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media/image91.jpg" ContentType="image/jpeg"/>
  <Override PartName="/ppt/media/image92.jpg" ContentType="image/jpeg"/>
  <Override PartName="/ppt/media/image93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721" r:id="rId2"/>
    <p:sldId id="789" r:id="rId3"/>
    <p:sldId id="788" r:id="rId4"/>
    <p:sldId id="830" r:id="rId5"/>
    <p:sldId id="803" r:id="rId6"/>
    <p:sldId id="831" r:id="rId7"/>
    <p:sldId id="832" r:id="rId8"/>
    <p:sldId id="790" r:id="rId9"/>
    <p:sldId id="797" r:id="rId10"/>
    <p:sldId id="798" r:id="rId11"/>
    <p:sldId id="786" r:id="rId12"/>
    <p:sldId id="799" r:id="rId13"/>
    <p:sldId id="816" r:id="rId14"/>
    <p:sldId id="817" r:id="rId15"/>
    <p:sldId id="818" r:id="rId16"/>
    <p:sldId id="819" r:id="rId17"/>
    <p:sldId id="820" r:id="rId18"/>
    <p:sldId id="821" r:id="rId19"/>
    <p:sldId id="822" r:id="rId20"/>
    <p:sldId id="828" r:id="rId21"/>
    <p:sldId id="829" r:id="rId22"/>
    <p:sldId id="825" r:id="rId23"/>
    <p:sldId id="826" r:id="rId24"/>
    <p:sldId id="827" r:id="rId25"/>
    <p:sldId id="763" r:id="rId2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3333"/>
    <a:srgbClr val="2C909B"/>
    <a:srgbClr val="FF0066"/>
    <a:srgbClr val="CCFFCC"/>
    <a:srgbClr val="1C5B62"/>
    <a:srgbClr val="D2AAC1"/>
    <a:srgbClr val="EDDDE6"/>
    <a:srgbClr val="000000"/>
    <a:srgbClr val="FACE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Estilo claro 3 - Acent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98208" autoAdjust="0"/>
  </p:normalViewPr>
  <p:slideViewPr>
    <p:cSldViewPr snapToGrid="0">
      <p:cViewPr varScale="1">
        <p:scale>
          <a:sx n="108" d="100"/>
          <a:sy n="108" d="100"/>
        </p:scale>
        <p:origin x="714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'Hoja1'!$B$1</c:f>
              <c:strCache>
                <c:ptCount val="1"/>
                <c:pt idx="0">
                  <c:v>Ventas</c:v>
                </c:pt>
              </c:strCache>
            </c:strRef>
          </c:tx>
          <c:dPt>
            <c:idx val="0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0-D9D1-408A-ADB2-BB56D515E06B}"/>
              </c:ext>
            </c:extLst>
          </c:dPt>
          <c:dPt>
            <c:idx val="1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D9D1-408A-ADB2-BB56D515E06B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2-D9D1-408A-ADB2-BB56D515E06B}"/>
              </c:ext>
            </c:extLst>
          </c:dPt>
          <c:cat>
            <c:strRef>
              <c:f>'Hoja1'!$A$2:$A$4</c:f>
              <c:strCache>
                <c:ptCount val="3"/>
                <c:pt idx="0">
                  <c:v>1er trim.</c:v>
                </c:pt>
                <c:pt idx="1">
                  <c:v>2º trim.</c:v>
                </c:pt>
                <c:pt idx="2">
                  <c:v>3er trim.</c:v>
                </c:pt>
              </c:strCache>
            </c:strRef>
          </c:cat>
          <c:val>
            <c:numRef>
              <c:f>'Hoja1'!$B$2:$B$4</c:f>
              <c:numCache>
                <c:formatCode>General</c:formatCode>
                <c:ptCount val="3"/>
                <c:pt idx="0">
                  <c:v>33</c:v>
                </c:pt>
                <c:pt idx="1">
                  <c:v>33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9D1-408A-ADB2-BB56D515E0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es-CO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0E7A-432C-85A1-EC8D7FB40AA5}"/>
              </c:ext>
            </c:extLst>
          </c:dPt>
          <c:dPt>
            <c:idx val="1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0E7A-432C-85A1-EC8D7FB40AA5}"/>
              </c:ext>
            </c:extLst>
          </c:dPt>
          <c:dPt>
            <c:idx val="2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0E7A-432C-85A1-EC8D7FB40AA5}"/>
              </c:ext>
            </c:extLst>
          </c:dPt>
          <c:val>
            <c:numRef>
              <c:f>Hoja1!$D$4:$D$6</c:f>
              <c:numCache>
                <c:formatCode>General</c:formatCode>
                <c:ptCount val="3"/>
                <c:pt idx="0">
                  <c:v>33</c:v>
                </c:pt>
                <c:pt idx="1">
                  <c:v>33</c:v>
                </c:pt>
                <c:pt idx="2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E7A-432C-85A1-EC8D7FB40A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gif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92.jpg"/><Relationship Id="rId1" Type="http://schemas.openxmlformats.org/officeDocument/2006/relationships/image" Target="../media/image91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gif"/><Relationship Id="rId6" Type="http://schemas.openxmlformats.org/officeDocument/2006/relationships/image" Target="../media/image44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92.jpg"/><Relationship Id="rId1" Type="http://schemas.openxmlformats.org/officeDocument/2006/relationships/image" Target="../media/image91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7536B2-1738-4898-957A-359FB04D5F81}" type="doc">
      <dgm:prSet loTypeId="urn:microsoft.com/office/officeart/2005/8/layout/hList7#1" loCatId="list" qsTypeId="urn:microsoft.com/office/officeart/2005/8/quickstyle/simple1" qsCatId="simple" csTypeId="urn:microsoft.com/office/officeart/2005/8/colors/accent1_2" csCatId="accent1" phldr="1"/>
      <dgm:spPr/>
    </dgm:pt>
    <dgm:pt modelId="{05204B02-EA1E-48F1-86A6-B784345E5229}">
      <dgm:prSet phldrT="[Texto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s-CO" sz="1200" b="1" dirty="0">
              <a:solidFill>
                <a:schemeClr val="tx1"/>
              </a:solidFill>
            </a:rPr>
            <a:t>ENFERMERDAD CARDIOVASCULAR  ATEROGÉNICA - (Hipertensión Arterial -HTA, Diabetes </a:t>
          </a:r>
          <a:r>
            <a:rPr lang="es-CO" sz="1200" b="1" dirty="0" err="1">
              <a:solidFill>
                <a:schemeClr val="tx1"/>
              </a:solidFill>
            </a:rPr>
            <a:t>Mellitus</a:t>
          </a:r>
          <a:r>
            <a:rPr lang="es-CO" sz="1200" b="1" dirty="0">
              <a:solidFill>
                <a:schemeClr val="tx1"/>
              </a:solidFill>
            </a:rPr>
            <a:t>)</a:t>
          </a:r>
        </a:p>
      </dgm:t>
    </dgm:pt>
    <dgm:pt modelId="{EBE19FF3-4C64-4D8D-995A-7D48D5D45736}" type="parTrans" cxnId="{1B1EFB7E-782F-4FE9-A5FC-66B4371E81AE}">
      <dgm:prSet/>
      <dgm:spPr/>
      <dgm:t>
        <a:bodyPr/>
        <a:lstStyle/>
        <a:p>
          <a:endParaRPr lang="es-CO" sz="1200" b="1"/>
        </a:p>
      </dgm:t>
    </dgm:pt>
    <dgm:pt modelId="{15BA261E-B016-4737-8D64-D7B8D6F08E0A}" type="sibTrans" cxnId="{1B1EFB7E-782F-4FE9-A5FC-66B4371E81AE}">
      <dgm:prSet/>
      <dgm:spPr/>
      <dgm:t>
        <a:bodyPr/>
        <a:lstStyle/>
        <a:p>
          <a:endParaRPr lang="es-CO" sz="1200" b="1"/>
        </a:p>
      </dgm:t>
    </dgm:pt>
    <dgm:pt modelId="{2BB3B6B3-DCB4-43D4-A29E-B1AE68A5C1A1}">
      <dgm:prSet phldrT="[Texto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s-CO" sz="1200" b="1" dirty="0">
              <a:solidFill>
                <a:schemeClr val="tx1"/>
              </a:solidFill>
            </a:rPr>
            <a:t>CÁNCER </a:t>
          </a:r>
        </a:p>
        <a:p>
          <a:r>
            <a:rPr lang="es-CO" sz="1200" b="1" dirty="0">
              <a:solidFill>
                <a:schemeClr val="tx1"/>
              </a:solidFill>
            </a:rPr>
            <a:t>(Cáncer de Mama y Cáncer de Cérvix)</a:t>
          </a:r>
        </a:p>
      </dgm:t>
    </dgm:pt>
    <dgm:pt modelId="{EF1E924D-A469-4699-B470-9D02EBAAEFBD}" type="parTrans" cxnId="{241AEFC5-E30A-445E-A8C0-F7B758A2217A}">
      <dgm:prSet/>
      <dgm:spPr/>
      <dgm:t>
        <a:bodyPr/>
        <a:lstStyle/>
        <a:p>
          <a:endParaRPr lang="es-CO" sz="1200" b="1"/>
        </a:p>
      </dgm:t>
    </dgm:pt>
    <dgm:pt modelId="{6AF8D8DE-3E85-4CC5-A039-1F5DE1D29824}" type="sibTrans" cxnId="{241AEFC5-E30A-445E-A8C0-F7B758A2217A}">
      <dgm:prSet/>
      <dgm:spPr/>
      <dgm:t>
        <a:bodyPr/>
        <a:lstStyle/>
        <a:p>
          <a:endParaRPr lang="es-CO" sz="1200" b="1"/>
        </a:p>
      </dgm:t>
    </dgm:pt>
    <dgm:pt modelId="{467AB281-5875-4342-BCC8-8A408B3E9028}">
      <dgm:prSet phldrT="[Texto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s-CO" sz="1200" b="1" dirty="0">
              <a:solidFill>
                <a:schemeClr val="tx1"/>
              </a:solidFill>
            </a:rPr>
            <a:t>TRASTORNOS ASOCIADOS AL USO DE SPA</a:t>
          </a:r>
        </a:p>
      </dgm:t>
    </dgm:pt>
    <dgm:pt modelId="{FF2296EA-6F74-4B4B-91FB-FD858350A898}" type="parTrans" cxnId="{0DD6E292-73AD-4A4A-B07B-03C654F3EC40}">
      <dgm:prSet/>
      <dgm:spPr/>
      <dgm:t>
        <a:bodyPr/>
        <a:lstStyle/>
        <a:p>
          <a:endParaRPr lang="es-CO" sz="1200" b="1"/>
        </a:p>
      </dgm:t>
    </dgm:pt>
    <dgm:pt modelId="{75201238-B09E-42D9-A61B-EF3A8C90BD3A}" type="sibTrans" cxnId="{0DD6E292-73AD-4A4A-B07B-03C654F3EC40}">
      <dgm:prSet/>
      <dgm:spPr/>
      <dgm:t>
        <a:bodyPr/>
        <a:lstStyle/>
        <a:p>
          <a:endParaRPr lang="es-CO" sz="1200" b="1"/>
        </a:p>
      </dgm:t>
    </dgm:pt>
    <dgm:pt modelId="{71A90A7C-69E5-433A-8D51-D2C5972869FD}">
      <dgm:prSet phldrT="[Texto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s-CO" sz="1200" b="1" dirty="0">
              <a:solidFill>
                <a:schemeClr val="tx1"/>
              </a:solidFill>
            </a:rPr>
            <a:t>MATERNO - PERINATAL</a:t>
          </a:r>
        </a:p>
      </dgm:t>
    </dgm:pt>
    <dgm:pt modelId="{6CF54EE5-FDEA-4E84-B018-27EF63829EDE}" type="parTrans" cxnId="{EE1CE40B-80DC-46B8-8891-38A99D58F838}">
      <dgm:prSet/>
      <dgm:spPr/>
      <dgm:t>
        <a:bodyPr/>
        <a:lstStyle/>
        <a:p>
          <a:endParaRPr lang="es-CO" sz="1200" b="1"/>
        </a:p>
      </dgm:t>
    </dgm:pt>
    <dgm:pt modelId="{15F64CF0-36C1-4753-96F0-3BF8E88B647C}" type="sibTrans" cxnId="{EE1CE40B-80DC-46B8-8891-38A99D58F838}">
      <dgm:prSet/>
      <dgm:spPr/>
      <dgm:t>
        <a:bodyPr/>
        <a:lstStyle/>
        <a:p>
          <a:endParaRPr lang="es-CO" sz="1200" b="1"/>
        </a:p>
      </dgm:t>
    </dgm:pt>
    <dgm:pt modelId="{E3C39F3E-AA8A-47D9-83E3-6C002ED757AE}">
      <dgm:prSet phldrT="[Texto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s-CO" sz="1200" b="1" dirty="0">
              <a:solidFill>
                <a:schemeClr val="tx1"/>
              </a:solidFill>
            </a:rPr>
            <a:t>ALTERACIONES NUTRICIONALES – (Desnutrición en menores de cinco años)</a:t>
          </a:r>
        </a:p>
      </dgm:t>
    </dgm:pt>
    <dgm:pt modelId="{59380709-BD53-42E1-B73F-55C4315F1AE7}" type="parTrans" cxnId="{6583778A-0C68-45A3-B81A-156BE1439057}">
      <dgm:prSet/>
      <dgm:spPr/>
      <dgm:t>
        <a:bodyPr/>
        <a:lstStyle/>
        <a:p>
          <a:endParaRPr lang="es-CO" sz="1200" b="1"/>
        </a:p>
      </dgm:t>
    </dgm:pt>
    <dgm:pt modelId="{0E2D4921-3806-44F8-B559-5553597CE64F}" type="sibTrans" cxnId="{6583778A-0C68-45A3-B81A-156BE1439057}">
      <dgm:prSet/>
      <dgm:spPr/>
      <dgm:t>
        <a:bodyPr/>
        <a:lstStyle/>
        <a:p>
          <a:endParaRPr lang="es-CO" sz="1200" b="1"/>
        </a:p>
      </dgm:t>
    </dgm:pt>
    <dgm:pt modelId="{30ED457E-6165-4673-8B4D-ED48AB3443F0}">
      <dgm:prSet phldrT="[Texto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r>
            <a:rPr lang="es-CO" sz="1200" b="1" dirty="0">
              <a:solidFill>
                <a:schemeClr val="tx1"/>
              </a:solidFill>
            </a:rPr>
            <a:t>ENFERMEDADES INFECCIOSAS - ETV</a:t>
          </a:r>
        </a:p>
        <a:p>
          <a:r>
            <a:rPr lang="es-CO" sz="1200" b="1" dirty="0" err="1">
              <a:solidFill>
                <a:schemeClr val="tx1"/>
              </a:solidFill>
            </a:rPr>
            <a:t>Chagas</a:t>
          </a:r>
          <a:r>
            <a:rPr lang="es-CO" sz="1200" b="1" dirty="0">
              <a:solidFill>
                <a:schemeClr val="tx1"/>
              </a:solidFill>
            </a:rPr>
            <a:t>, Leishmaniosis, </a:t>
          </a:r>
          <a:r>
            <a:rPr lang="es-CO" sz="1200" b="1" dirty="0" err="1">
              <a:solidFill>
                <a:schemeClr val="tx1"/>
              </a:solidFill>
            </a:rPr>
            <a:t>Malaria,Dengue</a:t>
          </a:r>
          <a:r>
            <a:rPr lang="es-CO" sz="1200" b="1" dirty="0">
              <a:solidFill>
                <a:schemeClr val="tx1"/>
              </a:solidFill>
            </a:rPr>
            <a:t>,</a:t>
          </a:r>
        </a:p>
        <a:p>
          <a:r>
            <a:rPr lang="es-CO" sz="1200" b="1" dirty="0" err="1">
              <a:solidFill>
                <a:schemeClr val="tx1"/>
              </a:solidFill>
            </a:rPr>
            <a:t>Chikungunya</a:t>
          </a:r>
          <a:r>
            <a:rPr lang="es-CO" sz="1200" b="1" dirty="0">
              <a:solidFill>
                <a:schemeClr val="tx1"/>
              </a:solidFill>
            </a:rPr>
            <a:t> </a:t>
          </a:r>
          <a:r>
            <a:rPr lang="es-CO" sz="1200" b="1" dirty="0" err="1">
              <a:solidFill>
                <a:schemeClr val="tx1"/>
              </a:solidFill>
            </a:rPr>
            <a:t>yZika</a:t>
          </a:r>
          <a:endParaRPr lang="es-CO" sz="1200" b="1" dirty="0">
            <a:solidFill>
              <a:schemeClr val="tx1"/>
            </a:solidFill>
          </a:endParaRPr>
        </a:p>
      </dgm:t>
    </dgm:pt>
    <dgm:pt modelId="{3D21FE56-0175-4D2A-BF4E-151158A16F00}" type="parTrans" cxnId="{5A0B47B8-B79F-42EE-9EEC-62F9E059BE33}">
      <dgm:prSet/>
      <dgm:spPr/>
      <dgm:t>
        <a:bodyPr/>
        <a:lstStyle/>
        <a:p>
          <a:endParaRPr lang="es-CO" sz="1200" b="1"/>
        </a:p>
      </dgm:t>
    </dgm:pt>
    <dgm:pt modelId="{6088D936-CD6D-48C8-A92B-E3027DDDFD56}" type="sibTrans" cxnId="{5A0B47B8-B79F-42EE-9EEC-62F9E059BE33}">
      <dgm:prSet/>
      <dgm:spPr/>
      <dgm:t>
        <a:bodyPr/>
        <a:lstStyle/>
        <a:p>
          <a:endParaRPr lang="es-CO" sz="1200" b="1"/>
        </a:p>
      </dgm:t>
    </dgm:pt>
    <dgm:pt modelId="{F7D8600E-768F-4F3D-A218-6D9114C6D0B1}" type="pres">
      <dgm:prSet presAssocID="{8E7536B2-1738-4898-957A-359FB04D5F81}" presName="Name0" presStyleCnt="0">
        <dgm:presLayoutVars>
          <dgm:dir/>
          <dgm:resizeHandles val="exact"/>
        </dgm:presLayoutVars>
      </dgm:prSet>
      <dgm:spPr/>
    </dgm:pt>
    <dgm:pt modelId="{A6A0DCC3-76F7-4E51-B8C8-DB770A7B20F4}" type="pres">
      <dgm:prSet presAssocID="{8E7536B2-1738-4898-957A-359FB04D5F81}" presName="fgShape" presStyleLbl="fgShp" presStyleIdx="0" presStyleCnt="1"/>
      <dgm:spPr>
        <a:noFill/>
        <a:ln>
          <a:noFill/>
        </a:ln>
      </dgm:spPr>
    </dgm:pt>
    <dgm:pt modelId="{F41D1EC5-F16B-4F20-855D-AF95A6A39B99}" type="pres">
      <dgm:prSet presAssocID="{8E7536B2-1738-4898-957A-359FB04D5F81}" presName="linComp" presStyleCnt="0"/>
      <dgm:spPr/>
    </dgm:pt>
    <dgm:pt modelId="{9B737524-D537-461F-9F72-5FCD9724EE86}" type="pres">
      <dgm:prSet presAssocID="{71A90A7C-69E5-433A-8D51-D2C5972869FD}" presName="compNode" presStyleCnt="0"/>
      <dgm:spPr/>
    </dgm:pt>
    <dgm:pt modelId="{A8C7229A-EE5E-432F-8785-D849F687EF04}" type="pres">
      <dgm:prSet presAssocID="{71A90A7C-69E5-433A-8D51-D2C5972869FD}" presName="bkgdShape" presStyleLbl="node1" presStyleIdx="0" presStyleCnt="6"/>
      <dgm:spPr/>
      <dgm:t>
        <a:bodyPr/>
        <a:lstStyle/>
        <a:p>
          <a:endParaRPr lang="es-ES"/>
        </a:p>
      </dgm:t>
    </dgm:pt>
    <dgm:pt modelId="{EAA5E8A4-BEE8-4011-BE06-76783FB28172}" type="pres">
      <dgm:prSet presAssocID="{71A90A7C-69E5-433A-8D51-D2C5972869FD}" presName="nodeTx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DB56DD5-A75B-4E1F-B127-0895D51BD253}" type="pres">
      <dgm:prSet presAssocID="{71A90A7C-69E5-433A-8D51-D2C5972869FD}" presName="invisiNode" presStyleLbl="node1" presStyleIdx="0" presStyleCnt="6"/>
      <dgm:spPr/>
    </dgm:pt>
    <dgm:pt modelId="{E10C6744-6301-4D66-83C5-0B0EDBD8C975}" type="pres">
      <dgm:prSet presAssocID="{71A90A7C-69E5-433A-8D51-D2C5972869FD}" presName="imagNode" presStyleLbl="fgImgPlace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94D994F-6A9A-41C1-9DC8-48E5D6B8DB87}" type="pres">
      <dgm:prSet presAssocID="{15F64CF0-36C1-4753-96F0-3BF8E88B647C}" presName="sibTrans" presStyleLbl="sibTrans2D1" presStyleIdx="0" presStyleCnt="0"/>
      <dgm:spPr/>
      <dgm:t>
        <a:bodyPr/>
        <a:lstStyle/>
        <a:p>
          <a:endParaRPr lang="es-ES"/>
        </a:p>
      </dgm:t>
    </dgm:pt>
    <dgm:pt modelId="{818FA4E0-10EA-4071-9CA3-2F4600393B5D}" type="pres">
      <dgm:prSet presAssocID="{E3C39F3E-AA8A-47D9-83E3-6C002ED757AE}" presName="compNode" presStyleCnt="0"/>
      <dgm:spPr/>
    </dgm:pt>
    <dgm:pt modelId="{388FEC71-E108-46FF-BF85-E8A3FFB44D87}" type="pres">
      <dgm:prSet presAssocID="{E3C39F3E-AA8A-47D9-83E3-6C002ED757AE}" presName="bkgdShape" presStyleLbl="node1" presStyleIdx="1" presStyleCnt="6"/>
      <dgm:spPr/>
      <dgm:t>
        <a:bodyPr/>
        <a:lstStyle/>
        <a:p>
          <a:endParaRPr lang="es-ES"/>
        </a:p>
      </dgm:t>
    </dgm:pt>
    <dgm:pt modelId="{F0F9E3B9-A457-499D-8DBB-6EF4EF893CF6}" type="pres">
      <dgm:prSet presAssocID="{E3C39F3E-AA8A-47D9-83E3-6C002ED757AE}" presName="nodeTx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F8B2241-F4ED-42BB-871D-000126531641}" type="pres">
      <dgm:prSet presAssocID="{E3C39F3E-AA8A-47D9-83E3-6C002ED757AE}" presName="invisiNode" presStyleLbl="node1" presStyleIdx="1" presStyleCnt="6"/>
      <dgm:spPr/>
    </dgm:pt>
    <dgm:pt modelId="{E9D544C0-A4B3-4455-96BB-3E72A00FCB7C}" type="pres">
      <dgm:prSet presAssocID="{E3C39F3E-AA8A-47D9-83E3-6C002ED757AE}" presName="imagNode" presStyleLbl="fgImgPlace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8E3678FC-3E46-4593-86D0-6801117C97EB}" type="pres">
      <dgm:prSet presAssocID="{0E2D4921-3806-44F8-B559-5553597CE64F}" presName="sibTrans" presStyleLbl="sibTrans2D1" presStyleIdx="0" presStyleCnt="0"/>
      <dgm:spPr/>
      <dgm:t>
        <a:bodyPr/>
        <a:lstStyle/>
        <a:p>
          <a:endParaRPr lang="es-ES"/>
        </a:p>
      </dgm:t>
    </dgm:pt>
    <dgm:pt modelId="{1BDFC9FC-0C79-4935-91A4-FE1390F9292B}" type="pres">
      <dgm:prSet presAssocID="{30ED457E-6165-4673-8B4D-ED48AB3443F0}" presName="compNode" presStyleCnt="0"/>
      <dgm:spPr/>
    </dgm:pt>
    <dgm:pt modelId="{C110C48C-0F94-4F02-AE9F-C9A92A1B44D7}" type="pres">
      <dgm:prSet presAssocID="{30ED457E-6165-4673-8B4D-ED48AB3443F0}" presName="bkgdShape" presStyleLbl="node1" presStyleIdx="2" presStyleCnt="6"/>
      <dgm:spPr/>
      <dgm:t>
        <a:bodyPr/>
        <a:lstStyle/>
        <a:p>
          <a:endParaRPr lang="es-ES"/>
        </a:p>
      </dgm:t>
    </dgm:pt>
    <dgm:pt modelId="{09904C55-F7D1-4109-BDF1-36E8E999ED7F}" type="pres">
      <dgm:prSet presAssocID="{30ED457E-6165-4673-8B4D-ED48AB3443F0}" presName="nodeTx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B52689B-467A-4C7F-8B47-04C897E66B4A}" type="pres">
      <dgm:prSet presAssocID="{30ED457E-6165-4673-8B4D-ED48AB3443F0}" presName="invisiNode" presStyleLbl="node1" presStyleIdx="2" presStyleCnt="6"/>
      <dgm:spPr/>
    </dgm:pt>
    <dgm:pt modelId="{1AC8B126-93E9-4864-99CA-CBA0FFD33834}" type="pres">
      <dgm:prSet presAssocID="{30ED457E-6165-4673-8B4D-ED48AB3443F0}" presName="imagNode" presStyleLbl="fgImgPlace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7EB1A33A-9D62-484D-99D5-22D83634FD3C}" type="pres">
      <dgm:prSet presAssocID="{6088D936-CD6D-48C8-A92B-E3027DDDFD56}" presName="sibTrans" presStyleLbl="sibTrans2D1" presStyleIdx="0" presStyleCnt="0"/>
      <dgm:spPr/>
      <dgm:t>
        <a:bodyPr/>
        <a:lstStyle/>
        <a:p>
          <a:endParaRPr lang="es-ES"/>
        </a:p>
      </dgm:t>
    </dgm:pt>
    <dgm:pt modelId="{04D18ED7-474F-4CF0-8D20-9D9CA16F2ECF}" type="pres">
      <dgm:prSet presAssocID="{467AB281-5875-4342-BCC8-8A408B3E9028}" presName="compNode" presStyleCnt="0"/>
      <dgm:spPr/>
    </dgm:pt>
    <dgm:pt modelId="{FF836DE4-685C-4B66-B522-08BDA1FE1809}" type="pres">
      <dgm:prSet presAssocID="{467AB281-5875-4342-BCC8-8A408B3E9028}" presName="bkgdShape" presStyleLbl="node1" presStyleIdx="3" presStyleCnt="6"/>
      <dgm:spPr/>
      <dgm:t>
        <a:bodyPr/>
        <a:lstStyle/>
        <a:p>
          <a:endParaRPr lang="es-ES"/>
        </a:p>
      </dgm:t>
    </dgm:pt>
    <dgm:pt modelId="{BB72DA24-4ED4-4E30-9171-455EA3B417C5}" type="pres">
      <dgm:prSet presAssocID="{467AB281-5875-4342-BCC8-8A408B3E9028}" presName="nodeTx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61B35AF-E435-4A88-AD05-537EFA947BB1}" type="pres">
      <dgm:prSet presAssocID="{467AB281-5875-4342-BCC8-8A408B3E9028}" presName="invisiNode" presStyleLbl="node1" presStyleIdx="3" presStyleCnt="6"/>
      <dgm:spPr/>
    </dgm:pt>
    <dgm:pt modelId="{E89C5B7D-957B-4433-9EE4-142205A72DBA}" type="pres">
      <dgm:prSet presAssocID="{467AB281-5875-4342-BCC8-8A408B3E9028}" presName="imagNode" presStyleLbl="fgImgPlace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CE20C367-472D-4ED1-9DC0-B45EC6A4A383}" type="pres">
      <dgm:prSet presAssocID="{75201238-B09E-42D9-A61B-EF3A8C90BD3A}" presName="sibTrans" presStyleLbl="sibTrans2D1" presStyleIdx="0" presStyleCnt="0"/>
      <dgm:spPr/>
      <dgm:t>
        <a:bodyPr/>
        <a:lstStyle/>
        <a:p>
          <a:endParaRPr lang="es-ES"/>
        </a:p>
      </dgm:t>
    </dgm:pt>
    <dgm:pt modelId="{21D439F3-83A0-427B-A4B6-34CF64DA303C}" type="pres">
      <dgm:prSet presAssocID="{05204B02-EA1E-48F1-86A6-B784345E5229}" presName="compNode" presStyleCnt="0"/>
      <dgm:spPr/>
    </dgm:pt>
    <dgm:pt modelId="{2E242124-9CF3-42F4-9D88-3FCBEB2C4A14}" type="pres">
      <dgm:prSet presAssocID="{05204B02-EA1E-48F1-86A6-B784345E5229}" presName="bkgdShape" presStyleLbl="node1" presStyleIdx="4" presStyleCnt="6" custScaleX="108433"/>
      <dgm:spPr/>
      <dgm:t>
        <a:bodyPr/>
        <a:lstStyle/>
        <a:p>
          <a:endParaRPr lang="es-ES"/>
        </a:p>
      </dgm:t>
    </dgm:pt>
    <dgm:pt modelId="{D77E0888-7115-401E-9362-6CAEF924D4E4}" type="pres">
      <dgm:prSet presAssocID="{05204B02-EA1E-48F1-86A6-B784345E5229}" presName="nodeTx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8804EF2-72E2-4359-8EED-51EBC5156E31}" type="pres">
      <dgm:prSet presAssocID="{05204B02-EA1E-48F1-86A6-B784345E5229}" presName="invisiNode" presStyleLbl="node1" presStyleIdx="4" presStyleCnt="6"/>
      <dgm:spPr/>
    </dgm:pt>
    <dgm:pt modelId="{6437F66D-E0ED-4E32-91EE-296D7DC15A0A}" type="pres">
      <dgm:prSet presAssocID="{05204B02-EA1E-48F1-86A6-B784345E5229}" presName="imagNode" presStyleLbl="fgImgPlac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3BEB8352-75EC-45CE-BBE3-BB2688AAF81D}" type="pres">
      <dgm:prSet presAssocID="{15BA261E-B016-4737-8D64-D7B8D6F08E0A}" presName="sibTrans" presStyleLbl="sibTrans2D1" presStyleIdx="0" presStyleCnt="0"/>
      <dgm:spPr/>
      <dgm:t>
        <a:bodyPr/>
        <a:lstStyle/>
        <a:p>
          <a:endParaRPr lang="es-ES"/>
        </a:p>
      </dgm:t>
    </dgm:pt>
    <dgm:pt modelId="{0413E5C7-8123-4A0E-8D7F-6C54B7ABCD2A}" type="pres">
      <dgm:prSet presAssocID="{2BB3B6B3-DCB4-43D4-A29E-B1AE68A5C1A1}" presName="compNode" presStyleCnt="0"/>
      <dgm:spPr/>
    </dgm:pt>
    <dgm:pt modelId="{7C4722D3-6287-4AA6-87A4-396DDDE33FC9}" type="pres">
      <dgm:prSet presAssocID="{2BB3B6B3-DCB4-43D4-A29E-B1AE68A5C1A1}" presName="bkgdShape" presStyleLbl="node1" presStyleIdx="5" presStyleCnt="6"/>
      <dgm:spPr/>
      <dgm:t>
        <a:bodyPr/>
        <a:lstStyle/>
        <a:p>
          <a:endParaRPr lang="es-ES"/>
        </a:p>
      </dgm:t>
    </dgm:pt>
    <dgm:pt modelId="{0D2F408E-C7EE-4DBA-84D7-E3D33BF5DE6D}" type="pres">
      <dgm:prSet presAssocID="{2BB3B6B3-DCB4-43D4-A29E-B1AE68A5C1A1}" presName="nodeTx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38F527B-9670-4C9B-9DD9-0D2843FAE375}" type="pres">
      <dgm:prSet presAssocID="{2BB3B6B3-DCB4-43D4-A29E-B1AE68A5C1A1}" presName="invisiNode" presStyleLbl="node1" presStyleIdx="5" presStyleCnt="6"/>
      <dgm:spPr/>
    </dgm:pt>
    <dgm:pt modelId="{1FA93E8B-E275-4381-B9F0-FBE67F049EA9}" type="pres">
      <dgm:prSet presAssocID="{2BB3B6B3-DCB4-43D4-A29E-B1AE68A5C1A1}" presName="imagNode" presStyleLbl="fgImgPlace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241AEFC5-E30A-445E-A8C0-F7B758A2217A}" srcId="{8E7536B2-1738-4898-957A-359FB04D5F81}" destId="{2BB3B6B3-DCB4-43D4-A29E-B1AE68A5C1A1}" srcOrd="5" destOrd="0" parTransId="{EF1E924D-A469-4699-B470-9D02EBAAEFBD}" sibTransId="{6AF8D8DE-3E85-4CC5-A039-1F5DE1D29824}"/>
    <dgm:cxn modelId="{495E63F7-F611-492C-A30B-DA67244DB236}" type="presOf" srcId="{E3C39F3E-AA8A-47D9-83E3-6C002ED757AE}" destId="{388FEC71-E108-46FF-BF85-E8A3FFB44D87}" srcOrd="0" destOrd="0" presId="urn:microsoft.com/office/officeart/2005/8/layout/hList7#1"/>
    <dgm:cxn modelId="{6583778A-0C68-45A3-B81A-156BE1439057}" srcId="{8E7536B2-1738-4898-957A-359FB04D5F81}" destId="{E3C39F3E-AA8A-47D9-83E3-6C002ED757AE}" srcOrd="1" destOrd="0" parTransId="{59380709-BD53-42E1-B73F-55C4315F1AE7}" sibTransId="{0E2D4921-3806-44F8-B559-5553597CE64F}"/>
    <dgm:cxn modelId="{8C321659-DFB9-4176-AB06-765B2D84DD4E}" type="presOf" srcId="{8E7536B2-1738-4898-957A-359FB04D5F81}" destId="{F7D8600E-768F-4F3D-A218-6D9114C6D0B1}" srcOrd="0" destOrd="0" presId="urn:microsoft.com/office/officeart/2005/8/layout/hList7#1"/>
    <dgm:cxn modelId="{F08B94B1-5FDD-468E-9D97-F7B7EB5B2646}" type="presOf" srcId="{71A90A7C-69E5-433A-8D51-D2C5972869FD}" destId="{A8C7229A-EE5E-432F-8785-D849F687EF04}" srcOrd="0" destOrd="0" presId="urn:microsoft.com/office/officeart/2005/8/layout/hList7#1"/>
    <dgm:cxn modelId="{97213F54-4FC3-4141-9CF1-5BB31B06124E}" type="presOf" srcId="{71A90A7C-69E5-433A-8D51-D2C5972869FD}" destId="{EAA5E8A4-BEE8-4011-BE06-76783FB28172}" srcOrd="1" destOrd="0" presId="urn:microsoft.com/office/officeart/2005/8/layout/hList7#1"/>
    <dgm:cxn modelId="{4A8F9063-7FBC-4F12-B97E-26610AD6AEEB}" type="presOf" srcId="{30ED457E-6165-4673-8B4D-ED48AB3443F0}" destId="{09904C55-F7D1-4109-BDF1-36E8E999ED7F}" srcOrd="1" destOrd="0" presId="urn:microsoft.com/office/officeart/2005/8/layout/hList7#1"/>
    <dgm:cxn modelId="{E43EAF58-7FE2-4F8F-A39C-A87B6FCC246C}" type="presOf" srcId="{2BB3B6B3-DCB4-43D4-A29E-B1AE68A5C1A1}" destId="{0D2F408E-C7EE-4DBA-84D7-E3D33BF5DE6D}" srcOrd="1" destOrd="0" presId="urn:microsoft.com/office/officeart/2005/8/layout/hList7#1"/>
    <dgm:cxn modelId="{1B1EFB7E-782F-4FE9-A5FC-66B4371E81AE}" srcId="{8E7536B2-1738-4898-957A-359FB04D5F81}" destId="{05204B02-EA1E-48F1-86A6-B784345E5229}" srcOrd="4" destOrd="0" parTransId="{EBE19FF3-4C64-4D8D-995A-7D48D5D45736}" sibTransId="{15BA261E-B016-4737-8D64-D7B8D6F08E0A}"/>
    <dgm:cxn modelId="{83718E1C-8F51-460E-B726-274975F7FDC7}" type="presOf" srcId="{05204B02-EA1E-48F1-86A6-B784345E5229}" destId="{2E242124-9CF3-42F4-9D88-3FCBEB2C4A14}" srcOrd="0" destOrd="0" presId="urn:microsoft.com/office/officeart/2005/8/layout/hList7#1"/>
    <dgm:cxn modelId="{DF603784-46D9-4BC4-BC17-BF2846C95EB8}" type="presOf" srcId="{0E2D4921-3806-44F8-B559-5553597CE64F}" destId="{8E3678FC-3E46-4593-86D0-6801117C97EB}" srcOrd="0" destOrd="0" presId="urn:microsoft.com/office/officeart/2005/8/layout/hList7#1"/>
    <dgm:cxn modelId="{91C19E52-EB22-4CD2-A217-CB8B75883C0B}" type="presOf" srcId="{05204B02-EA1E-48F1-86A6-B784345E5229}" destId="{D77E0888-7115-401E-9362-6CAEF924D4E4}" srcOrd="1" destOrd="0" presId="urn:microsoft.com/office/officeart/2005/8/layout/hList7#1"/>
    <dgm:cxn modelId="{7C8936BF-8B49-4E78-91F5-60AA7913A0A1}" type="presOf" srcId="{E3C39F3E-AA8A-47D9-83E3-6C002ED757AE}" destId="{F0F9E3B9-A457-499D-8DBB-6EF4EF893CF6}" srcOrd="1" destOrd="0" presId="urn:microsoft.com/office/officeart/2005/8/layout/hList7#1"/>
    <dgm:cxn modelId="{5A0B47B8-B79F-42EE-9EEC-62F9E059BE33}" srcId="{8E7536B2-1738-4898-957A-359FB04D5F81}" destId="{30ED457E-6165-4673-8B4D-ED48AB3443F0}" srcOrd="2" destOrd="0" parTransId="{3D21FE56-0175-4D2A-BF4E-151158A16F00}" sibTransId="{6088D936-CD6D-48C8-A92B-E3027DDDFD56}"/>
    <dgm:cxn modelId="{1E9C7EE1-8F97-4FD2-9D19-FAF30ED2E1EF}" type="presOf" srcId="{467AB281-5875-4342-BCC8-8A408B3E9028}" destId="{FF836DE4-685C-4B66-B522-08BDA1FE1809}" srcOrd="0" destOrd="0" presId="urn:microsoft.com/office/officeart/2005/8/layout/hList7#1"/>
    <dgm:cxn modelId="{0DD6E292-73AD-4A4A-B07B-03C654F3EC40}" srcId="{8E7536B2-1738-4898-957A-359FB04D5F81}" destId="{467AB281-5875-4342-BCC8-8A408B3E9028}" srcOrd="3" destOrd="0" parTransId="{FF2296EA-6F74-4B4B-91FB-FD858350A898}" sibTransId="{75201238-B09E-42D9-A61B-EF3A8C90BD3A}"/>
    <dgm:cxn modelId="{0A8E6250-F488-4F0D-A57D-299C9853C171}" type="presOf" srcId="{30ED457E-6165-4673-8B4D-ED48AB3443F0}" destId="{C110C48C-0F94-4F02-AE9F-C9A92A1B44D7}" srcOrd="0" destOrd="0" presId="urn:microsoft.com/office/officeart/2005/8/layout/hList7#1"/>
    <dgm:cxn modelId="{59372D1E-25D5-4A23-AD5C-94D33BB38537}" type="presOf" srcId="{75201238-B09E-42D9-A61B-EF3A8C90BD3A}" destId="{CE20C367-472D-4ED1-9DC0-B45EC6A4A383}" srcOrd="0" destOrd="0" presId="urn:microsoft.com/office/officeart/2005/8/layout/hList7#1"/>
    <dgm:cxn modelId="{7B190B6F-C6C9-4E09-9398-6CF338ABC7A9}" type="presOf" srcId="{467AB281-5875-4342-BCC8-8A408B3E9028}" destId="{BB72DA24-4ED4-4E30-9171-455EA3B417C5}" srcOrd="1" destOrd="0" presId="urn:microsoft.com/office/officeart/2005/8/layout/hList7#1"/>
    <dgm:cxn modelId="{DE1665EC-32E5-438F-B2A3-3A41A6181AD6}" type="presOf" srcId="{6088D936-CD6D-48C8-A92B-E3027DDDFD56}" destId="{7EB1A33A-9D62-484D-99D5-22D83634FD3C}" srcOrd="0" destOrd="0" presId="urn:microsoft.com/office/officeart/2005/8/layout/hList7#1"/>
    <dgm:cxn modelId="{67C73172-5B85-461E-82F8-358D9F8091AE}" type="presOf" srcId="{2BB3B6B3-DCB4-43D4-A29E-B1AE68A5C1A1}" destId="{7C4722D3-6287-4AA6-87A4-396DDDE33FC9}" srcOrd="0" destOrd="0" presId="urn:microsoft.com/office/officeart/2005/8/layout/hList7#1"/>
    <dgm:cxn modelId="{78ED6690-5DBB-4E94-8849-2425F2B71765}" type="presOf" srcId="{15F64CF0-36C1-4753-96F0-3BF8E88B647C}" destId="{B94D994F-6A9A-41C1-9DC8-48E5D6B8DB87}" srcOrd="0" destOrd="0" presId="urn:microsoft.com/office/officeart/2005/8/layout/hList7#1"/>
    <dgm:cxn modelId="{EE1CE40B-80DC-46B8-8891-38A99D58F838}" srcId="{8E7536B2-1738-4898-957A-359FB04D5F81}" destId="{71A90A7C-69E5-433A-8D51-D2C5972869FD}" srcOrd="0" destOrd="0" parTransId="{6CF54EE5-FDEA-4E84-B018-27EF63829EDE}" sibTransId="{15F64CF0-36C1-4753-96F0-3BF8E88B647C}"/>
    <dgm:cxn modelId="{24DC12EC-C6DF-4B40-BA1C-B0A6BA8AB17B}" type="presOf" srcId="{15BA261E-B016-4737-8D64-D7B8D6F08E0A}" destId="{3BEB8352-75EC-45CE-BBE3-BB2688AAF81D}" srcOrd="0" destOrd="0" presId="urn:microsoft.com/office/officeart/2005/8/layout/hList7#1"/>
    <dgm:cxn modelId="{98A25398-6D28-4618-9C81-5C7A40778E4B}" type="presParOf" srcId="{F7D8600E-768F-4F3D-A218-6D9114C6D0B1}" destId="{A6A0DCC3-76F7-4E51-B8C8-DB770A7B20F4}" srcOrd="0" destOrd="0" presId="urn:microsoft.com/office/officeart/2005/8/layout/hList7#1"/>
    <dgm:cxn modelId="{D0768064-B952-48AE-897F-04E7696DC983}" type="presParOf" srcId="{F7D8600E-768F-4F3D-A218-6D9114C6D0B1}" destId="{F41D1EC5-F16B-4F20-855D-AF95A6A39B99}" srcOrd="1" destOrd="0" presId="urn:microsoft.com/office/officeart/2005/8/layout/hList7#1"/>
    <dgm:cxn modelId="{B514A06A-E177-4382-9B44-A4C7D2DC3DDB}" type="presParOf" srcId="{F41D1EC5-F16B-4F20-855D-AF95A6A39B99}" destId="{9B737524-D537-461F-9F72-5FCD9724EE86}" srcOrd="0" destOrd="0" presId="urn:microsoft.com/office/officeart/2005/8/layout/hList7#1"/>
    <dgm:cxn modelId="{015D0729-F6A5-428C-B9F7-0DADBAF27EF8}" type="presParOf" srcId="{9B737524-D537-461F-9F72-5FCD9724EE86}" destId="{A8C7229A-EE5E-432F-8785-D849F687EF04}" srcOrd="0" destOrd="0" presId="urn:microsoft.com/office/officeart/2005/8/layout/hList7#1"/>
    <dgm:cxn modelId="{A28A190E-D560-4E97-8331-23BEC0ADEE02}" type="presParOf" srcId="{9B737524-D537-461F-9F72-5FCD9724EE86}" destId="{EAA5E8A4-BEE8-4011-BE06-76783FB28172}" srcOrd="1" destOrd="0" presId="urn:microsoft.com/office/officeart/2005/8/layout/hList7#1"/>
    <dgm:cxn modelId="{0706D60C-8313-4B5F-9317-2FDE6C22D86C}" type="presParOf" srcId="{9B737524-D537-461F-9F72-5FCD9724EE86}" destId="{6DB56DD5-A75B-4E1F-B127-0895D51BD253}" srcOrd="2" destOrd="0" presId="urn:microsoft.com/office/officeart/2005/8/layout/hList7#1"/>
    <dgm:cxn modelId="{E6831597-C050-4968-9C5B-D36422BF548B}" type="presParOf" srcId="{9B737524-D537-461F-9F72-5FCD9724EE86}" destId="{E10C6744-6301-4D66-83C5-0B0EDBD8C975}" srcOrd="3" destOrd="0" presId="urn:microsoft.com/office/officeart/2005/8/layout/hList7#1"/>
    <dgm:cxn modelId="{C325AE5C-8AA3-46D9-B749-2C2F43AB109E}" type="presParOf" srcId="{F41D1EC5-F16B-4F20-855D-AF95A6A39B99}" destId="{B94D994F-6A9A-41C1-9DC8-48E5D6B8DB87}" srcOrd="1" destOrd="0" presId="urn:microsoft.com/office/officeart/2005/8/layout/hList7#1"/>
    <dgm:cxn modelId="{8171F64C-1400-4850-AEF1-4A5459E9E367}" type="presParOf" srcId="{F41D1EC5-F16B-4F20-855D-AF95A6A39B99}" destId="{818FA4E0-10EA-4071-9CA3-2F4600393B5D}" srcOrd="2" destOrd="0" presId="urn:microsoft.com/office/officeart/2005/8/layout/hList7#1"/>
    <dgm:cxn modelId="{F5ADFB2C-6401-4327-800B-FA9D29CB5A08}" type="presParOf" srcId="{818FA4E0-10EA-4071-9CA3-2F4600393B5D}" destId="{388FEC71-E108-46FF-BF85-E8A3FFB44D87}" srcOrd="0" destOrd="0" presId="urn:microsoft.com/office/officeart/2005/8/layout/hList7#1"/>
    <dgm:cxn modelId="{1EE8E63B-DF50-4383-99B6-2713B990F37F}" type="presParOf" srcId="{818FA4E0-10EA-4071-9CA3-2F4600393B5D}" destId="{F0F9E3B9-A457-499D-8DBB-6EF4EF893CF6}" srcOrd="1" destOrd="0" presId="urn:microsoft.com/office/officeart/2005/8/layout/hList7#1"/>
    <dgm:cxn modelId="{E00C7A6F-A6B3-4290-A878-F042A796A3F6}" type="presParOf" srcId="{818FA4E0-10EA-4071-9CA3-2F4600393B5D}" destId="{FF8B2241-F4ED-42BB-871D-000126531641}" srcOrd="2" destOrd="0" presId="urn:microsoft.com/office/officeart/2005/8/layout/hList7#1"/>
    <dgm:cxn modelId="{B785761C-3C5C-4E7F-B3DF-F6FC9101BF0E}" type="presParOf" srcId="{818FA4E0-10EA-4071-9CA3-2F4600393B5D}" destId="{E9D544C0-A4B3-4455-96BB-3E72A00FCB7C}" srcOrd="3" destOrd="0" presId="urn:microsoft.com/office/officeart/2005/8/layout/hList7#1"/>
    <dgm:cxn modelId="{B2A54EEA-E1AD-4030-BD4D-3F1F3F5E5C60}" type="presParOf" srcId="{F41D1EC5-F16B-4F20-855D-AF95A6A39B99}" destId="{8E3678FC-3E46-4593-86D0-6801117C97EB}" srcOrd="3" destOrd="0" presId="urn:microsoft.com/office/officeart/2005/8/layout/hList7#1"/>
    <dgm:cxn modelId="{148C53C7-0155-48F9-97A0-849A4E0011CD}" type="presParOf" srcId="{F41D1EC5-F16B-4F20-855D-AF95A6A39B99}" destId="{1BDFC9FC-0C79-4935-91A4-FE1390F9292B}" srcOrd="4" destOrd="0" presId="urn:microsoft.com/office/officeart/2005/8/layout/hList7#1"/>
    <dgm:cxn modelId="{8856370E-EA7C-4FA4-B00A-26231326E942}" type="presParOf" srcId="{1BDFC9FC-0C79-4935-91A4-FE1390F9292B}" destId="{C110C48C-0F94-4F02-AE9F-C9A92A1B44D7}" srcOrd="0" destOrd="0" presId="urn:microsoft.com/office/officeart/2005/8/layout/hList7#1"/>
    <dgm:cxn modelId="{E65F8D25-13F7-4E6B-9044-452AEDDB2B46}" type="presParOf" srcId="{1BDFC9FC-0C79-4935-91A4-FE1390F9292B}" destId="{09904C55-F7D1-4109-BDF1-36E8E999ED7F}" srcOrd="1" destOrd="0" presId="urn:microsoft.com/office/officeart/2005/8/layout/hList7#1"/>
    <dgm:cxn modelId="{0F2AFE98-0679-44C7-8612-53091B813DCD}" type="presParOf" srcId="{1BDFC9FC-0C79-4935-91A4-FE1390F9292B}" destId="{DB52689B-467A-4C7F-8B47-04C897E66B4A}" srcOrd="2" destOrd="0" presId="urn:microsoft.com/office/officeart/2005/8/layout/hList7#1"/>
    <dgm:cxn modelId="{D3C8A276-A68F-4AA2-87F2-9DF9F1D6BBC9}" type="presParOf" srcId="{1BDFC9FC-0C79-4935-91A4-FE1390F9292B}" destId="{1AC8B126-93E9-4864-99CA-CBA0FFD33834}" srcOrd="3" destOrd="0" presId="urn:microsoft.com/office/officeart/2005/8/layout/hList7#1"/>
    <dgm:cxn modelId="{456D7060-4607-4A65-82E1-69A8BB043E86}" type="presParOf" srcId="{F41D1EC5-F16B-4F20-855D-AF95A6A39B99}" destId="{7EB1A33A-9D62-484D-99D5-22D83634FD3C}" srcOrd="5" destOrd="0" presId="urn:microsoft.com/office/officeart/2005/8/layout/hList7#1"/>
    <dgm:cxn modelId="{CF42C02D-A6B5-461A-BE8B-748BD0144627}" type="presParOf" srcId="{F41D1EC5-F16B-4F20-855D-AF95A6A39B99}" destId="{04D18ED7-474F-4CF0-8D20-9D9CA16F2ECF}" srcOrd="6" destOrd="0" presId="urn:microsoft.com/office/officeart/2005/8/layout/hList7#1"/>
    <dgm:cxn modelId="{74E314B2-F1A0-41E0-A7E0-BB74DD620AE5}" type="presParOf" srcId="{04D18ED7-474F-4CF0-8D20-9D9CA16F2ECF}" destId="{FF836DE4-685C-4B66-B522-08BDA1FE1809}" srcOrd="0" destOrd="0" presId="urn:microsoft.com/office/officeart/2005/8/layout/hList7#1"/>
    <dgm:cxn modelId="{71B64977-FEE8-4CEE-BBDA-C1E44894E15A}" type="presParOf" srcId="{04D18ED7-474F-4CF0-8D20-9D9CA16F2ECF}" destId="{BB72DA24-4ED4-4E30-9171-455EA3B417C5}" srcOrd="1" destOrd="0" presId="urn:microsoft.com/office/officeart/2005/8/layout/hList7#1"/>
    <dgm:cxn modelId="{FDBB52C2-DCC9-4DD1-8FB8-1B39B4F784B6}" type="presParOf" srcId="{04D18ED7-474F-4CF0-8D20-9D9CA16F2ECF}" destId="{561B35AF-E435-4A88-AD05-537EFA947BB1}" srcOrd="2" destOrd="0" presId="urn:microsoft.com/office/officeart/2005/8/layout/hList7#1"/>
    <dgm:cxn modelId="{940CB9F3-965D-4C6E-A423-564FD423583B}" type="presParOf" srcId="{04D18ED7-474F-4CF0-8D20-9D9CA16F2ECF}" destId="{E89C5B7D-957B-4433-9EE4-142205A72DBA}" srcOrd="3" destOrd="0" presId="urn:microsoft.com/office/officeart/2005/8/layout/hList7#1"/>
    <dgm:cxn modelId="{43B850EC-C1BA-4068-8F13-401BCE298B16}" type="presParOf" srcId="{F41D1EC5-F16B-4F20-855D-AF95A6A39B99}" destId="{CE20C367-472D-4ED1-9DC0-B45EC6A4A383}" srcOrd="7" destOrd="0" presId="urn:microsoft.com/office/officeart/2005/8/layout/hList7#1"/>
    <dgm:cxn modelId="{72A3C2EB-2F16-4638-874E-861FC4C395F3}" type="presParOf" srcId="{F41D1EC5-F16B-4F20-855D-AF95A6A39B99}" destId="{21D439F3-83A0-427B-A4B6-34CF64DA303C}" srcOrd="8" destOrd="0" presId="urn:microsoft.com/office/officeart/2005/8/layout/hList7#1"/>
    <dgm:cxn modelId="{F849F46C-61E4-40BD-8C7C-9C9D0C9A7CFD}" type="presParOf" srcId="{21D439F3-83A0-427B-A4B6-34CF64DA303C}" destId="{2E242124-9CF3-42F4-9D88-3FCBEB2C4A14}" srcOrd="0" destOrd="0" presId="urn:microsoft.com/office/officeart/2005/8/layout/hList7#1"/>
    <dgm:cxn modelId="{FF4B12F7-9D39-412E-9397-F83BD290FB5C}" type="presParOf" srcId="{21D439F3-83A0-427B-A4B6-34CF64DA303C}" destId="{D77E0888-7115-401E-9362-6CAEF924D4E4}" srcOrd="1" destOrd="0" presId="urn:microsoft.com/office/officeart/2005/8/layout/hList7#1"/>
    <dgm:cxn modelId="{AA0987CF-F9FD-4219-B26D-D3A911ACEA3F}" type="presParOf" srcId="{21D439F3-83A0-427B-A4B6-34CF64DA303C}" destId="{18804EF2-72E2-4359-8EED-51EBC5156E31}" srcOrd="2" destOrd="0" presId="urn:microsoft.com/office/officeart/2005/8/layout/hList7#1"/>
    <dgm:cxn modelId="{2F934D0F-B79B-4895-B4F8-1482D44D4B11}" type="presParOf" srcId="{21D439F3-83A0-427B-A4B6-34CF64DA303C}" destId="{6437F66D-E0ED-4E32-91EE-296D7DC15A0A}" srcOrd="3" destOrd="0" presId="urn:microsoft.com/office/officeart/2005/8/layout/hList7#1"/>
    <dgm:cxn modelId="{4E30D7DE-7B1F-4F75-B1C4-93BD739F9635}" type="presParOf" srcId="{F41D1EC5-F16B-4F20-855D-AF95A6A39B99}" destId="{3BEB8352-75EC-45CE-BBE3-BB2688AAF81D}" srcOrd="9" destOrd="0" presId="urn:microsoft.com/office/officeart/2005/8/layout/hList7#1"/>
    <dgm:cxn modelId="{EA064610-D4A5-4C56-940C-C0A7B174AA10}" type="presParOf" srcId="{F41D1EC5-F16B-4F20-855D-AF95A6A39B99}" destId="{0413E5C7-8123-4A0E-8D7F-6C54B7ABCD2A}" srcOrd="10" destOrd="0" presId="urn:microsoft.com/office/officeart/2005/8/layout/hList7#1"/>
    <dgm:cxn modelId="{7376B14B-D042-4526-9763-BAEF43AED8C6}" type="presParOf" srcId="{0413E5C7-8123-4A0E-8D7F-6C54B7ABCD2A}" destId="{7C4722D3-6287-4AA6-87A4-396DDDE33FC9}" srcOrd="0" destOrd="0" presId="urn:microsoft.com/office/officeart/2005/8/layout/hList7#1"/>
    <dgm:cxn modelId="{2674C32F-6793-4F6C-9F01-D8EFBA33C18D}" type="presParOf" srcId="{0413E5C7-8123-4A0E-8D7F-6C54B7ABCD2A}" destId="{0D2F408E-C7EE-4DBA-84D7-E3D33BF5DE6D}" srcOrd="1" destOrd="0" presId="urn:microsoft.com/office/officeart/2005/8/layout/hList7#1"/>
    <dgm:cxn modelId="{096BBE4E-E405-4114-889F-04882D77BB65}" type="presParOf" srcId="{0413E5C7-8123-4A0E-8D7F-6C54B7ABCD2A}" destId="{A38F527B-9670-4C9B-9DD9-0D2843FAE375}" srcOrd="2" destOrd="0" presId="urn:microsoft.com/office/officeart/2005/8/layout/hList7#1"/>
    <dgm:cxn modelId="{75D8B190-21EF-46D2-A549-60177369FAB6}" type="presParOf" srcId="{0413E5C7-8123-4A0E-8D7F-6C54B7ABCD2A}" destId="{1FA93E8B-E275-4381-B9F0-FBE67F049EA9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9D6331-29D6-4F19-BDC7-A87B5BC86325}" type="doc">
      <dgm:prSet loTypeId="urn:microsoft.com/office/officeart/2005/8/layout/vList4" loCatId="pictur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CO"/>
        </a:p>
      </dgm:t>
    </dgm:pt>
    <dgm:pt modelId="{8D5E944D-A2C8-449E-AC35-D439937CC5B3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s-CO" sz="1800" b="1" dirty="0">
              <a:solidFill>
                <a:schemeClr val="tx1"/>
              </a:solidFill>
            </a:rPr>
            <a:t>Promoción de un tipo específico de actuación </a:t>
          </a:r>
        </a:p>
      </dgm:t>
    </dgm:pt>
    <dgm:pt modelId="{36370E02-164A-4DF2-A1D7-0B443B2B1591}" type="parTrans" cxnId="{3B9FDED6-D1BD-4A08-B910-B7B0D5C8354F}">
      <dgm:prSet/>
      <dgm:spPr/>
      <dgm:t>
        <a:bodyPr/>
        <a:lstStyle/>
        <a:p>
          <a:endParaRPr lang="es-CO"/>
        </a:p>
      </dgm:t>
    </dgm:pt>
    <dgm:pt modelId="{C7A85456-52A5-4278-B3DD-504DD97D923A}" type="sibTrans" cxnId="{3B9FDED6-D1BD-4A08-B910-B7B0D5C8354F}">
      <dgm:prSet/>
      <dgm:spPr/>
      <dgm:t>
        <a:bodyPr/>
        <a:lstStyle/>
        <a:p>
          <a:endParaRPr lang="es-CO"/>
        </a:p>
      </dgm:t>
    </dgm:pt>
    <dgm:pt modelId="{9796770D-3FC9-43F6-8DD9-7CF4A05C3881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s-CO" sz="1600" b="0" dirty="0">
              <a:solidFill>
                <a:schemeClr val="tx1"/>
              </a:solidFill>
            </a:rPr>
            <a:t>Fortificación de alimentos  / Reducción de contenido de sodio en los alimentos</a:t>
          </a:r>
        </a:p>
      </dgm:t>
    </dgm:pt>
    <dgm:pt modelId="{76EC1AAB-1E2F-42CC-9EA8-D2748BEE2C9C}" type="parTrans" cxnId="{3E651CDC-E0F8-4A85-B7C3-17D61AE228B4}">
      <dgm:prSet/>
      <dgm:spPr/>
      <dgm:t>
        <a:bodyPr/>
        <a:lstStyle/>
        <a:p>
          <a:endParaRPr lang="es-CO"/>
        </a:p>
      </dgm:t>
    </dgm:pt>
    <dgm:pt modelId="{111965D6-CD62-49BE-BC1C-1A20637D638E}" type="sibTrans" cxnId="{3E651CDC-E0F8-4A85-B7C3-17D61AE228B4}">
      <dgm:prSet/>
      <dgm:spPr/>
      <dgm:t>
        <a:bodyPr/>
        <a:lstStyle/>
        <a:p>
          <a:endParaRPr lang="es-CO"/>
        </a:p>
      </dgm:t>
    </dgm:pt>
    <dgm:pt modelId="{CBC5312D-A7A9-4656-A418-DCFE20DC2792}">
      <dgm:prSet phldrT="[Texto]" custT="1"/>
      <dgm:spPr/>
      <dgm:t>
        <a:bodyPr/>
        <a:lstStyle/>
        <a:p>
          <a:r>
            <a:rPr lang="x-none" sz="1800" b="1" dirty="0">
              <a:solidFill>
                <a:schemeClr val="tx1"/>
              </a:solidFill>
            </a:rPr>
            <a:t>Regulación que incida en Determinantes Sociales de la Salud</a:t>
          </a:r>
          <a:endParaRPr lang="es-CO" sz="1800" b="1" dirty="0">
            <a:solidFill>
              <a:schemeClr val="tx1"/>
            </a:solidFill>
          </a:endParaRPr>
        </a:p>
      </dgm:t>
    </dgm:pt>
    <dgm:pt modelId="{A3F00063-AFA3-4978-8DB3-810EE4864CF3}" type="parTrans" cxnId="{74EF4C01-70C2-4D72-8A3D-A08495EC12B5}">
      <dgm:prSet/>
      <dgm:spPr/>
      <dgm:t>
        <a:bodyPr/>
        <a:lstStyle/>
        <a:p>
          <a:endParaRPr lang="es-CO"/>
        </a:p>
      </dgm:t>
    </dgm:pt>
    <dgm:pt modelId="{7ADD93B5-349B-4663-8222-458DFAAB5369}" type="sibTrans" cxnId="{74EF4C01-70C2-4D72-8A3D-A08495EC12B5}">
      <dgm:prSet/>
      <dgm:spPr/>
      <dgm:t>
        <a:bodyPr/>
        <a:lstStyle/>
        <a:p>
          <a:endParaRPr lang="es-CO"/>
        </a:p>
      </dgm:t>
    </dgm:pt>
    <dgm:pt modelId="{F2C28187-57DA-4E5A-AEAA-47361596B872}">
      <dgm:prSet phldrT="[Texto]" custT="1"/>
      <dgm:spPr/>
      <dgm:t>
        <a:bodyPr/>
        <a:lstStyle/>
        <a:p>
          <a:r>
            <a:rPr lang="es-CO" sz="1600" dirty="0">
              <a:solidFill>
                <a:schemeClr val="tx1"/>
              </a:solidFill>
            </a:rPr>
            <a:t>Fijación de impuestos al tabaco; alcohol; bebidas azucaradas</a:t>
          </a:r>
        </a:p>
      </dgm:t>
    </dgm:pt>
    <dgm:pt modelId="{AB273B6E-9543-4029-A9B8-2C739AE276C0}" type="parTrans" cxnId="{7564D22F-D95C-4D79-88F6-0037AE83D491}">
      <dgm:prSet/>
      <dgm:spPr/>
      <dgm:t>
        <a:bodyPr/>
        <a:lstStyle/>
        <a:p>
          <a:endParaRPr lang="es-CO"/>
        </a:p>
      </dgm:t>
    </dgm:pt>
    <dgm:pt modelId="{E7FF0BB0-C97A-467B-B98A-2B874BDFEC04}" type="sibTrans" cxnId="{7564D22F-D95C-4D79-88F6-0037AE83D491}">
      <dgm:prSet/>
      <dgm:spPr/>
      <dgm:t>
        <a:bodyPr/>
        <a:lstStyle/>
        <a:p>
          <a:endParaRPr lang="es-CO"/>
        </a:p>
      </dgm:t>
    </dgm:pt>
    <dgm:pt modelId="{D37331E8-EA9D-40AE-889D-5EA2140D50BE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s-CO" sz="1600" b="0" dirty="0">
              <a:solidFill>
                <a:schemeClr val="tx1"/>
              </a:solidFill>
            </a:rPr>
            <a:t>Estrategia de promoción de consumo de frutas y verduras</a:t>
          </a:r>
        </a:p>
      </dgm:t>
    </dgm:pt>
    <dgm:pt modelId="{1B7168D8-1DA9-45E9-A0F3-9C601B341E86}" type="parTrans" cxnId="{2AF60A01-14F3-4FC0-A888-92073AD210EB}">
      <dgm:prSet/>
      <dgm:spPr/>
      <dgm:t>
        <a:bodyPr/>
        <a:lstStyle/>
        <a:p>
          <a:endParaRPr lang="es-CO"/>
        </a:p>
      </dgm:t>
    </dgm:pt>
    <dgm:pt modelId="{FFADB510-CE0F-4FF0-A43A-709E888BA5C3}" type="sibTrans" cxnId="{2AF60A01-14F3-4FC0-A888-92073AD210EB}">
      <dgm:prSet/>
      <dgm:spPr/>
      <dgm:t>
        <a:bodyPr/>
        <a:lstStyle/>
        <a:p>
          <a:endParaRPr lang="es-CO"/>
        </a:p>
      </dgm:t>
    </dgm:pt>
    <dgm:pt modelId="{8603F0B2-41DC-40F6-A110-772188B9F208}">
      <dgm:prSet phldrT="[Texto]" custT="1"/>
      <dgm:spPr/>
      <dgm:t>
        <a:bodyPr/>
        <a:lstStyle/>
        <a:p>
          <a:r>
            <a:rPr lang="x-none" sz="1800" b="1" dirty="0">
              <a:solidFill>
                <a:schemeClr val="tx1"/>
              </a:solidFill>
            </a:rPr>
            <a:t>Información para la salud</a:t>
          </a:r>
        </a:p>
        <a:p>
          <a:endParaRPr lang="x-none" sz="500" dirty="0">
            <a:solidFill>
              <a:schemeClr val="tx1"/>
            </a:solidFill>
          </a:endParaRPr>
        </a:p>
        <a:p>
          <a:r>
            <a:rPr lang="x-none" sz="1600" dirty="0">
              <a:solidFill>
                <a:schemeClr val="tx1"/>
              </a:solidFill>
            </a:rPr>
            <a:t>Difusión de mensajes clave para la promoción de la salud a través de medios masivos. </a:t>
          </a:r>
        </a:p>
      </dgm:t>
    </dgm:pt>
    <dgm:pt modelId="{2593F8C4-C2B2-4340-96BA-518BF8CDF8AC}" type="parTrans" cxnId="{63DABBA6-C3CA-4D60-AD6B-2F5E603F7234}">
      <dgm:prSet/>
      <dgm:spPr/>
      <dgm:t>
        <a:bodyPr/>
        <a:lstStyle/>
        <a:p>
          <a:endParaRPr lang="es-CO"/>
        </a:p>
      </dgm:t>
    </dgm:pt>
    <dgm:pt modelId="{EC9FD814-9CC2-4AC4-BD55-18DF0D4C83B0}" type="sibTrans" cxnId="{63DABBA6-C3CA-4D60-AD6B-2F5E603F7234}">
      <dgm:prSet/>
      <dgm:spPr/>
      <dgm:t>
        <a:bodyPr/>
        <a:lstStyle/>
        <a:p>
          <a:endParaRPr lang="es-CO"/>
        </a:p>
      </dgm:t>
    </dgm:pt>
    <dgm:pt modelId="{F9DC3F0D-7FE9-417F-A133-C6F6DA19B6A3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s-CO" sz="1600" b="0" dirty="0">
              <a:solidFill>
                <a:schemeClr val="tx1"/>
              </a:solidFill>
            </a:rPr>
            <a:t>restricción del porte de armas</a:t>
          </a:r>
        </a:p>
      </dgm:t>
    </dgm:pt>
    <dgm:pt modelId="{D4AEC1C7-5229-4D50-A2BD-6702EA7D2602}" type="parTrans" cxnId="{C20683F3-4430-427C-9408-4AA216E3A6D5}">
      <dgm:prSet/>
      <dgm:spPr/>
      <dgm:t>
        <a:bodyPr/>
        <a:lstStyle/>
        <a:p>
          <a:endParaRPr lang="es-CO"/>
        </a:p>
      </dgm:t>
    </dgm:pt>
    <dgm:pt modelId="{735E1612-BAEF-4ADC-80A2-8B4B120D2082}" type="sibTrans" cxnId="{C20683F3-4430-427C-9408-4AA216E3A6D5}">
      <dgm:prSet/>
      <dgm:spPr/>
      <dgm:t>
        <a:bodyPr/>
        <a:lstStyle/>
        <a:p>
          <a:endParaRPr lang="es-CO"/>
        </a:p>
      </dgm:t>
    </dgm:pt>
    <dgm:pt modelId="{B53DC81E-77D3-4391-8EBA-A35968668D34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s-CO" sz="1600" b="0" dirty="0">
              <a:solidFill>
                <a:schemeClr val="tx1"/>
              </a:solidFill>
            </a:rPr>
            <a:t>Control conducción bajo efectos alcohol; uso de cinturón</a:t>
          </a:r>
        </a:p>
      </dgm:t>
    </dgm:pt>
    <dgm:pt modelId="{E1D9F699-9D14-4D33-B033-A953C23A9EF7}" type="parTrans" cxnId="{5D404834-7884-4B2D-BECD-193D36A122CD}">
      <dgm:prSet/>
      <dgm:spPr/>
      <dgm:t>
        <a:bodyPr/>
        <a:lstStyle/>
        <a:p>
          <a:endParaRPr lang="es-CO"/>
        </a:p>
      </dgm:t>
    </dgm:pt>
    <dgm:pt modelId="{0B616776-00BD-43ED-9C43-2E2CD7B69CA2}" type="sibTrans" cxnId="{5D404834-7884-4B2D-BECD-193D36A122CD}">
      <dgm:prSet/>
      <dgm:spPr/>
      <dgm:t>
        <a:bodyPr/>
        <a:lstStyle/>
        <a:p>
          <a:endParaRPr lang="es-CO"/>
        </a:p>
      </dgm:t>
    </dgm:pt>
    <dgm:pt modelId="{FAFCA775-74E0-4347-9BC7-D20FEC5AC352}">
      <dgm:prSet phldrT="[Texto]" custT="1"/>
      <dgm:spPr/>
      <dgm:t>
        <a:bodyPr/>
        <a:lstStyle/>
        <a:p>
          <a:r>
            <a:rPr lang="x-none" sz="1600" dirty="0">
              <a:solidFill>
                <a:schemeClr val="tx1"/>
              </a:solidFill>
            </a:rPr>
            <a:t>Ordenamiento urbano</a:t>
          </a:r>
          <a:endParaRPr lang="es-CO" sz="1600" dirty="0">
            <a:solidFill>
              <a:schemeClr val="tx1"/>
            </a:solidFill>
          </a:endParaRPr>
        </a:p>
      </dgm:t>
    </dgm:pt>
    <dgm:pt modelId="{89A28234-172A-43FD-B1B3-B52442B7B79F}" type="parTrans" cxnId="{38FB8D80-7783-4C9A-9999-54B8C5515106}">
      <dgm:prSet/>
      <dgm:spPr/>
      <dgm:t>
        <a:bodyPr/>
        <a:lstStyle/>
        <a:p>
          <a:endParaRPr lang="es-CO"/>
        </a:p>
      </dgm:t>
    </dgm:pt>
    <dgm:pt modelId="{22CE6E21-0CA7-4FCE-8411-18F47D48CC11}" type="sibTrans" cxnId="{38FB8D80-7783-4C9A-9999-54B8C5515106}">
      <dgm:prSet/>
      <dgm:spPr/>
      <dgm:t>
        <a:bodyPr/>
        <a:lstStyle/>
        <a:p>
          <a:endParaRPr lang="es-CO"/>
        </a:p>
      </dgm:t>
    </dgm:pt>
    <dgm:pt modelId="{F64CBBFE-C88C-44D5-AA81-D4DDC2D5346A}">
      <dgm:prSet phldrT="[Texto]" custT="1"/>
      <dgm:spPr/>
      <dgm:t>
        <a:bodyPr/>
        <a:lstStyle/>
        <a:p>
          <a:r>
            <a:rPr lang="es-CO" sz="1600" dirty="0">
              <a:solidFill>
                <a:schemeClr val="tx1"/>
              </a:solidFill>
            </a:rPr>
            <a:t>Calidad del aire, agua y ruido</a:t>
          </a:r>
        </a:p>
      </dgm:t>
    </dgm:pt>
    <dgm:pt modelId="{C0729510-8746-4BE7-A30A-5FBD33EC6597}" type="parTrans" cxnId="{8811A6DC-83A8-4005-8474-E7E1CE80E720}">
      <dgm:prSet/>
      <dgm:spPr/>
      <dgm:t>
        <a:bodyPr/>
        <a:lstStyle/>
        <a:p>
          <a:endParaRPr lang="es-CO"/>
        </a:p>
      </dgm:t>
    </dgm:pt>
    <dgm:pt modelId="{6FDBFEC6-1186-4CC7-9195-B54B37591C9A}" type="sibTrans" cxnId="{8811A6DC-83A8-4005-8474-E7E1CE80E720}">
      <dgm:prSet/>
      <dgm:spPr/>
      <dgm:t>
        <a:bodyPr/>
        <a:lstStyle/>
        <a:p>
          <a:endParaRPr lang="es-CO"/>
        </a:p>
      </dgm:t>
    </dgm:pt>
    <dgm:pt modelId="{0D4E29A8-7B8B-42E3-BFFF-F808623B9C36}">
      <dgm:prSet phldrT="[Texto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s-ES" sz="1600" b="0" dirty="0">
              <a:solidFill>
                <a:schemeClr val="tx1"/>
              </a:solidFill>
            </a:rPr>
            <a:t>Crear infraestructura para la realización de recreación, deporte, actividad física y ocio</a:t>
          </a:r>
          <a:endParaRPr lang="es-CO" sz="1600" b="0" dirty="0">
            <a:solidFill>
              <a:schemeClr val="tx1"/>
            </a:solidFill>
          </a:endParaRPr>
        </a:p>
      </dgm:t>
    </dgm:pt>
    <dgm:pt modelId="{E1518277-53EA-44ED-8774-78D71FD823B8}" type="parTrans" cxnId="{1E67CBD2-BA71-4C16-9D75-6610F4AC9FDD}">
      <dgm:prSet/>
      <dgm:spPr/>
      <dgm:t>
        <a:bodyPr/>
        <a:lstStyle/>
        <a:p>
          <a:endParaRPr lang="es-CO"/>
        </a:p>
      </dgm:t>
    </dgm:pt>
    <dgm:pt modelId="{C4899109-1FE1-4AD3-881B-91FF282DBCE6}" type="sibTrans" cxnId="{1E67CBD2-BA71-4C16-9D75-6610F4AC9FDD}">
      <dgm:prSet/>
      <dgm:spPr/>
      <dgm:t>
        <a:bodyPr/>
        <a:lstStyle/>
        <a:p>
          <a:endParaRPr lang="es-CO"/>
        </a:p>
      </dgm:t>
    </dgm:pt>
    <dgm:pt modelId="{1C253314-993F-49DE-84C8-1F0076BF5D3B}">
      <dgm:prSet phldrT="[Texto]" custT="1"/>
      <dgm:spPr/>
      <dgm:t>
        <a:bodyPr/>
        <a:lstStyle/>
        <a:p>
          <a:r>
            <a:rPr lang="es-CO" sz="1600" dirty="0">
              <a:solidFill>
                <a:schemeClr val="tx1"/>
              </a:solidFill>
            </a:rPr>
            <a:t>Prohibición de patrocinio de eventos masivos por parte de industria del alcohol o tabacalera / Venta </a:t>
          </a:r>
          <a:r>
            <a:rPr lang="x-none" sz="1600" dirty="0">
              <a:solidFill>
                <a:schemeClr val="tx1"/>
              </a:solidFill>
            </a:rPr>
            <a:t>de Alcohol y tabaco a menores de edad </a:t>
          </a:r>
          <a:endParaRPr lang="es-CO" sz="1600" dirty="0">
            <a:solidFill>
              <a:schemeClr val="tx1"/>
            </a:solidFill>
          </a:endParaRPr>
        </a:p>
      </dgm:t>
    </dgm:pt>
    <dgm:pt modelId="{7AC179C9-19B5-4FEA-932B-4F308CEEF41A}" type="parTrans" cxnId="{A8F3E4FA-E6E1-446C-89F2-64DF3388D555}">
      <dgm:prSet/>
      <dgm:spPr/>
      <dgm:t>
        <a:bodyPr/>
        <a:lstStyle/>
        <a:p>
          <a:endParaRPr lang="es-CO"/>
        </a:p>
      </dgm:t>
    </dgm:pt>
    <dgm:pt modelId="{9227EB50-79C3-40DE-94E7-6894181A811A}" type="sibTrans" cxnId="{A8F3E4FA-E6E1-446C-89F2-64DF3388D555}">
      <dgm:prSet/>
      <dgm:spPr/>
      <dgm:t>
        <a:bodyPr/>
        <a:lstStyle/>
        <a:p>
          <a:endParaRPr lang="es-CO"/>
        </a:p>
      </dgm:t>
    </dgm:pt>
    <dgm:pt modelId="{BA94416C-3D11-4EDE-AD26-23F4091B83F3}">
      <dgm:prSet phldrT="[Texto]" custT="1"/>
      <dgm:spPr/>
      <dgm:t>
        <a:bodyPr/>
        <a:lstStyle/>
        <a:p>
          <a:r>
            <a:rPr lang="x-none" sz="1600" dirty="0">
              <a:solidFill>
                <a:schemeClr val="tx1"/>
              </a:solidFill>
            </a:rPr>
            <a:t>Creación Espacios libres de humo</a:t>
          </a:r>
          <a:endParaRPr lang="es-CO" sz="1600" dirty="0">
            <a:solidFill>
              <a:schemeClr val="tx1"/>
            </a:solidFill>
          </a:endParaRPr>
        </a:p>
      </dgm:t>
    </dgm:pt>
    <dgm:pt modelId="{FA403D18-13BA-4648-A3A8-3E8E242ED2E2}" type="parTrans" cxnId="{661732F7-9F0E-404A-8A5A-45783F6130EF}">
      <dgm:prSet/>
      <dgm:spPr/>
      <dgm:t>
        <a:bodyPr/>
        <a:lstStyle/>
        <a:p>
          <a:endParaRPr lang="es-CO"/>
        </a:p>
      </dgm:t>
    </dgm:pt>
    <dgm:pt modelId="{D9BF2326-8829-49C5-801A-85BC152091EC}" type="sibTrans" cxnId="{661732F7-9F0E-404A-8A5A-45783F6130EF}">
      <dgm:prSet/>
      <dgm:spPr/>
      <dgm:t>
        <a:bodyPr/>
        <a:lstStyle/>
        <a:p>
          <a:endParaRPr lang="es-CO"/>
        </a:p>
      </dgm:t>
    </dgm:pt>
    <dgm:pt modelId="{D89D114F-2072-4522-82D0-4C45956B9692}" type="pres">
      <dgm:prSet presAssocID="{629D6331-29D6-4F19-BDC7-A87B5BC8632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755E3861-9E73-4F9C-A1F5-85DCA8F2AF12}" type="pres">
      <dgm:prSet presAssocID="{8D5E944D-A2C8-449E-AC35-D439937CC5B3}" presName="comp" presStyleCnt="0"/>
      <dgm:spPr/>
    </dgm:pt>
    <dgm:pt modelId="{26C56C73-8EAC-424D-95C6-83DFCEF81B49}" type="pres">
      <dgm:prSet presAssocID="{8D5E944D-A2C8-449E-AC35-D439937CC5B3}" presName="box" presStyleLbl="node1" presStyleIdx="0" presStyleCnt="3" custScaleY="151672" custLinFactNeighborX="11057" custLinFactNeighborY="-32021"/>
      <dgm:spPr/>
      <dgm:t>
        <a:bodyPr/>
        <a:lstStyle/>
        <a:p>
          <a:endParaRPr lang="es-ES"/>
        </a:p>
      </dgm:t>
    </dgm:pt>
    <dgm:pt modelId="{91F3A0A5-DBBF-4F00-8E6E-7DB1B892A76E}" type="pres">
      <dgm:prSet presAssocID="{8D5E944D-A2C8-449E-AC35-D439937CC5B3}" presName="img" presStyleLbl="fgImgPlace1" presStyleIdx="0" presStyleCnt="3" custScaleX="107738" custScaleY="12440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2000" b="-52000"/>
          </a:stretch>
        </a:blipFill>
      </dgm:spPr>
    </dgm:pt>
    <dgm:pt modelId="{EA9135DC-8463-49C0-A5AA-383C7D8D620A}" type="pres">
      <dgm:prSet presAssocID="{8D5E944D-A2C8-449E-AC35-D439937CC5B3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4C3ED0C-E083-448E-9FC2-FA0F551FAB49}" type="pres">
      <dgm:prSet presAssocID="{C7A85456-52A5-4278-B3DD-504DD97D923A}" presName="spacer" presStyleCnt="0"/>
      <dgm:spPr/>
    </dgm:pt>
    <dgm:pt modelId="{105881D2-4852-4385-BAD7-192DF71191F6}" type="pres">
      <dgm:prSet presAssocID="{CBC5312D-A7A9-4656-A418-DCFE20DC2792}" presName="comp" presStyleCnt="0"/>
      <dgm:spPr/>
    </dgm:pt>
    <dgm:pt modelId="{8A9AFD53-32CE-4EE5-B0E8-190590769E51}" type="pres">
      <dgm:prSet presAssocID="{CBC5312D-A7A9-4656-A418-DCFE20DC2792}" presName="box" presStyleLbl="node1" presStyleIdx="1" presStyleCnt="3" custScaleY="144696"/>
      <dgm:spPr/>
      <dgm:t>
        <a:bodyPr/>
        <a:lstStyle/>
        <a:p>
          <a:endParaRPr lang="es-ES"/>
        </a:p>
      </dgm:t>
    </dgm:pt>
    <dgm:pt modelId="{959B9C99-5E73-45EA-B2B9-8C21EFB56192}" type="pres">
      <dgm:prSet presAssocID="{CBC5312D-A7A9-4656-A418-DCFE20DC2792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</dgm:spPr>
    </dgm:pt>
    <dgm:pt modelId="{CC1080D1-274A-45C1-B9C8-10785BFE767F}" type="pres">
      <dgm:prSet presAssocID="{CBC5312D-A7A9-4656-A418-DCFE20DC279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2181428-124A-464E-8A70-64FCA5AA92CE}" type="pres">
      <dgm:prSet presAssocID="{7ADD93B5-349B-4663-8222-458DFAAB5369}" presName="spacer" presStyleCnt="0"/>
      <dgm:spPr/>
    </dgm:pt>
    <dgm:pt modelId="{3B8546C6-62CC-4537-A0C1-D666121E632C}" type="pres">
      <dgm:prSet presAssocID="{8603F0B2-41DC-40F6-A110-772188B9F208}" presName="comp" presStyleCnt="0"/>
      <dgm:spPr/>
    </dgm:pt>
    <dgm:pt modelId="{417DA225-3D77-4016-9EBB-740214D2E7D4}" type="pres">
      <dgm:prSet presAssocID="{8603F0B2-41DC-40F6-A110-772188B9F208}" presName="box" presStyleLbl="node1" presStyleIdx="2" presStyleCnt="3" custScaleY="71302"/>
      <dgm:spPr/>
      <dgm:t>
        <a:bodyPr/>
        <a:lstStyle/>
        <a:p>
          <a:endParaRPr lang="es-ES"/>
        </a:p>
      </dgm:t>
    </dgm:pt>
    <dgm:pt modelId="{3A3A08F7-FE96-4C37-9184-4188C4856D00}" type="pres">
      <dgm:prSet presAssocID="{8603F0B2-41DC-40F6-A110-772188B9F208}" presName="img" presStyleLbl="fgImgPlace1" presStyleIdx="2" presStyleCnt="3" custScaleX="92910" custScaleY="7348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E9933C8C-9B16-4234-9A7D-B4EC75B7DABE}" type="pres">
      <dgm:prSet presAssocID="{8603F0B2-41DC-40F6-A110-772188B9F208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5D404834-7884-4B2D-BECD-193D36A122CD}" srcId="{8D5E944D-A2C8-449E-AC35-D439937CC5B3}" destId="{B53DC81E-77D3-4391-8EBA-A35968668D34}" srcOrd="3" destOrd="0" parTransId="{E1D9F699-9D14-4D33-B033-A953C23A9EF7}" sibTransId="{0B616776-00BD-43ED-9C43-2E2CD7B69CA2}"/>
    <dgm:cxn modelId="{661732F7-9F0E-404A-8A5A-45783F6130EF}" srcId="{CBC5312D-A7A9-4656-A418-DCFE20DC2792}" destId="{BA94416C-3D11-4EDE-AD26-23F4091B83F3}" srcOrd="4" destOrd="0" parTransId="{FA403D18-13BA-4648-A3A8-3E8E242ED2E2}" sibTransId="{D9BF2326-8829-49C5-801A-85BC152091EC}"/>
    <dgm:cxn modelId="{19F8C392-F300-4FBC-9E94-601A3430D87C}" type="presOf" srcId="{8D5E944D-A2C8-449E-AC35-D439937CC5B3}" destId="{EA9135DC-8463-49C0-A5AA-383C7D8D620A}" srcOrd="1" destOrd="0" presId="urn:microsoft.com/office/officeart/2005/8/layout/vList4"/>
    <dgm:cxn modelId="{A8F3E4FA-E6E1-446C-89F2-64DF3388D555}" srcId="{CBC5312D-A7A9-4656-A418-DCFE20DC2792}" destId="{1C253314-993F-49DE-84C8-1F0076BF5D3B}" srcOrd="3" destOrd="0" parTransId="{7AC179C9-19B5-4FEA-932B-4F308CEEF41A}" sibTransId="{9227EB50-79C3-40DE-94E7-6894181A811A}"/>
    <dgm:cxn modelId="{D9035512-06DE-412C-B92C-F7BE6E0DB5B0}" type="presOf" srcId="{FAFCA775-74E0-4347-9BC7-D20FEC5AC352}" destId="{8A9AFD53-32CE-4EE5-B0E8-190590769E51}" srcOrd="0" destOrd="2" presId="urn:microsoft.com/office/officeart/2005/8/layout/vList4"/>
    <dgm:cxn modelId="{C0B08067-F261-4EF7-B1A7-230E0BA38EC7}" type="presOf" srcId="{BA94416C-3D11-4EDE-AD26-23F4091B83F3}" destId="{8A9AFD53-32CE-4EE5-B0E8-190590769E51}" srcOrd="0" destOrd="5" presId="urn:microsoft.com/office/officeart/2005/8/layout/vList4"/>
    <dgm:cxn modelId="{3E55B98F-3FF5-40E4-B56E-4AB9A076518D}" type="presOf" srcId="{F2C28187-57DA-4E5A-AEAA-47361596B872}" destId="{8A9AFD53-32CE-4EE5-B0E8-190590769E51}" srcOrd="0" destOrd="1" presId="urn:microsoft.com/office/officeart/2005/8/layout/vList4"/>
    <dgm:cxn modelId="{D75F3FFC-3298-4CAA-ACA7-E73BE02B423A}" type="presOf" srcId="{F64CBBFE-C88C-44D5-AA81-D4DDC2D5346A}" destId="{8A9AFD53-32CE-4EE5-B0E8-190590769E51}" srcOrd="0" destOrd="3" presId="urn:microsoft.com/office/officeart/2005/8/layout/vList4"/>
    <dgm:cxn modelId="{3B9FDED6-D1BD-4A08-B910-B7B0D5C8354F}" srcId="{629D6331-29D6-4F19-BDC7-A87B5BC86325}" destId="{8D5E944D-A2C8-449E-AC35-D439937CC5B3}" srcOrd="0" destOrd="0" parTransId="{36370E02-164A-4DF2-A1D7-0B443B2B1591}" sibTransId="{C7A85456-52A5-4278-B3DD-504DD97D923A}"/>
    <dgm:cxn modelId="{8811A6DC-83A8-4005-8474-E7E1CE80E720}" srcId="{CBC5312D-A7A9-4656-A418-DCFE20DC2792}" destId="{F64CBBFE-C88C-44D5-AA81-D4DDC2D5346A}" srcOrd="2" destOrd="0" parTransId="{C0729510-8746-4BE7-A30A-5FBD33EC6597}" sibTransId="{6FDBFEC6-1186-4CC7-9195-B54B37591C9A}"/>
    <dgm:cxn modelId="{31F99A2E-8132-48B7-BA57-13742613D0ED}" type="presOf" srcId="{D37331E8-EA9D-40AE-889D-5EA2140D50BE}" destId="{26C56C73-8EAC-424D-95C6-83DFCEF81B49}" srcOrd="0" destOrd="2" presId="urn:microsoft.com/office/officeart/2005/8/layout/vList4"/>
    <dgm:cxn modelId="{C20683F3-4430-427C-9408-4AA216E3A6D5}" srcId="{8D5E944D-A2C8-449E-AC35-D439937CC5B3}" destId="{F9DC3F0D-7FE9-417F-A133-C6F6DA19B6A3}" srcOrd="2" destOrd="0" parTransId="{D4AEC1C7-5229-4D50-A2BD-6702EA7D2602}" sibTransId="{735E1612-BAEF-4ADC-80A2-8B4B120D2082}"/>
    <dgm:cxn modelId="{26F0FB16-F6CC-4BCF-8584-346B6914A646}" type="presOf" srcId="{1C253314-993F-49DE-84C8-1F0076BF5D3B}" destId="{8A9AFD53-32CE-4EE5-B0E8-190590769E51}" srcOrd="0" destOrd="4" presId="urn:microsoft.com/office/officeart/2005/8/layout/vList4"/>
    <dgm:cxn modelId="{0B73EE25-208B-40A2-8F9D-3B835DCD8947}" type="presOf" srcId="{F9DC3F0D-7FE9-417F-A133-C6F6DA19B6A3}" destId="{EA9135DC-8463-49C0-A5AA-383C7D8D620A}" srcOrd="1" destOrd="3" presId="urn:microsoft.com/office/officeart/2005/8/layout/vList4"/>
    <dgm:cxn modelId="{65C62320-F5CF-4F41-B5E9-7EB95352B1BB}" type="presOf" srcId="{FAFCA775-74E0-4347-9BC7-D20FEC5AC352}" destId="{CC1080D1-274A-45C1-B9C8-10785BFE767F}" srcOrd="1" destOrd="2" presId="urn:microsoft.com/office/officeart/2005/8/layout/vList4"/>
    <dgm:cxn modelId="{56B092AC-67C6-44A5-8799-17BCE3FC805B}" type="presOf" srcId="{B53DC81E-77D3-4391-8EBA-A35968668D34}" destId="{EA9135DC-8463-49C0-A5AA-383C7D8D620A}" srcOrd="1" destOrd="4" presId="urn:microsoft.com/office/officeart/2005/8/layout/vList4"/>
    <dgm:cxn modelId="{549E043B-4876-4A02-8E7A-95A05CD5157A}" type="presOf" srcId="{9796770D-3FC9-43F6-8DD9-7CF4A05C3881}" destId="{26C56C73-8EAC-424D-95C6-83DFCEF81B49}" srcOrd="0" destOrd="1" presId="urn:microsoft.com/office/officeart/2005/8/layout/vList4"/>
    <dgm:cxn modelId="{38FB8D80-7783-4C9A-9999-54B8C5515106}" srcId="{CBC5312D-A7A9-4656-A418-DCFE20DC2792}" destId="{FAFCA775-74E0-4347-9BC7-D20FEC5AC352}" srcOrd="1" destOrd="0" parTransId="{89A28234-172A-43FD-B1B3-B52442B7B79F}" sibTransId="{22CE6E21-0CA7-4FCE-8411-18F47D48CC11}"/>
    <dgm:cxn modelId="{32F498F0-824D-4720-9642-F478F1C377A6}" type="presOf" srcId="{1C253314-993F-49DE-84C8-1F0076BF5D3B}" destId="{CC1080D1-274A-45C1-B9C8-10785BFE767F}" srcOrd="1" destOrd="4" presId="urn:microsoft.com/office/officeart/2005/8/layout/vList4"/>
    <dgm:cxn modelId="{7CADC723-D4FE-4399-9017-82609CEA2044}" type="presOf" srcId="{0D4E29A8-7B8B-42E3-BFFF-F808623B9C36}" destId="{26C56C73-8EAC-424D-95C6-83DFCEF81B49}" srcOrd="0" destOrd="5" presId="urn:microsoft.com/office/officeart/2005/8/layout/vList4"/>
    <dgm:cxn modelId="{7564D22F-D95C-4D79-88F6-0037AE83D491}" srcId="{CBC5312D-A7A9-4656-A418-DCFE20DC2792}" destId="{F2C28187-57DA-4E5A-AEAA-47361596B872}" srcOrd="0" destOrd="0" parTransId="{AB273B6E-9543-4029-A9B8-2C739AE276C0}" sibTransId="{E7FF0BB0-C97A-467B-B98A-2B874BDFEC04}"/>
    <dgm:cxn modelId="{7E0DE495-E929-4CB7-97D7-C9F2C069EA2E}" type="presOf" srcId="{0D4E29A8-7B8B-42E3-BFFF-F808623B9C36}" destId="{EA9135DC-8463-49C0-A5AA-383C7D8D620A}" srcOrd="1" destOrd="5" presId="urn:microsoft.com/office/officeart/2005/8/layout/vList4"/>
    <dgm:cxn modelId="{63DABBA6-C3CA-4D60-AD6B-2F5E603F7234}" srcId="{629D6331-29D6-4F19-BDC7-A87B5BC86325}" destId="{8603F0B2-41DC-40F6-A110-772188B9F208}" srcOrd="2" destOrd="0" parTransId="{2593F8C4-C2B2-4340-96BA-518BF8CDF8AC}" sibTransId="{EC9FD814-9CC2-4AC4-BD55-18DF0D4C83B0}"/>
    <dgm:cxn modelId="{AEBBA652-4820-4AEB-98E1-88F23E92C84B}" type="presOf" srcId="{629D6331-29D6-4F19-BDC7-A87B5BC86325}" destId="{D89D114F-2072-4522-82D0-4C45956B9692}" srcOrd="0" destOrd="0" presId="urn:microsoft.com/office/officeart/2005/8/layout/vList4"/>
    <dgm:cxn modelId="{604B73B1-6200-4AF6-885D-3B90F75A732C}" type="presOf" srcId="{8603F0B2-41DC-40F6-A110-772188B9F208}" destId="{417DA225-3D77-4016-9EBB-740214D2E7D4}" srcOrd="0" destOrd="0" presId="urn:microsoft.com/office/officeart/2005/8/layout/vList4"/>
    <dgm:cxn modelId="{D8DDDB16-CCD7-4082-81B1-52265915A339}" type="presOf" srcId="{F2C28187-57DA-4E5A-AEAA-47361596B872}" destId="{CC1080D1-274A-45C1-B9C8-10785BFE767F}" srcOrd="1" destOrd="1" presId="urn:microsoft.com/office/officeart/2005/8/layout/vList4"/>
    <dgm:cxn modelId="{1E67CBD2-BA71-4C16-9D75-6610F4AC9FDD}" srcId="{8D5E944D-A2C8-449E-AC35-D439937CC5B3}" destId="{0D4E29A8-7B8B-42E3-BFFF-F808623B9C36}" srcOrd="4" destOrd="0" parTransId="{E1518277-53EA-44ED-8774-78D71FD823B8}" sibTransId="{C4899109-1FE1-4AD3-881B-91FF282DBCE6}"/>
    <dgm:cxn modelId="{2AF60A01-14F3-4FC0-A888-92073AD210EB}" srcId="{8D5E944D-A2C8-449E-AC35-D439937CC5B3}" destId="{D37331E8-EA9D-40AE-889D-5EA2140D50BE}" srcOrd="1" destOrd="0" parTransId="{1B7168D8-1DA9-45E9-A0F3-9C601B341E86}" sibTransId="{FFADB510-CE0F-4FF0-A43A-709E888BA5C3}"/>
    <dgm:cxn modelId="{0D9E4DCB-E73A-49CC-A060-5477DE8BD6B2}" type="presOf" srcId="{F9DC3F0D-7FE9-417F-A133-C6F6DA19B6A3}" destId="{26C56C73-8EAC-424D-95C6-83DFCEF81B49}" srcOrd="0" destOrd="3" presId="urn:microsoft.com/office/officeart/2005/8/layout/vList4"/>
    <dgm:cxn modelId="{1986AEAB-BF28-44CD-8ACD-9A453FFEF3B2}" type="presOf" srcId="{CBC5312D-A7A9-4656-A418-DCFE20DC2792}" destId="{CC1080D1-274A-45C1-B9C8-10785BFE767F}" srcOrd="1" destOrd="0" presId="urn:microsoft.com/office/officeart/2005/8/layout/vList4"/>
    <dgm:cxn modelId="{DBD3DA91-56FE-45B0-9836-D699E6FA414E}" type="presOf" srcId="{8D5E944D-A2C8-449E-AC35-D439937CC5B3}" destId="{26C56C73-8EAC-424D-95C6-83DFCEF81B49}" srcOrd="0" destOrd="0" presId="urn:microsoft.com/office/officeart/2005/8/layout/vList4"/>
    <dgm:cxn modelId="{3C19B746-F773-496A-B1AE-169B941F4B27}" type="presOf" srcId="{8603F0B2-41DC-40F6-A110-772188B9F208}" destId="{E9933C8C-9B16-4234-9A7D-B4EC75B7DABE}" srcOrd="1" destOrd="0" presId="urn:microsoft.com/office/officeart/2005/8/layout/vList4"/>
    <dgm:cxn modelId="{74EF4C01-70C2-4D72-8A3D-A08495EC12B5}" srcId="{629D6331-29D6-4F19-BDC7-A87B5BC86325}" destId="{CBC5312D-A7A9-4656-A418-DCFE20DC2792}" srcOrd="1" destOrd="0" parTransId="{A3F00063-AFA3-4978-8DB3-810EE4864CF3}" sibTransId="{7ADD93B5-349B-4663-8222-458DFAAB5369}"/>
    <dgm:cxn modelId="{7BF090DA-7ED1-4DE5-87EE-DA8A1F18649A}" type="presOf" srcId="{F64CBBFE-C88C-44D5-AA81-D4DDC2D5346A}" destId="{CC1080D1-274A-45C1-B9C8-10785BFE767F}" srcOrd="1" destOrd="3" presId="urn:microsoft.com/office/officeart/2005/8/layout/vList4"/>
    <dgm:cxn modelId="{8EC21501-3DE4-4736-AF69-BFE1E05E83FE}" type="presOf" srcId="{CBC5312D-A7A9-4656-A418-DCFE20DC2792}" destId="{8A9AFD53-32CE-4EE5-B0E8-190590769E51}" srcOrd="0" destOrd="0" presId="urn:microsoft.com/office/officeart/2005/8/layout/vList4"/>
    <dgm:cxn modelId="{4BA528F7-2873-432E-B059-D930D3D1746F}" type="presOf" srcId="{B53DC81E-77D3-4391-8EBA-A35968668D34}" destId="{26C56C73-8EAC-424D-95C6-83DFCEF81B49}" srcOrd="0" destOrd="4" presId="urn:microsoft.com/office/officeart/2005/8/layout/vList4"/>
    <dgm:cxn modelId="{24843613-411F-4DB4-B81C-854CE9FB66F6}" type="presOf" srcId="{9796770D-3FC9-43F6-8DD9-7CF4A05C3881}" destId="{EA9135DC-8463-49C0-A5AA-383C7D8D620A}" srcOrd="1" destOrd="1" presId="urn:microsoft.com/office/officeart/2005/8/layout/vList4"/>
    <dgm:cxn modelId="{3E651CDC-E0F8-4A85-B7C3-17D61AE228B4}" srcId="{8D5E944D-A2C8-449E-AC35-D439937CC5B3}" destId="{9796770D-3FC9-43F6-8DD9-7CF4A05C3881}" srcOrd="0" destOrd="0" parTransId="{76EC1AAB-1E2F-42CC-9EA8-D2748BEE2C9C}" sibTransId="{111965D6-CD62-49BE-BC1C-1A20637D638E}"/>
    <dgm:cxn modelId="{795C21E7-E8EA-4037-ACA0-57D7C6320631}" type="presOf" srcId="{D37331E8-EA9D-40AE-889D-5EA2140D50BE}" destId="{EA9135DC-8463-49C0-A5AA-383C7D8D620A}" srcOrd="1" destOrd="2" presId="urn:microsoft.com/office/officeart/2005/8/layout/vList4"/>
    <dgm:cxn modelId="{DA06C55F-DF7B-46B1-9684-56D2EB5A726C}" type="presOf" srcId="{BA94416C-3D11-4EDE-AD26-23F4091B83F3}" destId="{CC1080D1-274A-45C1-B9C8-10785BFE767F}" srcOrd="1" destOrd="5" presId="urn:microsoft.com/office/officeart/2005/8/layout/vList4"/>
    <dgm:cxn modelId="{256DDCBC-7EA1-42DD-B715-7059D13F3F79}" type="presParOf" srcId="{D89D114F-2072-4522-82D0-4C45956B9692}" destId="{755E3861-9E73-4F9C-A1F5-85DCA8F2AF12}" srcOrd="0" destOrd="0" presId="urn:microsoft.com/office/officeart/2005/8/layout/vList4"/>
    <dgm:cxn modelId="{6BAB4535-AA69-45EE-998A-E07827A088F2}" type="presParOf" srcId="{755E3861-9E73-4F9C-A1F5-85DCA8F2AF12}" destId="{26C56C73-8EAC-424D-95C6-83DFCEF81B49}" srcOrd="0" destOrd="0" presId="urn:microsoft.com/office/officeart/2005/8/layout/vList4"/>
    <dgm:cxn modelId="{3903F9ED-A91E-49BE-BE2C-D90D2CF0DEDA}" type="presParOf" srcId="{755E3861-9E73-4F9C-A1F5-85DCA8F2AF12}" destId="{91F3A0A5-DBBF-4F00-8E6E-7DB1B892A76E}" srcOrd="1" destOrd="0" presId="urn:microsoft.com/office/officeart/2005/8/layout/vList4"/>
    <dgm:cxn modelId="{DFB61F77-D426-4C76-B46C-52339E17A6B5}" type="presParOf" srcId="{755E3861-9E73-4F9C-A1F5-85DCA8F2AF12}" destId="{EA9135DC-8463-49C0-A5AA-383C7D8D620A}" srcOrd="2" destOrd="0" presId="urn:microsoft.com/office/officeart/2005/8/layout/vList4"/>
    <dgm:cxn modelId="{D3F2F528-34AD-4F5C-A762-C333F9EC866B}" type="presParOf" srcId="{D89D114F-2072-4522-82D0-4C45956B9692}" destId="{B4C3ED0C-E083-448E-9FC2-FA0F551FAB49}" srcOrd="1" destOrd="0" presId="urn:microsoft.com/office/officeart/2005/8/layout/vList4"/>
    <dgm:cxn modelId="{FF219BB4-FF60-436E-BE77-D90D4D4D6B5C}" type="presParOf" srcId="{D89D114F-2072-4522-82D0-4C45956B9692}" destId="{105881D2-4852-4385-BAD7-192DF71191F6}" srcOrd="2" destOrd="0" presId="urn:microsoft.com/office/officeart/2005/8/layout/vList4"/>
    <dgm:cxn modelId="{61232EB6-7D9C-4843-BFA0-C33168F8119E}" type="presParOf" srcId="{105881D2-4852-4385-BAD7-192DF71191F6}" destId="{8A9AFD53-32CE-4EE5-B0E8-190590769E51}" srcOrd="0" destOrd="0" presId="urn:microsoft.com/office/officeart/2005/8/layout/vList4"/>
    <dgm:cxn modelId="{A6412B74-37EB-4C5F-88FF-BC6E876B73D6}" type="presParOf" srcId="{105881D2-4852-4385-BAD7-192DF71191F6}" destId="{959B9C99-5E73-45EA-B2B9-8C21EFB56192}" srcOrd="1" destOrd="0" presId="urn:microsoft.com/office/officeart/2005/8/layout/vList4"/>
    <dgm:cxn modelId="{067CD8ED-6C44-4571-976D-C3748F394D0F}" type="presParOf" srcId="{105881D2-4852-4385-BAD7-192DF71191F6}" destId="{CC1080D1-274A-45C1-B9C8-10785BFE767F}" srcOrd="2" destOrd="0" presId="urn:microsoft.com/office/officeart/2005/8/layout/vList4"/>
    <dgm:cxn modelId="{C95E87A7-D582-458C-AFA5-531021B8B614}" type="presParOf" srcId="{D89D114F-2072-4522-82D0-4C45956B9692}" destId="{B2181428-124A-464E-8A70-64FCA5AA92CE}" srcOrd="3" destOrd="0" presId="urn:microsoft.com/office/officeart/2005/8/layout/vList4"/>
    <dgm:cxn modelId="{A274F978-E02B-4642-B707-81AE10B53EF5}" type="presParOf" srcId="{D89D114F-2072-4522-82D0-4C45956B9692}" destId="{3B8546C6-62CC-4537-A0C1-D666121E632C}" srcOrd="4" destOrd="0" presId="urn:microsoft.com/office/officeart/2005/8/layout/vList4"/>
    <dgm:cxn modelId="{4354398F-F3B5-4484-8658-3B8B968B7CA4}" type="presParOf" srcId="{3B8546C6-62CC-4537-A0C1-D666121E632C}" destId="{417DA225-3D77-4016-9EBB-740214D2E7D4}" srcOrd="0" destOrd="0" presId="urn:microsoft.com/office/officeart/2005/8/layout/vList4"/>
    <dgm:cxn modelId="{3E148B3B-7419-4FA4-AA37-8089C2D9F456}" type="presParOf" srcId="{3B8546C6-62CC-4537-A0C1-D666121E632C}" destId="{3A3A08F7-FE96-4C37-9184-4188C4856D00}" srcOrd="1" destOrd="0" presId="urn:microsoft.com/office/officeart/2005/8/layout/vList4"/>
    <dgm:cxn modelId="{E860811C-231F-40C8-B80E-CCB7CC1B69BE}" type="presParOf" srcId="{3B8546C6-62CC-4537-A0C1-D666121E632C}" destId="{E9933C8C-9B16-4234-9A7D-B4EC75B7DABE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C7229A-EE5E-432F-8785-D849F687EF04}">
      <dsp:nvSpPr>
        <dsp:cNvPr id="0" name=""/>
        <dsp:cNvSpPr/>
      </dsp:nvSpPr>
      <dsp:spPr>
        <a:xfrm>
          <a:off x="60" y="0"/>
          <a:ext cx="1746070" cy="3062519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b="1" kern="1200" dirty="0">
              <a:solidFill>
                <a:schemeClr val="tx1"/>
              </a:solidFill>
            </a:rPr>
            <a:t>MATERNO - PERINATAL</a:t>
          </a:r>
        </a:p>
      </dsp:txBody>
      <dsp:txXfrm>
        <a:off x="60" y="1225007"/>
        <a:ext cx="1746070" cy="1225008"/>
      </dsp:txXfrm>
    </dsp:sp>
    <dsp:sp modelId="{E10C6744-6301-4D66-83C5-0B0EDBD8C975}">
      <dsp:nvSpPr>
        <dsp:cNvPr id="0" name=""/>
        <dsp:cNvSpPr/>
      </dsp:nvSpPr>
      <dsp:spPr>
        <a:xfrm>
          <a:off x="363185" y="183751"/>
          <a:ext cx="1019819" cy="101981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8FEC71-E108-46FF-BF85-E8A3FFB44D87}">
      <dsp:nvSpPr>
        <dsp:cNvPr id="0" name=""/>
        <dsp:cNvSpPr/>
      </dsp:nvSpPr>
      <dsp:spPr>
        <a:xfrm>
          <a:off x="1798512" y="0"/>
          <a:ext cx="1746070" cy="3062519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b="1" kern="1200" dirty="0">
              <a:solidFill>
                <a:schemeClr val="tx1"/>
              </a:solidFill>
            </a:rPr>
            <a:t>ALTERACIONES NUTRICIONALES – (Desnutrición en menores de cinco años)</a:t>
          </a:r>
        </a:p>
      </dsp:txBody>
      <dsp:txXfrm>
        <a:off x="1798512" y="1225007"/>
        <a:ext cx="1746070" cy="1225008"/>
      </dsp:txXfrm>
    </dsp:sp>
    <dsp:sp modelId="{E9D544C0-A4B3-4455-96BB-3E72A00FCB7C}">
      <dsp:nvSpPr>
        <dsp:cNvPr id="0" name=""/>
        <dsp:cNvSpPr/>
      </dsp:nvSpPr>
      <dsp:spPr>
        <a:xfrm>
          <a:off x="2161638" y="183751"/>
          <a:ext cx="1019819" cy="101981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10C48C-0F94-4F02-AE9F-C9A92A1B44D7}">
      <dsp:nvSpPr>
        <dsp:cNvPr id="0" name=""/>
        <dsp:cNvSpPr/>
      </dsp:nvSpPr>
      <dsp:spPr>
        <a:xfrm>
          <a:off x="3596965" y="0"/>
          <a:ext cx="1746070" cy="3062519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b="1" kern="1200" dirty="0">
              <a:solidFill>
                <a:schemeClr val="tx1"/>
              </a:solidFill>
            </a:rPr>
            <a:t>ENFERMEDADES INFECCIOSAS - ETV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b="1" kern="1200" dirty="0" err="1">
              <a:solidFill>
                <a:schemeClr val="tx1"/>
              </a:solidFill>
            </a:rPr>
            <a:t>Chagas</a:t>
          </a:r>
          <a:r>
            <a:rPr lang="es-CO" sz="1200" b="1" kern="1200" dirty="0">
              <a:solidFill>
                <a:schemeClr val="tx1"/>
              </a:solidFill>
            </a:rPr>
            <a:t>, Leishmaniosis, </a:t>
          </a:r>
          <a:r>
            <a:rPr lang="es-CO" sz="1200" b="1" kern="1200" dirty="0" err="1">
              <a:solidFill>
                <a:schemeClr val="tx1"/>
              </a:solidFill>
            </a:rPr>
            <a:t>Malaria,Dengue</a:t>
          </a:r>
          <a:r>
            <a:rPr lang="es-CO" sz="1200" b="1" kern="1200" dirty="0">
              <a:solidFill>
                <a:schemeClr val="tx1"/>
              </a:solidFill>
            </a:rPr>
            <a:t>,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b="1" kern="1200" dirty="0" err="1">
              <a:solidFill>
                <a:schemeClr val="tx1"/>
              </a:solidFill>
            </a:rPr>
            <a:t>Chikungunya</a:t>
          </a:r>
          <a:r>
            <a:rPr lang="es-CO" sz="1200" b="1" kern="1200" dirty="0">
              <a:solidFill>
                <a:schemeClr val="tx1"/>
              </a:solidFill>
            </a:rPr>
            <a:t> </a:t>
          </a:r>
          <a:r>
            <a:rPr lang="es-CO" sz="1200" b="1" kern="1200" dirty="0" err="1">
              <a:solidFill>
                <a:schemeClr val="tx1"/>
              </a:solidFill>
            </a:rPr>
            <a:t>yZika</a:t>
          </a:r>
          <a:endParaRPr lang="es-CO" sz="1200" b="1" kern="1200" dirty="0">
            <a:solidFill>
              <a:schemeClr val="tx1"/>
            </a:solidFill>
          </a:endParaRPr>
        </a:p>
      </dsp:txBody>
      <dsp:txXfrm>
        <a:off x="3596965" y="1225007"/>
        <a:ext cx="1746070" cy="1225008"/>
      </dsp:txXfrm>
    </dsp:sp>
    <dsp:sp modelId="{1AC8B126-93E9-4864-99CA-CBA0FFD33834}">
      <dsp:nvSpPr>
        <dsp:cNvPr id="0" name=""/>
        <dsp:cNvSpPr/>
      </dsp:nvSpPr>
      <dsp:spPr>
        <a:xfrm>
          <a:off x="3960090" y="183751"/>
          <a:ext cx="1019819" cy="101981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836DE4-685C-4B66-B522-08BDA1FE1809}">
      <dsp:nvSpPr>
        <dsp:cNvPr id="0" name=""/>
        <dsp:cNvSpPr/>
      </dsp:nvSpPr>
      <dsp:spPr>
        <a:xfrm>
          <a:off x="5395417" y="0"/>
          <a:ext cx="1746070" cy="3062519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b="1" kern="1200" dirty="0">
              <a:solidFill>
                <a:schemeClr val="tx1"/>
              </a:solidFill>
            </a:rPr>
            <a:t>TRASTORNOS ASOCIADOS AL USO DE SPA</a:t>
          </a:r>
        </a:p>
      </dsp:txBody>
      <dsp:txXfrm>
        <a:off x="5395417" y="1225007"/>
        <a:ext cx="1746070" cy="1225008"/>
      </dsp:txXfrm>
    </dsp:sp>
    <dsp:sp modelId="{E89C5B7D-957B-4433-9EE4-142205A72DBA}">
      <dsp:nvSpPr>
        <dsp:cNvPr id="0" name=""/>
        <dsp:cNvSpPr/>
      </dsp:nvSpPr>
      <dsp:spPr>
        <a:xfrm>
          <a:off x="5758543" y="183751"/>
          <a:ext cx="1019819" cy="1019819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242124-9CF3-42F4-9D88-3FCBEB2C4A14}">
      <dsp:nvSpPr>
        <dsp:cNvPr id="0" name=""/>
        <dsp:cNvSpPr/>
      </dsp:nvSpPr>
      <dsp:spPr>
        <a:xfrm>
          <a:off x="7193869" y="0"/>
          <a:ext cx="1893316" cy="3062519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b="1" kern="1200" dirty="0">
              <a:solidFill>
                <a:schemeClr val="tx1"/>
              </a:solidFill>
            </a:rPr>
            <a:t>ENFERMERDAD CARDIOVASCULAR  ATEROGÉNICA - (Hipertensión Arterial -HTA, Diabetes </a:t>
          </a:r>
          <a:r>
            <a:rPr lang="es-CO" sz="1200" b="1" kern="1200" dirty="0" err="1">
              <a:solidFill>
                <a:schemeClr val="tx1"/>
              </a:solidFill>
            </a:rPr>
            <a:t>Mellitus</a:t>
          </a:r>
          <a:r>
            <a:rPr lang="es-CO" sz="1200" b="1" kern="1200" dirty="0">
              <a:solidFill>
                <a:schemeClr val="tx1"/>
              </a:solidFill>
            </a:rPr>
            <a:t>)</a:t>
          </a:r>
        </a:p>
      </dsp:txBody>
      <dsp:txXfrm>
        <a:off x="7193869" y="1225007"/>
        <a:ext cx="1893316" cy="1225008"/>
      </dsp:txXfrm>
    </dsp:sp>
    <dsp:sp modelId="{6437F66D-E0ED-4E32-91EE-296D7DC15A0A}">
      <dsp:nvSpPr>
        <dsp:cNvPr id="0" name=""/>
        <dsp:cNvSpPr/>
      </dsp:nvSpPr>
      <dsp:spPr>
        <a:xfrm>
          <a:off x="7630618" y="183751"/>
          <a:ext cx="1019819" cy="1019819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4722D3-6287-4AA6-87A4-396DDDE33FC9}">
      <dsp:nvSpPr>
        <dsp:cNvPr id="0" name=""/>
        <dsp:cNvSpPr/>
      </dsp:nvSpPr>
      <dsp:spPr>
        <a:xfrm>
          <a:off x="9139568" y="0"/>
          <a:ext cx="1746070" cy="3062519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b="1" kern="1200" dirty="0">
              <a:solidFill>
                <a:schemeClr val="tx1"/>
              </a:solidFill>
            </a:rPr>
            <a:t>CÁNCER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200" b="1" kern="1200" dirty="0">
              <a:solidFill>
                <a:schemeClr val="tx1"/>
              </a:solidFill>
            </a:rPr>
            <a:t>(Cáncer de Mama y Cáncer de Cérvix)</a:t>
          </a:r>
        </a:p>
      </dsp:txBody>
      <dsp:txXfrm>
        <a:off x="9139568" y="1225007"/>
        <a:ext cx="1746070" cy="1225008"/>
      </dsp:txXfrm>
    </dsp:sp>
    <dsp:sp modelId="{1FA93E8B-E275-4381-B9F0-FBE67F049EA9}">
      <dsp:nvSpPr>
        <dsp:cNvPr id="0" name=""/>
        <dsp:cNvSpPr/>
      </dsp:nvSpPr>
      <dsp:spPr>
        <a:xfrm>
          <a:off x="9502694" y="183751"/>
          <a:ext cx="1019819" cy="1019819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A0DCC3-76F7-4E51-B8C8-DB770A7B20F4}">
      <dsp:nvSpPr>
        <dsp:cNvPr id="0" name=""/>
        <dsp:cNvSpPr/>
      </dsp:nvSpPr>
      <dsp:spPr>
        <a:xfrm>
          <a:off x="435427" y="2450016"/>
          <a:ext cx="10014843" cy="459378"/>
        </a:xfrm>
        <a:prstGeom prst="leftRightArrow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C56C73-8EAC-424D-95C6-83DFCEF81B49}">
      <dsp:nvSpPr>
        <dsp:cNvPr id="0" name=""/>
        <dsp:cNvSpPr/>
      </dsp:nvSpPr>
      <dsp:spPr>
        <a:xfrm>
          <a:off x="0" y="0"/>
          <a:ext cx="8267700" cy="2206301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800" b="1" kern="1200" dirty="0">
              <a:solidFill>
                <a:schemeClr val="tx1"/>
              </a:solidFill>
            </a:rPr>
            <a:t>Promoción de un tipo específico de actuación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b="0" kern="1200" dirty="0">
              <a:solidFill>
                <a:schemeClr val="tx1"/>
              </a:solidFill>
            </a:rPr>
            <a:t>Fortificación de alimentos  / Reducción de contenido de sodio en los alimentos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b="0" kern="1200" dirty="0">
              <a:solidFill>
                <a:schemeClr val="tx1"/>
              </a:solidFill>
            </a:rPr>
            <a:t>Estrategia de promoción de consumo de frutas y verduras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b="0" kern="1200" dirty="0">
              <a:solidFill>
                <a:schemeClr val="tx1"/>
              </a:solidFill>
            </a:rPr>
            <a:t>restricción del porte de armas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b="0" kern="1200" dirty="0">
              <a:solidFill>
                <a:schemeClr val="tx1"/>
              </a:solidFill>
            </a:rPr>
            <a:t>Control conducción bajo efectos alcohol; uso de cinturón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b="0" kern="1200" dirty="0">
              <a:solidFill>
                <a:schemeClr val="tx1"/>
              </a:solidFill>
            </a:rPr>
            <a:t>Crear infraestructura para la realización de recreación, deporte, actividad física y ocio</a:t>
          </a:r>
          <a:endParaRPr lang="es-CO" sz="1600" b="0" kern="1200" dirty="0">
            <a:solidFill>
              <a:schemeClr val="tx1"/>
            </a:solidFill>
          </a:endParaRPr>
        </a:p>
      </dsp:txBody>
      <dsp:txXfrm>
        <a:off x="1799005" y="0"/>
        <a:ext cx="6468694" cy="2206301"/>
      </dsp:txXfrm>
    </dsp:sp>
    <dsp:sp modelId="{91F3A0A5-DBBF-4F00-8E6E-7DB1B892A76E}">
      <dsp:nvSpPr>
        <dsp:cNvPr id="0" name=""/>
        <dsp:cNvSpPr/>
      </dsp:nvSpPr>
      <dsp:spPr>
        <a:xfrm>
          <a:off x="81489" y="379303"/>
          <a:ext cx="1781490" cy="144769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2000" b="-5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9AFD53-32CE-4EE5-B0E8-190590769E51}">
      <dsp:nvSpPr>
        <dsp:cNvPr id="0" name=""/>
        <dsp:cNvSpPr/>
      </dsp:nvSpPr>
      <dsp:spPr>
        <a:xfrm>
          <a:off x="0" y="2351766"/>
          <a:ext cx="8267700" cy="2104824"/>
        </a:xfrm>
        <a:prstGeom prst="roundRect">
          <a:avLst>
            <a:gd name="adj" fmla="val 10000"/>
          </a:avLst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>
              <a:solidFill>
                <a:schemeClr val="tx1"/>
              </a:solidFill>
            </a:rPr>
            <a:t>Regulación que incida en Determinantes Sociales de la Salud</a:t>
          </a:r>
          <a:endParaRPr lang="es-CO" sz="1800" b="1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>
              <a:solidFill>
                <a:schemeClr val="tx1"/>
              </a:solidFill>
            </a:rPr>
            <a:t>Fijación de impuestos al tabaco; alcohol; bebidas azucaradas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x-none" sz="1600" kern="1200" dirty="0">
              <a:solidFill>
                <a:schemeClr val="tx1"/>
              </a:solidFill>
            </a:rPr>
            <a:t>Ordenamiento urbano</a:t>
          </a:r>
          <a:endParaRPr lang="es-CO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>
              <a:solidFill>
                <a:schemeClr val="tx1"/>
              </a:solidFill>
            </a:rPr>
            <a:t>Calidad del aire, agua y ruido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>
              <a:solidFill>
                <a:schemeClr val="tx1"/>
              </a:solidFill>
            </a:rPr>
            <a:t>Prohibición de patrocinio de eventos masivos por parte de industria del alcohol o tabacalera / Venta </a:t>
          </a:r>
          <a:r>
            <a:rPr lang="x-none" sz="1600" kern="1200" dirty="0">
              <a:solidFill>
                <a:schemeClr val="tx1"/>
              </a:solidFill>
            </a:rPr>
            <a:t>de Alcohol y tabaco a menores de edad </a:t>
          </a:r>
          <a:endParaRPr lang="es-CO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x-none" sz="1600" kern="1200" dirty="0">
              <a:solidFill>
                <a:schemeClr val="tx1"/>
              </a:solidFill>
            </a:rPr>
            <a:t>Creación Espacios libres de humo</a:t>
          </a:r>
          <a:endParaRPr lang="es-CO" sz="1600" kern="1200" dirty="0">
            <a:solidFill>
              <a:schemeClr val="tx1"/>
            </a:solidFill>
          </a:endParaRPr>
        </a:p>
      </dsp:txBody>
      <dsp:txXfrm>
        <a:off x="1799005" y="2351766"/>
        <a:ext cx="6468694" cy="2104824"/>
      </dsp:txXfrm>
    </dsp:sp>
    <dsp:sp modelId="{959B9C99-5E73-45EA-B2B9-8C21EFB56192}">
      <dsp:nvSpPr>
        <dsp:cNvPr id="0" name=""/>
        <dsp:cNvSpPr/>
      </dsp:nvSpPr>
      <dsp:spPr>
        <a:xfrm>
          <a:off x="145465" y="2822317"/>
          <a:ext cx="1653540" cy="116372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5000" b="-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7DA225-3D77-4016-9EBB-740214D2E7D4}">
      <dsp:nvSpPr>
        <dsp:cNvPr id="0" name=""/>
        <dsp:cNvSpPr/>
      </dsp:nvSpPr>
      <dsp:spPr>
        <a:xfrm>
          <a:off x="0" y="4602056"/>
          <a:ext cx="8267700" cy="1037196"/>
        </a:xfrm>
        <a:prstGeom prst="roundRect">
          <a:avLst>
            <a:gd name="adj" fmla="val 10000"/>
          </a:avLst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800" b="1" kern="1200" dirty="0">
              <a:solidFill>
                <a:schemeClr val="tx1"/>
              </a:solidFill>
            </a:rPr>
            <a:t>Información para la salud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x-none" sz="500" kern="1200" dirty="0">
            <a:solidFill>
              <a:schemeClr val="tx1"/>
            </a:solidFill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x-none" sz="1600" kern="1200" dirty="0">
              <a:solidFill>
                <a:schemeClr val="tx1"/>
              </a:solidFill>
            </a:rPr>
            <a:t>Difusión de mensajes clave para la promoción de la salud a través de medios masivos. </a:t>
          </a:r>
        </a:p>
      </dsp:txBody>
      <dsp:txXfrm>
        <a:off x="1799005" y="4602056"/>
        <a:ext cx="6468694" cy="1037196"/>
      </dsp:txXfrm>
    </dsp:sp>
    <dsp:sp modelId="{3A3A08F7-FE96-4C37-9184-4188C4856D00}">
      <dsp:nvSpPr>
        <dsp:cNvPr id="0" name=""/>
        <dsp:cNvSpPr/>
      </dsp:nvSpPr>
      <dsp:spPr>
        <a:xfrm>
          <a:off x="204083" y="4693079"/>
          <a:ext cx="1536304" cy="85514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7874E-760C-40AF-A155-1CCA1BB93633}" type="datetimeFigureOut">
              <a:rPr lang="es-CO" smtClean="0"/>
              <a:pPr/>
              <a:t>18/12/2018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E59E05-4548-4CCC-BC29-DB62977ACD6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0296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59E05-4548-4CCC-BC29-DB62977ACD68}" type="slidenum">
              <a:rPr lang="es-CO" smtClean="0"/>
              <a:pPr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47663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105196" y="5743978"/>
            <a:ext cx="12016672" cy="977498"/>
          </a:xfrm>
        </p:spPr>
        <p:txBody>
          <a:bodyPr/>
          <a:lstStyle/>
          <a:p>
            <a:endParaRPr lang="es-CO" dirty="0"/>
          </a:p>
        </p:txBody>
      </p:sp>
      <p:pic>
        <p:nvPicPr>
          <p:cNvPr id="7" name="Picture 2" descr="BlueHorizontalSPANISH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14" y="5750568"/>
            <a:ext cx="4225833" cy="968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7 Grupo"/>
          <p:cNvGrpSpPr/>
          <p:nvPr userDrawn="1"/>
        </p:nvGrpSpPr>
        <p:grpSpPr>
          <a:xfrm>
            <a:off x="8583922" y="5847672"/>
            <a:ext cx="3456384" cy="757382"/>
            <a:chOff x="5652120" y="6093296"/>
            <a:chExt cx="3456384" cy="757382"/>
          </a:xfrm>
        </p:grpSpPr>
        <p:pic>
          <p:nvPicPr>
            <p:cNvPr id="9" name="8 Imagen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90492" y="6093296"/>
              <a:ext cx="1518012" cy="757382"/>
            </a:xfrm>
            <a:prstGeom prst="rect">
              <a:avLst/>
            </a:prstGeom>
          </p:spPr>
        </p:pic>
        <p:pic>
          <p:nvPicPr>
            <p:cNvPr id="10" name="9 Imagen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52120" y="6230505"/>
              <a:ext cx="1938372" cy="4829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43885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4321-D6AD-4FCF-A7F4-B09B1B4498EE}" type="datetimeFigureOut">
              <a:rPr lang="es-CO" smtClean="0"/>
              <a:pPr/>
              <a:t>18/12/2018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D284F-69E8-498A-85ED-A2BC1FCEA860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29221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08DCB-5E17-4305-A6A2-C3A2386B9BDB}" type="datetimeFigureOut">
              <a:rPr lang="es-CO" smtClean="0"/>
              <a:t>18/12/2018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0C8E7-DE94-48E8-AEAA-6A80CD227A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4858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4321-D6AD-4FCF-A7F4-B09B1B4498EE}" type="datetimeFigureOut">
              <a:rPr lang="es-CO" smtClean="0"/>
              <a:pPr/>
              <a:t>18/12/2018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D284F-69E8-498A-85ED-A2BC1FCEA860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2768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4321-D6AD-4FCF-A7F4-B09B1B4498EE}" type="datetimeFigureOut">
              <a:rPr lang="es-CO" smtClean="0"/>
              <a:pPr/>
              <a:t>18/12/2018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D284F-69E8-498A-85ED-A2BC1FCEA860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843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4321-D6AD-4FCF-A7F4-B09B1B4498EE}" type="datetimeFigureOut">
              <a:rPr lang="es-CO" smtClean="0"/>
              <a:pPr/>
              <a:t>18/12/2018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D284F-69E8-498A-85ED-A2BC1FCEA860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104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4321-D6AD-4FCF-A7F4-B09B1B4498EE}" type="datetimeFigureOut">
              <a:rPr lang="es-CO" smtClean="0"/>
              <a:pPr/>
              <a:t>18/12/2018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D284F-69E8-498A-85ED-A2BC1FCEA860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5584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4321-D6AD-4FCF-A7F4-B09B1B4498EE}" type="datetimeFigureOut">
              <a:rPr lang="es-CO" smtClean="0"/>
              <a:pPr/>
              <a:t>18/12/2018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D284F-69E8-498A-85ED-A2BC1FCEA860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2163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4321-D6AD-4FCF-A7F4-B09B1B4498EE}" type="datetimeFigureOut">
              <a:rPr lang="es-CO" smtClean="0"/>
              <a:pPr/>
              <a:t>18/12/2018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D284F-69E8-498A-85ED-A2BC1FCEA860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83695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4321-D6AD-4FCF-A7F4-B09B1B4498EE}" type="datetimeFigureOut">
              <a:rPr lang="es-CO" smtClean="0"/>
              <a:pPr/>
              <a:t>18/12/2018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D284F-69E8-498A-85ED-A2BC1FCEA860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176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F4321-D6AD-4FCF-A7F4-B09B1B4498EE}" type="datetimeFigureOut">
              <a:rPr lang="es-CO" smtClean="0"/>
              <a:pPr/>
              <a:t>18/12/2018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0D284F-69E8-498A-85ED-A2BC1FCEA860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1136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F4321-D6AD-4FCF-A7F4-B09B1B4498EE}" type="datetimeFigureOut">
              <a:rPr lang="es-CO" smtClean="0"/>
              <a:pPr/>
              <a:t>18/12/2018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0D284F-69E8-498A-85ED-A2BC1FCEA860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48119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mailto:@MINSALUD" TargetMode="External"/><Relationship Id="rId3" Type="http://schemas.openxmlformats.org/officeDocument/2006/relationships/image" Target="../media/image46.jpg"/><Relationship Id="rId7" Type="http://schemas.openxmlformats.org/officeDocument/2006/relationships/image" Target="../media/image50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1.jpg"/><Relationship Id="rId7" Type="http://schemas.openxmlformats.org/officeDocument/2006/relationships/hyperlink" Target="http://www.minsalud.gov.co/Paginas/Nuevas-rutas-integrales-de-atencion-en-salud-revolucionaran-al-sistema-.aspx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g"/><Relationship Id="rId5" Type="http://schemas.openxmlformats.org/officeDocument/2006/relationships/image" Target="../media/image63.jpg"/><Relationship Id="rId4" Type="http://schemas.openxmlformats.org/officeDocument/2006/relationships/image" Target="../media/image62.png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png"/><Relationship Id="rId18" Type="http://schemas.openxmlformats.org/officeDocument/2006/relationships/image" Target="../media/image82.png"/><Relationship Id="rId26" Type="http://schemas.openxmlformats.org/officeDocument/2006/relationships/image" Target="../media/image90.png"/><Relationship Id="rId3" Type="http://schemas.openxmlformats.org/officeDocument/2006/relationships/image" Target="../media/image67.png"/><Relationship Id="rId21" Type="http://schemas.openxmlformats.org/officeDocument/2006/relationships/image" Target="../media/image85.png"/><Relationship Id="rId7" Type="http://schemas.openxmlformats.org/officeDocument/2006/relationships/image" Target="../media/image71.png"/><Relationship Id="rId12" Type="http://schemas.openxmlformats.org/officeDocument/2006/relationships/image" Target="../media/image76.png"/><Relationship Id="rId17" Type="http://schemas.openxmlformats.org/officeDocument/2006/relationships/image" Target="../media/image81.png"/><Relationship Id="rId25" Type="http://schemas.openxmlformats.org/officeDocument/2006/relationships/image" Target="../media/image89.png"/><Relationship Id="rId2" Type="http://schemas.openxmlformats.org/officeDocument/2006/relationships/image" Target="../media/image66.png"/><Relationship Id="rId16" Type="http://schemas.openxmlformats.org/officeDocument/2006/relationships/image" Target="../media/image80.png"/><Relationship Id="rId20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24" Type="http://schemas.openxmlformats.org/officeDocument/2006/relationships/image" Target="../media/image88.png"/><Relationship Id="rId5" Type="http://schemas.openxmlformats.org/officeDocument/2006/relationships/image" Target="../media/image69.png"/><Relationship Id="rId15" Type="http://schemas.openxmlformats.org/officeDocument/2006/relationships/image" Target="../media/image79.png"/><Relationship Id="rId23" Type="http://schemas.openxmlformats.org/officeDocument/2006/relationships/image" Target="../media/image87.png"/><Relationship Id="rId28" Type="http://schemas.openxmlformats.org/officeDocument/2006/relationships/image" Target="../media/image6.png"/><Relationship Id="rId10" Type="http://schemas.openxmlformats.org/officeDocument/2006/relationships/image" Target="../media/image74.png"/><Relationship Id="rId19" Type="http://schemas.openxmlformats.org/officeDocument/2006/relationships/image" Target="../media/image83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Relationship Id="rId14" Type="http://schemas.openxmlformats.org/officeDocument/2006/relationships/image" Target="../media/image78.png"/><Relationship Id="rId22" Type="http://schemas.openxmlformats.org/officeDocument/2006/relationships/image" Target="../media/image86.png"/><Relationship Id="rId27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9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60.pn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5" Type="http://schemas.openxmlformats.org/officeDocument/2006/relationships/image" Target="../media/image100.png"/><Relationship Id="rId10" Type="http://schemas.openxmlformats.org/officeDocument/2006/relationships/image" Target="../media/image105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13" Type="http://schemas.openxmlformats.org/officeDocument/2006/relationships/image" Target="../media/image119.png"/><Relationship Id="rId18" Type="http://schemas.openxmlformats.org/officeDocument/2006/relationships/image" Target="../media/image124.png"/><Relationship Id="rId26" Type="http://schemas.openxmlformats.org/officeDocument/2006/relationships/image" Target="../media/image132.png"/><Relationship Id="rId39" Type="http://schemas.openxmlformats.org/officeDocument/2006/relationships/image" Target="../media/image145.png"/><Relationship Id="rId3" Type="http://schemas.openxmlformats.org/officeDocument/2006/relationships/image" Target="../media/image109.png"/><Relationship Id="rId21" Type="http://schemas.openxmlformats.org/officeDocument/2006/relationships/image" Target="../media/image127.png"/><Relationship Id="rId34" Type="http://schemas.openxmlformats.org/officeDocument/2006/relationships/image" Target="../media/image140.png"/><Relationship Id="rId42" Type="http://schemas.openxmlformats.org/officeDocument/2006/relationships/image" Target="../media/image148.png"/><Relationship Id="rId7" Type="http://schemas.openxmlformats.org/officeDocument/2006/relationships/image" Target="../media/image113.png"/><Relationship Id="rId12" Type="http://schemas.openxmlformats.org/officeDocument/2006/relationships/image" Target="../media/image118.png"/><Relationship Id="rId17" Type="http://schemas.openxmlformats.org/officeDocument/2006/relationships/image" Target="../media/image123.png"/><Relationship Id="rId25" Type="http://schemas.openxmlformats.org/officeDocument/2006/relationships/image" Target="../media/image131.png"/><Relationship Id="rId33" Type="http://schemas.openxmlformats.org/officeDocument/2006/relationships/image" Target="../media/image139.png"/><Relationship Id="rId38" Type="http://schemas.openxmlformats.org/officeDocument/2006/relationships/image" Target="../media/image144.png"/><Relationship Id="rId2" Type="http://schemas.openxmlformats.org/officeDocument/2006/relationships/image" Target="../media/image108.png"/><Relationship Id="rId16" Type="http://schemas.openxmlformats.org/officeDocument/2006/relationships/image" Target="../media/image122.png"/><Relationship Id="rId20" Type="http://schemas.openxmlformats.org/officeDocument/2006/relationships/image" Target="../media/image126.png"/><Relationship Id="rId29" Type="http://schemas.openxmlformats.org/officeDocument/2006/relationships/image" Target="../media/image135.png"/><Relationship Id="rId41" Type="http://schemas.openxmlformats.org/officeDocument/2006/relationships/image" Target="../media/image1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11" Type="http://schemas.openxmlformats.org/officeDocument/2006/relationships/image" Target="../media/image117.png"/><Relationship Id="rId24" Type="http://schemas.openxmlformats.org/officeDocument/2006/relationships/image" Target="../media/image130.png"/><Relationship Id="rId32" Type="http://schemas.openxmlformats.org/officeDocument/2006/relationships/image" Target="../media/image138.png"/><Relationship Id="rId37" Type="http://schemas.openxmlformats.org/officeDocument/2006/relationships/image" Target="../media/image143.png"/><Relationship Id="rId40" Type="http://schemas.openxmlformats.org/officeDocument/2006/relationships/image" Target="../media/image146.png"/><Relationship Id="rId5" Type="http://schemas.openxmlformats.org/officeDocument/2006/relationships/image" Target="../media/image111.png"/><Relationship Id="rId15" Type="http://schemas.openxmlformats.org/officeDocument/2006/relationships/image" Target="../media/image121.png"/><Relationship Id="rId23" Type="http://schemas.openxmlformats.org/officeDocument/2006/relationships/image" Target="../media/image129.png"/><Relationship Id="rId28" Type="http://schemas.openxmlformats.org/officeDocument/2006/relationships/image" Target="../media/image134.png"/><Relationship Id="rId36" Type="http://schemas.openxmlformats.org/officeDocument/2006/relationships/image" Target="../media/image142.png"/><Relationship Id="rId10" Type="http://schemas.openxmlformats.org/officeDocument/2006/relationships/image" Target="../media/image116.png"/><Relationship Id="rId19" Type="http://schemas.openxmlformats.org/officeDocument/2006/relationships/image" Target="../media/image125.png"/><Relationship Id="rId31" Type="http://schemas.openxmlformats.org/officeDocument/2006/relationships/image" Target="../media/image137.png"/><Relationship Id="rId4" Type="http://schemas.openxmlformats.org/officeDocument/2006/relationships/image" Target="../media/image110.png"/><Relationship Id="rId9" Type="http://schemas.openxmlformats.org/officeDocument/2006/relationships/image" Target="../media/image115.png"/><Relationship Id="rId14" Type="http://schemas.openxmlformats.org/officeDocument/2006/relationships/image" Target="../media/image120.png"/><Relationship Id="rId22" Type="http://schemas.openxmlformats.org/officeDocument/2006/relationships/image" Target="../media/image128.png"/><Relationship Id="rId27" Type="http://schemas.openxmlformats.org/officeDocument/2006/relationships/image" Target="../media/image133.png"/><Relationship Id="rId30" Type="http://schemas.openxmlformats.org/officeDocument/2006/relationships/image" Target="../media/image136.png"/><Relationship Id="rId35" Type="http://schemas.openxmlformats.org/officeDocument/2006/relationships/image" Target="../media/image141.png"/><Relationship Id="rId43" Type="http://schemas.openxmlformats.org/officeDocument/2006/relationships/image" Target="../media/image1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13" Type="http://schemas.openxmlformats.org/officeDocument/2006/relationships/image" Target="../media/image162.png"/><Relationship Id="rId18" Type="http://schemas.openxmlformats.org/officeDocument/2006/relationships/image" Target="../media/image167.png"/><Relationship Id="rId3" Type="http://schemas.openxmlformats.org/officeDocument/2006/relationships/image" Target="../media/image152.png"/><Relationship Id="rId7" Type="http://schemas.openxmlformats.org/officeDocument/2006/relationships/image" Target="../media/image156.png"/><Relationship Id="rId12" Type="http://schemas.openxmlformats.org/officeDocument/2006/relationships/image" Target="../media/image161.png"/><Relationship Id="rId17" Type="http://schemas.openxmlformats.org/officeDocument/2006/relationships/image" Target="../media/image166.png"/><Relationship Id="rId2" Type="http://schemas.openxmlformats.org/officeDocument/2006/relationships/image" Target="../media/image151.png"/><Relationship Id="rId16" Type="http://schemas.openxmlformats.org/officeDocument/2006/relationships/image" Target="../media/image165.png"/><Relationship Id="rId20" Type="http://schemas.openxmlformats.org/officeDocument/2006/relationships/image" Target="../media/image1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5.png"/><Relationship Id="rId11" Type="http://schemas.openxmlformats.org/officeDocument/2006/relationships/image" Target="../media/image160.png"/><Relationship Id="rId5" Type="http://schemas.openxmlformats.org/officeDocument/2006/relationships/image" Target="../media/image154.png"/><Relationship Id="rId15" Type="http://schemas.openxmlformats.org/officeDocument/2006/relationships/image" Target="../media/image164.png"/><Relationship Id="rId10" Type="http://schemas.openxmlformats.org/officeDocument/2006/relationships/image" Target="../media/image159.png"/><Relationship Id="rId19" Type="http://schemas.openxmlformats.org/officeDocument/2006/relationships/image" Target="../media/image168.png"/><Relationship Id="rId4" Type="http://schemas.openxmlformats.org/officeDocument/2006/relationships/image" Target="../media/image153.png"/><Relationship Id="rId9" Type="http://schemas.openxmlformats.org/officeDocument/2006/relationships/image" Target="../media/image158.png"/><Relationship Id="rId14" Type="http://schemas.openxmlformats.org/officeDocument/2006/relationships/image" Target="../media/image16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5.png"/><Relationship Id="rId3" Type="http://schemas.openxmlformats.org/officeDocument/2006/relationships/chart" Target="../charts/chart1.xml"/><Relationship Id="rId7" Type="http://schemas.openxmlformats.org/officeDocument/2006/relationships/image" Target="../media/image23.png"/><Relationship Id="rId12" Type="http://schemas.openxmlformats.org/officeDocument/2006/relationships/image" Target="../media/image34.png"/><Relationship Id="rId17" Type="http://schemas.openxmlformats.org/officeDocument/2006/relationships/image" Target="../media/image4.png"/><Relationship Id="rId2" Type="http://schemas.openxmlformats.org/officeDocument/2006/relationships/image" Target="../media/image26.png"/><Relationship Id="rId16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3.png"/><Relationship Id="rId5" Type="http://schemas.openxmlformats.org/officeDocument/2006/relationships/image" Target="../media/image28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19" Type="http://schemas.openxmlformats.org/officeDocument/2006/relationships/image" Target="../media/image6.png"/><Relationship Id="rId4" Type="http://schemas.openxmlformats.org/officeDocument/2006/relationships/image" Target="../media/image27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056" y="957690"/>
            <a:ext cx="12192000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5 CuadroTexto"/>
          <p:cNvSpPr txBox="1">
            <a:spLocks noChangeArrowheads="1"/>
          </p:cNvSpPr>
          <p:nvPr/>
        </p:nvSpPr>
        <p:spPr bwMode="auto">
          <a:xfrm>
            <a:off x="334434" y="1190171"/>
            <a:ext cx="11857567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s-CO" altLang="es-CO" sz="3200" b="1" dirty="0" smtClean="0">
                <a:solidFill>
                  <a:schemeClr val="bg1"/>
                </a:solidFill>
                <a:latin typeface="Verdana" pitchFamily="34" charset="0"/>
              </a:rPr>
              <a:t>POLÍTICA DE ATENCIÓN INTEGRAL EN SALUD - MODELO INTEGRAL DE ATENCIÓN EN SALUD  Y RUTAS INTEGRALES DE ATENCIÓN </a:t>
            </a:r>
          </a:p>
          <a:p>
            <a:pPr algn="ctr"/>
            <a:endParaRPr lang="es-CO" altLang="es-CO" sz="40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2053" name="TextBox 1"/>
          <p:cNvSpPr txBox="1">
            <a:spLocks noChangeArrowheads="1"/>
          </p:cNvSpPr>
          <p:nvPr/>
        </p:nvSpPr>
        <p:spPr bwMode="auto">
          <a:xfrm>
            <a:off x="5421850" y="5085220"/>
            <a:ext cx="67120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/>
            <a:r>
              <a:rPr lang="es-ES_tradnl" altLang="es-CO" sz="2400" b="1" dirty="0">
                <a:solidFill>
                  <a:schemeClr val="bg1"/>
                </a:solidFill>
                <a:latin typeface="Verdana" pitchFamily="34" charset="0"/>
              </a:rPr>
              <a:t>Dirección de Promoción y Prevención </a:t>
            </a:r>
          </a:p>
        </p:txBody>
      </p:sp>
      <p:grpSp>
        <p:nvGrpSpPr>
          <p:cNvPr id="3" name="Grupo 1"/>
          <p:cNvGrpSpPr>
            <a:grpSpLocks/>
          </p:cNvGrpSpPr>
          <p:nvPr/>
        </p:nvGrpSpPr>
        <p:grpSpPr bwMode="auto">
          <a:xfrm>
            <a:off x="9125992" y="6551283"/>
            <a:ext cx="2715613" cy="306717"/>
            <a:chOff x="0" y="0"/>
            <a:chExt cx="33311" cy="6546"/>
          </a:xfrm>
        </p:grpSpPr>
        <p:pic>
          <p:nvPicPr>
            <p:cNvPr id="4" name="Imagen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3" t="41618" r="36589" b="34230"/>
            <a:stretch>
              <a:fillRect/>
            </a:stretch>
          </p:blipFill>
          <p:spPr bwMode="auto">
            <a:xfrm>
              <a:off x="17030" y="431"/>
              <a:ext cx="16281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Imagen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3" t="40077" r="34991" b="35770"/>
            <a:stretch>
              <a:fillRect/>
            </a:stretch>
          </p:blipFill>
          <p:spPr bwMode="auto">
            <a:xfrm>
              <a:off x="0" y="0"/>
              <a:ext cx="17252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1168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object 64"/>
          <p:cNvSpPr txBox="1"/>
          <p:nvPr/>
        </p:nvSpPr>
        <p:spPr>
          <a:xfrm>
            <a:off x="6231128" y="1545209"/>
            <a:ext cx="5665216" cy="227685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25"/>
              </a:spcBef>
            </a:pPr>
            <a:endParaRPr sz="1100"/>
          </a:p>
          <a:p>
            <a:pPr marL="207622">
              <a:lnSpc>
                <a:spcPts val="459"/>
              </a:lnSpc>
            </a:pPr>
            <a:r>
              <a:rPr sz="600" spc="0" baseline="-28987" dirty="0" smtClean="0">
                <a:solidFill>
                  <a:srgbClr val="D1E6E8"/>
                </a:solidFill>
                <a:latin typeface="Times New Roman"/>
                <a:cs typeface="Times New Roman"/>
              </a:rPr>
              <a:t>CA</a:t>
            </a:r>
            <a:r>
              <a:rPr sz="600" spc="0" baseline="-28987" dirty="0" smtClean="0">
                <a:solidFill>
                  <a:srgbClr val="E9F2F4"/>
                </a:solidFill>
                <a:latin typeface="Times New Roman"/>
                <a:cs typeface="Times New Roman"/>
              </a:rPr>
              <a:t>TEGOR</a:t>
            </a:r>
            <a:r>
              <a:rPr sz="600" spc="0" baseline="-28987" dirty="0" smtClean="0">
                <a:solidFill>
                  <a:srgbClr val="D1E6E8"/>
                </a:solidFill>
                <a:latin typeface="Times New Roman"/>
                <a:cs typeface="Times New Roman"/>
              </a:rPr>
              <a:t>Í</a:t>
            </a:r>
            <a:r>
              <a:rPr sz="600" spc="-72" baseline="-28987" dirty="0" smtClean="0">
                <a:solidFill>
                  <a:srgbClr val="D1E6E8"/>
                </a:solidFill>
                <a:latin typeface="Times New Roman"/>
                <a:cs typeface="Times New Roman"/>
              </a:rPr>
              <a:t>A</a:t>
            </a:r>
            <a:r>
              <a:rPr sz="600" spc="0" baseline="-28987" dirty="0" smtClean="0">
                <a:solidFill>
                  <a:srgbClr val="E9F2F4"/>
                </a:solidFill>
                <a:latin typeface="Times New Roman"/>
                <a:cs typeface="Times New Roman"/>
              </a:rPr>
              <a:t>OE L</a:t>
            </a:r>
            <a:r>
              <a:rPr sz="600" spc="0" baseline="-28987" dirty="0" smtClean="0">
                <a:solidFill>
                  <a:srgbClr val="D1E6E8"/>
                </a:solidFill>
                <a:latin typeface="Times New Roman"/>
                <a:cs typeface="Times New Roman"/>
              </a:rPr>
              <a:t>A</a:t>
            </a:r>
            <a:r>
              <a:rPr sz="600" spc="34" baseline="-28987" dirty="0" smtClean="0">
                <a:solidFill>
                  <a:srgbClr val="D1E6E8"/>
                </a:solidFill>
                <a:latin typeface="Times New Roman"/>
                <a:cs typeface="Times New Roman"/>
              </a:rPr>
              <a:t> </a:t>
            </a:r>
            <a:r>
              <a:rPr sz="600" spc="0" baseline="-28987" dirty="0" smtClean="0">
                <a:solidFill>
                  <a:srgbClr val="E9F2F4"/>
                </a:solidFill>
                <a:latin typeface="Times New Roman"/>
                <a:cs typeface="Times New Roman"/>
              </a:rPr>
              <a:t>INT</a:t>
            </a:r>
            <a:r>
              <a:rPr sz="600" spc="0" baseline="-28987" dirty="0" smtClean="0">
                <a:solidFill>
                  <a:srgbClr val="D1E6E8"/>
                </a:solidFill>
                <a:latin typeface="Times New Roman"/>
                <a:cs typeface="Times New Roman"/>
              </a:rPr>
              <a:t>E</a:t>
            </a:r>
            <a:r>
              <a:rPr sz="600" spc="0" baseline="-28987" dirty="0" smtClean="0">
                <a:solidFill>
                  <a:srgbClr val="E9F2F4"/>
                </a:solidFill>
                <a:latin typeface="Times New Roman"/>
                <a:cs typeface="Times New Roman"/>
              </a:rPr>
              <a:t>R</a:t>
            </a:r>
            <a:r>
              <a:rPr sz="600" spc="0" baseline="-28987" dirty="0" smtClean="0">
                <a:solidFill>
                  <a:srgbClr val="D1E6E8"/>
                </a:solidFill>
                <a:latin typeface="Times New Roman"/>
                <a:cs typeface="Times New Roman"/>
              </a:rPr>
              <a:t>V</a:t>
            </a:r>
            <a:r>
              <a:rPr sz="600" spc="0" baseline="-28987" dirty="0" smtClean="0">
                <a:solidFill>
                  <a:srgbClr val="E9F2F4"/>
                </a:solidFill>
                <a:latin typeface="Times New Roman"/>
                <a:cs typeface="Times New Roman"/>
              </a:rPr>
              <a:t>EN</a:t>
            </a:r>
            <a:r>
              <a:rPr sz="600" spc="0" baseline="-28987" dirty="0" smtClean="0">
                <a:solidFill>
                  <a:srgbClr val="D1E6E8"/>
                </a:solidFill>
                <a:latin typeface="Times New Roman"/>
                <a:cs typeface="Times New Roman"/>
              </a:rPr>
              <a:t>C</a:t>
            </a:r>
            <a:r>
              <a:rPr sz="600" spc="0" baseline="-28987" dirty="0" smtClean="0">
                <a:solidFill>
                  <a:srgbClr val="E9F2F4"/>
                </a:solidFill>
                <a:latin typeface="Times New Roman"/>
                <a:cs typeface="Times New Roman"/>
              </a:rPr>
              <a:t>IÓN           </a:t>
            </a:r>
            <a:r>
              <a:rPr sz="600" spc="33" baseline="-28987" dirty="0" smtClean="0">
                <a:solidFill>
                  <a:srgbClr val="E9F2F4"/>
                </a:solidFill>
                <a:latin typeface="Times New Roman"/>
                <a:cs typeface="Times New Roman"/>
              </a:rPr>
              <a:t> </a:t>
            </a:r>
            <a:r>
              <a:rPr sz="400" spc="0" dirty="0" smtClean="0">
                <a:solidFill>
                  <a:srgbClr val="E9F2F4"/>
                </a:solidFill>
                <a:latin typeface="Times New Roman"/>
                <a:cs typeface="Times New Roman"/>
              </a:rPr>
              <a:t>INT</a:t>
            </a:r>
            <a:r>
              <a:rPr sz="400" spc="0" dirty="0" smtClean="0">
                <a:solidFill>
                  <a:srgbClr val="D1E6E8"/>
                </a:solidFill>
                <a:latin typeface="Times New Roman"/>
                <a:cs typeface="Times New Roman"/>
              </a:rPr>
              <a:t>ER</a:t>
            </a:r>
            <a:r>
              <a:rPr sz="400" spc="0" dirty="0" smtClean="0">
                <a:solidFill>
                  <a:srgbClr val="E9F2F4"/>
                </a:solidFill>
                <a:latin typeface="Times New Roman"/>
                <a:cs typeface="Times New Roman"/>
              </a:rPr>
              <a:t>V</a:t>
            </a:r>
            <a:r>
              <a:rPr sz="400" spc="0" dirty="0" smtClean="0">
                <a:solidFill>
                  <a:srgbClr val="D1E6E8"/>
                </a:solidFill>
                <a:latin typeface="Times New Roman"/>
                <a:cs typeface="Times New Roman"/>
              </a:rPr>
              <a:t>E</a:t>
            </a:r>
            <a:r>
              <a:rPr sz="400" spc="0" dirty="0" smtClean="0">
                <a:solidFill>
                  <a:srgbClr val="E9F2F4"/>
                </a:solidFill>
                <a:latin typeface="Times New Roman"/>
                <a:cs typeface="Times New Roman"/>
              </a:rPr>
              <a:t>N</a:t>
            </a:r>
            <a:r>
              <a:rPr sz="400" spc="0" dirty="0" smtClean="0">
                <a:solidFill>
                  <a:srgbClr val="D1E6E8"/>
                </a:solidFill>
                <a:latin typeface="Times New Roman"/>
                <a:cs typeface="Times New Roman"/>
              </a:rPr>
              <a:t>C</a:t>
            </a:r>
            <a:r>
              <a:rPr sz="400" spc="0" dirty="0" smtClean="0">
                <a:solidFill>
                  <a:srgbClr val="E9F2F4"/>
                </a:solidFill>
                <a:latin typeface="Times New Roman"/>
                <a:cs typeface="Times New Roman"/>
              </a:rPr>
              <a:t>IÓN</a:t>
            </a:r>
            <a:r>
              <a:rPr sz="400" spc="-66" dirty="0" smtClean="0">
                <a:solidFill>
                  <a:srgbClr val="E9F2F4"/>
                </a:solidFill>
                <a:latin typeface="Times New Roman"/>
                <a:cs typeface="Times New Roman"/>
              </a:rPr>
              <a:t>t</a:t>
            </a:r>
            <a:r>
              <a:rPr sz="400" spc="0" dirty="0" smtClean="0">
                <a:solidFill>
                  <a:srgbClr val="E9F2F4"/>
                </a:solidFill>
                <a:latin typeface="Times New Roman"/>
                <a:cs typeface="Times New Roman"/>
              </a:rPr>
              <a:t>A</a:t>
            </a:r>
            <a:r>
              <a:rPr sz="400" spc="0" dirty="0" smtClean="0">
                <a:solidFill>
                  <a:srgbClr val="D1E6E8"/>
                </a:solidFill>
                <a:latin typeface="Times New Roman"/>
                <a:cs typeface="Times New Roman"/>
              </a:rPr>
              <a:t>CC</a:t>
            </a:r>
            <a:r>
              <a:rPr sz="400" spc="31" dirty="0" smtClean="0">
                <a:solidFill>
                  <a:srgbClr val="D1E6E8"/>
                </a:solidFill>
                <a:latin typeface="Times New Roman"/>
                <a:cs typeface="Times New Roman"/>
              </a:rPr>
              <a:t> </a:t>
            </a:r>
            <a:r>
              <a:rPr sz="400" spc="0" dirty="0" smtClean="0">
                <a:solidFill>
                  <a:srgbClr val="D1E6E8"/>
                </a:solidFill>
                <a:latin typeface="Times New Roman"/>
                <a:cs typeface="Times New Roman"/>
              </a:rPr>
              <a:t>O</a:t>
            </a:r>
            <a:r>
              <a:rPr sz="400" spc="0" dirty="0" smtClean="0">
                <a:solidFill>
                  <a:srgbClr val="E9F2F4"/>
                </a:solidFill>
                <a:latin typeface="Times New Roman"/>
                <a:cs typeface="Times New Roman"/>
              </a:rPr>
              <a:t>N</a:t>
            </a:r>
            <a:r>
              <a:rPr sz="400" spc="0" dirty="0" smtClean="0">
                <a:solidFill>
                  <a:srgbClr val="D1E6E8"/>
                </a:solidFill>
                <a:latin typeface="Times New Roman"/>
                <a:cs typeface="Times New Roman"/>
              </a:rPr>
              <a:t>E</a:t>
            </a:r>
            <a:r>
              <a:rPr sz="400" spc="4" dirty="0" smtClean="0">
                <a:solidFill>
                  <a:srgbClr val="D1E6E8"/>
                </a:solidFill>
                <a:latin typeface="Times New Roman"/>
                <a:cs typeface="Times New Roman"/>
              </a:rPr>
              <a:t>S</a:t>
            </a:r>
            <a:r>
              <a:rPr sz="400" spc="0" dirty="0" smtClean="0">
                <a:solidFill>
                  <a:srgbClr val="E9F2F4"/>
                </a:solidFill>
                <a:latin typeface="Times New Roman"/>
                <a:cs typeface="Times New Roman"/>
              </a:rPr>
              <a:t>OE</a:t>
            </a:r>
            <a:r>
              <a:rPr sz="400" spc="5" dirty="0" smtClean="0">
                <a:solidFill>
                  <a:srgbClr val="E9F2F4"/>
                </a:solidFill>
                <a:latin typeface="Times New Roman"/>
                <a:cs typeface="Times New Roman"/>
              </a:rPr>
              <a:t> </a:t>
            </a:r>
            <a:r>
              <a:rPr sz="400" spc="0" dirty="0" smtClean="0">
                <a:solidFill>
                  <a:srgbClr val="D1E6E8"/>
                </a:solidFill>
                <a:latin typeface="Times New Roman"/>
                <a:cs typeface="Times New Roman"/>
              </a:rPr>
              <a:t>GS</a:t>
            </a:r>
            <a:r>
              <a:rPr sz="400" spc="0" dirty="0" smtClean="0">
                <a:solidFill>
                  <a:srgbClr val="E9F2F4"/>
                </a:solidFill>
                <a:latin typeface="Times New Roman"/>
                <a:cs typeface="Times New Roman"/>
              </a:rPr>
              <a:t>P</a:t>
            </a:r>
            <a:endParaRPr sz="400">
              <a:latin typeface="Times New Roman"/>
              <a:cs typeface="Times New Roman"/>
            </a:endParaRPr>
          </a:p>
          <a:p>
            <a:pPr marL="1101318">
              <a:lnSpc>
                <a:spcPct val="95825"/>
              </a:lnSpc>
              <a:spcBef>
                <a:spcPts val="2637"/>
              </a:spcBef>
            </a:pPr>
            <a:r>
              <a:rPr sz="400" dirty="0" smtClean="0">
                <a:solidFill>
                  <a:srgbClr val="49464F"/>
                </a:solidFill>
                <a:latin typeface="Times New Roman"/>
                <a:cs typeface="Times New Roman"/>
              </a:rPr>
              <a:t>r</a:t>
            </a:r>
            <a:r>
              <a:rPr sz="400" dirty="0" smtClean="0">
                <a:solidFill>
                  <a:srgbClr val="595960"/>
                </a:solidFill>
                <a:latin typeface="Times New Roman"/>
                <a:cs typeface="Times New Roman"/>
              </a:rPr>
              <a:t>ort</a:t>
            </a:r>
            <a:r>
              <a:rPr sz="400" dirty="0" smtClean="0">
                <a:solidFill>
                  <a:srgbClr val="6B6B70"/>
                </a:solidFill>
                <a:latin typeface="Times New Roman"/>
                <a:cs typeface="Times New Roman"/>
              </a:rPr>
              <a:t>~«tl1'Í•c"4</a:t>
            </a:r>
            <a:r>
              <a:rPr sz="400" dirty="0" smtClean="0">
                <a:solidFill>
                  <a:srgbClr val="595960"/>
                </a:solidFill>
                <a:latin typeface="Times New Roman"/>
                <a:cs typeface="Times New Roman"/>
              </a:rPr>
              <a:t>o</a:t>
            </a:r>
            <a:r>
              <a:rPr sz="400" dirty="0" smtClean="0">
                <a:solidFill>
                  <a:srgbClr val="878289"/>
                </a:solidFill>
                <a:latin typeface="Times New Roman"/>
                <a:cs typeface="Times New Roman"/>
              </a:rPr>
              <a:t>&lt;</a:t>
            </a:r>
            <a:r>
              <a:rPr sz="400" dirty="0" smtClean="0">
                <a:solidFill>
                  <a:srgbClr val="6B6B70"/>
                </a:solidFill>
                <a:latin typeface="Times New Roman"/>
                <a:cs typeface="Times New Roman"/>
              </a:rPr>
              <a:t>.tr&lt;</a:t>
            </a:r>
            <a:r>
              <a:rPr sz="400" dirty="0" smtClean="0">
                <a:solidFill>
                  <a:srgbClr val="49464F"/>
                </a:solidFill>
                <a:latin typeface="Times New Roman"/>
                <a:cs typeface="Times New Roman"/>
              </a:rPr>
              <a:t>l&gt;</a:t>
            </a:r>
            <a:r>
              <a:rPr sz="400" dirty="0" smtClean="0">
                <a:solidFill>
                  <a:srgbClr val="6B6B70"/>
                </a:solidFill>
                <a:latin typeface="Times New Roman"/>
                <a:cs typeface="Times New Roman"/>
              </a:rPr>
              <a:t>•</a:t>
            </a:r>
            <a:r>
              <a:rPr sz="400" dirty="0" smtClean="0">
                <a:solidFill>
                  <a:srgbClr val="595960"/>
                </a:solidFill>
                <a:latin typeface="Times New Roman"/>
                <a:cs typeface="Times New Roman"/>
              </a:rPr>
              <a:t>&gt;&lt;lr</a:t>
            </a:r>
            <a:r>
              <a:rPr sz="400" dirty="0" smtClean="0">
                <a:solidFill>
                  <a:srgbClr val="878289"/>
                </a:solidFill>
                <a:latin typeface="Times New Roman"/>
                <a:cs typeface="Times New Roman"/>
              </a:rPr>
              <a:t>&lt;</a:t>
            </a:r>
            <a:r>
              <a:rPr sz="400" dirty="0" smtClean="0">
                <a:solidFill>
                  <a:srgbClr val="6B6B70"/>
                </a:solidFill>
                <a:latin typeface="Times New Roman"/>
                <a:cs typeface="Times New Roman"/>
              </a:rPr>
              <a:t>fHi,ij,o</a:t>
            </a:r>
            <a:endParaRPr sz="400">
              <a:latin typeface="Times New Roman"/>
              <a:cs typeface="Times New Roman"/>
            </a:endParaRPr>
          </a:p>
          <a:p>
            <a:pPr marL="3476052" marR="2074176" algn="ctr">
              <a:lnSpc>
                <a:spcPct val="95825"/>
              </a:lnSpc>
              <a:spcBef>
                <a:spcPts val="11467"/>
              </a:spcBef>
            </a:pPr>
            <a:r>
              <a:rPr sz="400" spc="0" dirty="0" smtClean="0">
                <a:solidFill>
                  <a:srgbClr val="595960"/>
                </a:solidFill>
                <a:latin typeface="Times New Roman"/>
                <a:cs typeface="Times New Roman"/>
              </a:rPr>
              <a:t>GPC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768985" y="3908933"/>
            <a:ext cx="4485132" cy="25700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00"/>
              </a:lnSpc>
              <a:spcBef>
                <a:spcPts val="39"/>
              </a:spcBef>
            </a:pPr>
            <a:endParaRPr sz="600"/>
          </a:p>
          <a:p>
            <a:pPr marL="1370364">
              <a:lnSpc>
                <a:spcPts val="725"/>
              </a:lnSpc>
              <a:spcBef>
                <a:spcPts val="36"/>
              </a:spcBef>
            </a:pPr>
            <a:r>
              <a:rPr sz="600" spc="0" baseline="14493" dirty="0" smtClean="0">
                <a:solidFill>
                  <a:srgbClr val="5D959A"/>
                </a:solidFill>
                <a:latin typeface="Times New Roman"/>
                <a:cs typeface="Times New Roman"/>
              </a:rPr>
              <a:t>PRESTADOR  </a:t>
            </a:r>
            <a:r>
              <a:rPr sz="600" spc="60" baseline="14493" dirty="0" smtClean="0">
                <a:solidFill>
                  <a:srgbClr val="5D959A"/>
                </a:solidFill>
                <a:latin typeface="Times New Roman"/>
                <a:cs typeface="Times New Roman"/>
              </a:rPr>
              <a:t> </a:t>
            </a:r>
            <a:r>
              <a:rPr sz="600" spc="0" baseline="14493" dirty="0" smtClean="0">
                <a:solidFill>
                  <a:srgbClr val="5D959A"/>
                </a:solidFill>
                <a:latin typeface="Times New Roman"/>
                <a:cs typeface="Times New Roman"/>
              </a:rPr>
              <a:t>PRIMARIO  </a:t>
            </a:r>
            <a:r>
              <a:rPr sz="600" spc="55" baseline="14493" dirty="0" smtClean="0">
                <a:solidFill>
                  <a:srgbClr val="5D959A"/>
                </a:solidFill>
                <a:latin typeface="Times New Roman"/>
                <a:cs typeface="Times New Roman"/>
              </a:rPr>
              <a:t> </a:t>
            </a:r>
            <a:r>
              <a:rPr sz="750" i="1" spc="0" baseline="11595" dirty="0" smtClean="0">
                <a:solidFill>
                  <a:srgbClr val="5D959A"/>
                </a:solidFill>
                <a:latin typeface="Arial"/>
                <a:cs typeface="Arial"/>
              </a:rPr>
              <a:t>J                             </a:t>
            </a:r>
            <a:r>
              <a:rPr sz="750" i="1" spc="103" baseline="11595" dirty="0" smtClean="0">
                <a:solidFill>
                  <a:srgbClr val="5D959A"/>
                </a:solidFill>
                <a:latin typeface="Arial"/>
                <a:cs typeface="Arial"/>
              </a:rPr>
              <a:t> </a:t>
            </a:r>
            <a:r>
              <a:rPr sz="600" spc="0" baseline="-7246" dirty="0" smtClean="0">
                <a:solidFill>
                  <a:srgbClr val="5D959A"/>
                </a:solidFill>
                <a:latin typeface="Times New Roman"/>
                <a:cs typeface="Times New Roman"/>
              </a:rPr>
              <a:t>PRESTADOR   </a:t>
            </a:r>
            <a:r>
              <a:rPr sz="600" spc="39" baseline="-7246" dirty="0" smtClean="0">
                <a:solidFill>
                  <a:srgbClr val="5D959A"/>
                </a:solidFill>
                <a:latin typeface="Times New Roman"/>
                <a:cs typeface="Times New Roman"/>
              </a:rPr>
              <a:t> </a:t>
            </a:r>
            <a:r>
              <a:rPr sz="600" spc="0" baseline="-7246" dirty="0" smtClean="0">
                <a:solidFill>
                  <a:srgbClr val="5D959A"/>
                </a:solidFill>
                <a:latin typeface="Times New Roman"/>
                <a:cs typeface="Times New Roman"/>
              </a:rPr>
              <a:t>COMPLEMENTAR O                                           </a:t>
            </a:r>
            <a:r>
              <a:rPr sz="600" spc="83" baseline="-7246" dirty="0" smtClean="0">
                <a:solidFill>
                  <a:srgbClr val="5D959A"/>
                </a:solidFill>
                <a:latin typeface="Times New Roman"/>
                <a:cs typeface="Times New Roman"/>
              </a:rPr>
              <a:t> </a:t>
            </a:r>
            <a:r>
              <a:rPr sz="600" spc="0" baseline="-14493" dirty="0" smtClean="0">
                <a:solidFill>
                  <a:srgbClr val="5D959A"/>
                </a:solidFill>
                <a:latin typeface="Arial"/>
                <a:cs typeface="Arial"/>
              </a:rPr>
              <a:t>EAPB</a:t>
            </a:r>
            <a:endParaRPr sz="400">
              <a:latin typeface="Arial"/>
              <a:cs typeface="Arial"/>
            </a:endParaRPr>
          </a:p>
          <a:p>
            <a:pPr marL="1439375">
              <a:lnSpc>
                <a:spcPts val="380"/>
              </a:lnSpc>
            </a:pPr>
            <a:r>
              <a:rPr sz="400" spc="0" dirty="0" smtClean="0">
                <a:solidFill>
                  <a:srgbClr val="5D959A"/>
                </a:solidFill>
                <a:latin typeface="Times New Roman"/>
                <a:cs typeface="Times New Roman"/>
              </a:rPr>
              <a:t>COMPLEMENTARIO</a:t>
            </a:r>
            <a:endParaRPr sz="400">
              <a:latin typeface="Times New Roman"/>
              <a:cs typeface="Times New Roman"/>
            </a:endParaRPr>
          </a:p>
          <a:p>
            <a:pPr marL="1387616">
              <a:lnSpc>
                <a:spcPts val="574"/>
              </a:lnSpc>
              <a:spcBef>
                <a:spcPts val="14649"/>
              </a:spcBef>
            </a:pPr>
            <a:r>
              <a:rPr sz="500" dirty="0" smtClean="0">
                <a:solidFill>
                  <a:srgbClr val="AC9A8E"/>
                </a:solidFill>
                <a:latin typeface="Times New Roman"/>
                <a:cs typeface="Times New Roman"/>
              </a:rPr>
              <a:t>cu</a:t>
            </a:r>
            <a:r>
              <a:rPr sz="500" dirty="0" smtClean="0">
                <a:solidFill>
                  <a:srgbClr val="A38575"/>
                </a:solidFill>
                <a:latin typeface="Times New Roman"/>
                <a:cs typeface="Times New Roman"/>
              </a:rPr>
              <a:t>:i</a:t>
            </a:r>
            <a:r>
              <a:rPr sz="500" dirty="0" smtClean="0">
                <a:solidFill>
                  <a:srgbClr val="9E6D72"/>
                </a:solidFill>
                <a:latin typeface="Times New Roman"/>
                <a:cs typeface="Times New Roman"/>
              </a:rPr>
              <a:t>_..</a:t>
            </a:r>
            <a:r>
              <a:rPr sz="500" spc="-754" dirty="0" smtClean="0">
                <a:solidFill>
                  <a:srgbClr val="9E6D72"/>
                </a:solidFill>
                <a:latin typeface="Times New Roman"/>
                <a:cs typeface="Times New Roman"/>
              </a:rPr>
              <a:t>.</a:t>
            </a:r>
            <a:r>
              <a:rPr sz="4200" spc="-225" baseline="-17599" dirty="0" smtClean="0">
                <a:solidFill>
                  <a:srgbClr val="97575B"/>
                </a:solidFill>
                <a:latin typeface="Times New Roman"/>
                <a:cs typeface="Times New Roman"/>
              </a:rPr>
              <a:t>-</a:t>
            </a:r>
            <a:r>
              <a:rPr sz="500" spc="0" dirty="0" smtClean="0">
                <a:solidFill>
                  <a:srgbClr val="97575B"/>
                </a:solidFill>
                <a:latin typeface="Times New Roman"/>
                <a:cs typeface="Times New Roman"/>
              </a:rPr>
              <a:t>.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6228207" y="1258189"/>
            <a:ext cx="5641086" cy="2554858"/>
          </a:xfrm>
          <a:custGeom>
            <a:avLst/>
            <a:gdLst/>
            <a:ahLst/>
            <a:cxnLst/>
            <a:rect l="l" t="t" r="r" b="b"/>
            <a:pathLst>
              <a:path w="5641086" h="2554858">
                <a:moveTo>
                  <a:pt x="0" y="2554858"/>
                </a:moveTo>
                <a:lnTo>
                  <a:pt x="5641086" y="2554858"/>
                </a:lnTo>
                <a:lnTo>
                  <a:pt x="5641086" y="0"/>
                </a:lnTo>
                <a:lnTo>
                  <a:pt x="0" y="0"/>
                </a:lnTo>
                <a:lnTo>
                  <a:pt x="0" y="2554858"/>
                </a:lnTo>
                <a:close/>
              </a:path>
            </a:pathLst>
          </a:custGeom>
          <a:ln w="9525">
            <a:solidFill>
              <a:srgbClr val="2C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231128" y="1545209"/>
            <a:ext cx="5665216" cy="22768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223000" y="1574800"/>
            <a:ext cx="2120900" cy="0"/>
          </a:xfrm>
          <a:custGeom>
            <a:avLst/>
            <a:gdLst/>
            <a:ahLst/>
            <a:cxnLst/>
            <a:rect l="l" t="t" r="r" b="b"/>
            <a:pathLst>
              <a:path w="2120900">
                <a:moveTo>
                  <a:pt x="0" y="0"/>
                </a:moveTo>
                <a:lnTo>
                  <a:pt x="2120900" y="0"/>
                </a:lnTo>
              </a:path>
            </a:pathLst>
          </a:custGeom>
          <a:ln w="12699">
            <a:solidFill>
              <a:srgbClr val="3890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7327900" y="1981200"/>
            <a:ext cx="1016000" cy="0"/>
          </a:xfrm>
          <a:custGeom>
            <a:avLst/>
            <a:gdLst/>
            <a:ahLst/>
            <a:cxnLst/>
            <a:rect l="l" t="t" r="r" b="b"/>
            <a:pathLst>
              <a:path w="1016000">
                <a:moveTo>
                  <a:pt x="0" y="0"/>
                </a:moveTo>
                <a:lnTo>
                  <a:pt x="1016000" y="0"/>
                </a:lnTo>
              </a:path>
            </a:pathLst>
          </a:custGeom>
          <a:ln w="114299">
            <a:solidFill>
              <a:srgbClr val="3890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9398000" y="3492500"/>
            <a:ext cx="431800" cy="0"/>
          </a:xfrm>
          <a:custGeom>
            <a:avLst/>
            <a:gdLst/>
            <a:ahLst/>
            <a:cxnLst/>
            <a:rect l="l" t="t" r="r" b="b"/>
            <a:pathLst>
              <a:path w="431800">
                <a:moveTo>
                  <a:pt x="0" y="0"/>
                </a:moveTo>
                <a:lnTo>
                  <a:pt x="431800" y="0"/>
                </a:lnTo>
              </a:path>
            </a:pathLst>
          </a:custGeom>
          <a:ln w="12699">
            <a:solidFill>
              <a:srgbClr val="5D959A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9398000" y="3594100"/>
            <a:ext cx="431800" cy="0"/>
          </a:xfrm>
          <a:custGeom>
            <a:avLst/>
            <a:gdLst/>
            <a:ahLst/>
            <a:cxnLst/>
            <a:rect l="l" t="t" r="r" b="b"/>
            <a:pathLst>
              <a:path w="431800">
                <a:moveTo>
                  <a:pt x="0" y="0"/>
                </a:moveTo>
                <a:lnTo>
                  <a:pt x="431800" y="0"/>
                </a:lnTo>
              </a:path>
            </a:pathLst>
          </a:custGeom>
          <a:ln w="12699">
            <a:solidFill>
              <a:srgbClr val="5D959A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9398000" y="3695700"/>
            <a:ext cx="431800" cy="0"/>
          </a:xfrm>
          <a:custGeom>
            <a:avLst/>
            <a:gdLst/>
            <a:ahLst/>
            <a:cxnLst/>
            <a:rect l="l" t="t" r="r" b="b"/>
            <a:pathLst>
              <a:path w="431800">
                <a:moveTo>
                  <a:pt x="0" y="0"/>
                </a:moveTo>
                <a:lnTo>
                  <a:pt x="431800" y="0"/>
                </a:lnTo>
              </a:path>
            </a:pathLst>
          </a:custGeom>
          <a:ln w="12699">
            <a:solidFill>
              <a:srgbClr val="49797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9398000" y="3797300"/>
            <a:ext cx="431800" cy="0"/>
          </a:xfrm>
          <a:custGeom>
            <a:avLst/>
            <a:gdLst/>
            <a:ahLst/>
            <a:cxnLst/>
            <a:rect l="l" t="t" r="r" b="b"/>
            <a:pathLst>
              <a:path w="431800">
                <a:moveTo>
                  <a:pt x="0" y="0"/>
                </a:moveTo>
                <a:lnTo>
                  <a:pt x="431800" y="0"/>
                </a:lnTo>
              </a:path>
            </a:pathLst>
          </a:custGeom>
          <a:ln w="12699">
            <a:solidFill>
              <a:srgbClr val="49797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756310" y="3896804"/>
            <a:ext cx="5220208" cy="2596388"/>
          </a:xfrm>
          <a:custGeom>
            <a:avLst/>
            <a:gdLst/>
            <a:ahLst/>
            <a:cxnLst/>
            <a:rect l="l" t="t" r="r" b="b"/>
            <a:pathLst>
              <a:path w="5220208" h="2596388">
                <a:moveTo>
                  <a:pt x="0" y="2596387"/>
                </a:moveTo>
                <a:lnTo>
                  <a:pt x="5220208" y="2596387"/>
                </a:lnTo>
                <a:lnTo>
                  <a:pt x="5220208" y="0"/>
                </a:lnTo>
                <a:lnTo>
                  <a:pt x="0" y="0"/>
                </a:lnTo>
                <a:lnTo>
                  <a:pt x="0" y="2596387"/>
                </a:lnTo>
                <a:close/>
              </a:path>
            </a:pathLst>
          </a:custGeom>
          <a:ln w="9525">
            <a:solidFill>
              <a:srgbClr val="2C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768985" y="3908933"/>
            <a:ext cx="4485132" cy="25700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585968" y="5482336"/>
            <a:ext cx="327278" cy="53428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610098" y="4457573"/>
            <a:ext cx="351408" cy="4135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133600" y="5930900"/>
            <a:ext cx="469900" cy="0"/>
          </a:xfrm>
          <a:custGeom>
            <a:avLst/>
            <a:gdLst/>
            <a:ahLst/>
            <a:cxnLst/>
            <a:rect l="l" t="t" r="r" b="b"/>
            <a:pathLst>
              <a:path w="469900">
                <a:moveTo>
                  <a:pt x="0" y="0"/>
                </a:moveTo>
                <a:lnTo>
                  <a:pt x="469900" y="0"/>
                </a:lnTo>
              </a:path>
            </a:pathLst>
          </a:custGeom>
          <a:ln w="12699">
            <a:solidFill>
              <a:srgbClr val="5D959A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930900" y="4876800"/>
            <a:ext cx="0" cy="1460499"/>
          </a:xfrm>
          <a:custGeom>
            <a:avLst/>
            <a:gdLst/>
            <a:ahLst/>
            <a:cxnLst/>
            <a:rect l="l" t="t" r="r" b="b"/>
            <a:pathLst>
              <a:path h="1460499">
                <a:moveTo>
                  <a:pt x="0" y="1460499"/>
                </a:moveTo>
                <a:lnTo>
                  <a:pt x="0" y="0"/>
                </a:lnTo>
              </a:path>
            </a:pathLst>
          </a:custGeom>
          <a:ln w="0">
            <a:solidFill>
              <a:srgbClr val="87828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232906" y="3887724"/>
            <a:ext cx="5660517" cy="2600706"/>
          </a:xfrm>
          <a:custGeom>
            <a:avLst/>
            <a:gdLst/>
            <a:ahLst/>
            <a:cxnLst/>
            <a:rect l="l" t="t" r="r" b="b"/>
            <a:pathLst>
              <a:path w="5660517" h="2600705">
                <a:moveTo>
                  <a:pt x="0" y="2600706"/>
                </a:moveTo>
                <a:lnTo>
                  <a:pt x="5660517" y="2600706"/>
                </a:lnTo>
                <a:lnTo>
                  <a:pt x="5660517" y="0"/>
                </a:lnTo>
                <a:lnTo>
                  <a:pt x="0" y="0"/>
                </a:lnTo>
                <a:lnTo>
                  <a:pt x="0" y="2600706"/>
                </a:lnTo>
                <a:close/>
              </a:path>
            </a:pathLst>
          </a:custGeom>
          <a:solidFill>
            <a:srgbClr val="2C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232906" y="3887724"/>
            <a:ext cx="5660517" cy="2600706"/>
          </a:xfrm>
          <a:custGeom>
            <a:avLst/>
            <a:gdLst/>
            <a:ahLst/>
            <a:cxnLst/>
            <a:rect l="l" t="t" r="r" b="b"/>
            <a:pathLst>
              <a:path w="5660517" h="2600705">
                <a:moveTo>
                  <a:pt x="0" y="2600706"/>
                </a:moveTo>
                <a:lnTo>
                  <a:pt x="5660517" y="2600706"/>
                </a:lnTo>
                <a:lnTo>
                  <a:pt x="5660517" y="0"/>
                </a:lnTo>
                <a:lnTo>
                  <a:pt x="0" y="0"/>
                </a:lnTo>
                <a:lnTo>
                  <a:pt x="0" y="2600706"/>
                </a:lnTo>
                <a:close/>
              </a:path>
            </a:pathLst>
          </a:custGeom>
          <a:ln w="12700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376035" y="4075607"/>
            <a:ext cx="2192782" cy="448386"/>
          </a:xfrm>
          <a:custGeom>
            <a:avLst/>
            <a:gdLst/>
            <a:ahLst/>
            <a:cxnLst/>
            <a:rect l="l" t="t" r="r" b="b"/>
            <a:pathLst>
              <a:path w="2192782" h="448386">
                <a:moveTo>
                  <a:pt x="0" y="448386"/>
                </a:moveTo>
                <a:lnTo>
                  <a:pt x="2192782" y="448386"/>
                </a:lnTo>
                <a:lnTo>
                  <a:pt x="2192782" y="0"/>
                </a:lnTo>
                <a:lnTo>
                  <a:pt x="0" y="0"/>
                </a:lnTo>
                <a:lnTo>
                  <a:pt x="0" y="44838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413500" y="4483100"/>
            <a:ext cx="406400" cy="0"/>
          </a:xfrm>
          <a:custGeom>
            <a:avLst/>
            <a:gdLst/>
            <a:ahLst/>
            <a:cxnLst/>
            <a:rect l="l" t="t" r="r" b="b"/>
            <a:pathLst>
              <a:path w="406400">
                <a:moveTo>
                  <a:pt x="0" y="0"/>
                </a:moveTo>
                <a:lnTo>
                  <a:pt x="406400" y="0"/>
                </a:lnTo>
              </a:path>
            </a:pathLst>
          </a:custGeom>
          <a:ln w="12699">
            <a:solidFill>
              <a:srgbClr val="AAD1D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8001000" y="4483100"/>
            <a:ext cx="558800" cy="0"/>
          </a:xfrm>
          <a:custGeom>
            <a:avLst/>
            <a:gdLst/>
            <a:ahLst/>
            <a:cxnLst/>
            <a:rect l="l" t="t" r="r" b="b"/>
            <a:pathLst>
              <a:path w="558800">
                <a:moveTo>
                  <a:pt x="0" y="0"/>
                </a:moveTo>
                <a:lnTo>
                  <a:pt x="558800" y="0"/>
                </a:lnTo>
              </a:path>
            </a:pathLst>
          </a:custGeom>
          <a:ln w="0">
            <a:solidFill>
              <a:srgbClr val="AAD1D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56310" y="1244346"/>
            <a:ext cx="5234686" cy="2582545"/>
          </a:xfrm>
          <a:custGeom>
            <a:avLst/>
            <a:gdLst/>
            <a:ahLst/>
            <a:cxnLst/>
            <a:rect l="l" t="t" r="r" b="b"/>
            <a:pathLst>
              <a:path w="5234686" h="2582545">
                <a:moveTo>
                  <a:pt x="0" y="2582545"/>
                </a:moveTo>
                <a:lnTo>
                  <a:pt x="5234686" y="2582545"/>
                </a:lnTo>
                <a:lnTo>
                  <a:pt x="5234686" y="0"/>
                </a:lnTo>
                <a:lnTo>
                  <a:pt x="0" y="0"/>
                </a:lnTo>
                <a:lnTo>
                  <a:pt x="0" y="2582545"/>
                </a:lnTo>
                <a:close/>
              </a:path>
            </a:pathLst>
          </a:custGeom>
          <a:ln w="9525">
            <a:solidFill>
              <a:srgbClr val="2C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304415" y="1251965"/>
            <a:ext cx="3643249" cy="241134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87400" y="1270000"/>
            <a:ext cx="1549400" cy="0"/>
          </a:xfrm>
          <a:custGeom>
            <a:avLst/>
            <a:gdLst/>
            <a:ahLst/>
            <a:cxnLst/>
            <a:rect l="l" t="t" r="r" b="b"/>
            <a:pathLst>
              <a:path w="1549400">
                <a:moveTo>
                  <a:pt x="0" y="0"/>
                </a:moveTo>
                <a:lnTo>
                  <a:pt x="1549400" y="0"/>
                </a:lnTo>
              </a:path>
            </a:pathLst>
          </a:custGeom>
          <a:ln w="12699">
            <a:solidFill>
              <a:srgbClr val="9E235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800100" y="1270000"/>
            <a:ext cx="0" cy="2387599"/>
          </a:xfrm>
          <a:custGeom>
            <a:avLst/>
            <a:gdLst/>
            <a:ahLst/>
            <a:cxnLst/>
            <a:rect l="l" t="t" r="r" b="b"/>
            <a:pathLst>
              <a:path h="2387599">
                <a:moveTo>
                  <a:pt x="0" y="2387599"/>
                </a:moveTo>
                <a:lnTo>
                  <a:pt x="0" y="0"/>
                </a:lnTo>
              </a:path>
            </a:pathLst>
          </a:custGeom>
          <a:ln w="12700">
            <a:solidFill>
              <a:srgbClr val="9E235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787400" y="3644900"/>
            <a:ext cx="1511300" cy="0"/>
          </a:xfrm>
          <a:custGeom>
            <a:avLst/>
            <a:gdLst/>
            <a:ahLst/>
            <a:cxnLst/>
            <a:rect l="l" t="t" r="r" b="b"/>
            <a:pathLst>
              <a:path w="1511300">
                <a:moveTo>
                  <a:pt x="0" y="0"/>
                </a:moveTo>
                <a:lnTo>
                  <a:pt x="1511300" y="0"/>
                </a:lnTo>
              </a:path>
            </a:pathLst>
          </a:custGeom>
          <a:ln w="12699">
            <a:solidFill>
              <a:srgbClr val="9E235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606800" y="3746500"/>
            <a:ext cx="584200" cy="0"/>
          </a:xfrm>
          <a:custGeom>
            <a:avLst/>
            <a:gdLst/>
            <a:ahLst/>
            <a:cxnLst/>
            <a:rect l="l" t="t" r="r" b="b"/>
            <a:pathLst>
              <a:path w="584200">
                <a:moveTo>
                  <a:pt x="0" y="0"/>
                </a:moveTo>
                <a:lnTo>
                  <a:pt x="584200" y="0"/>
                </a:lnTo>
              </a:path>
            </a:pathLst>
          </a:custGeom>
          <a:ln w="12699">
            <a:solidFill>
              <a:srgbClr val="C6BDE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030516" y="792479"/>
            <a:ext cx="11161483" cy="0"/>
          </a:xfrm>
          <a:custGeom>
            <a:avLst/>
            <a:gdLst/>
            <a:ahLst/>
            <a:cxnLst/>
            <a:rect l="l" t="t" r="r" b="b"/>
            <a:pathLst>
              <a:path w="11161483">
                <a:moveTo>
                  <a:pt x="11161483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30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93714" y="523906"/>
            <a:ext cx="1067090" cy="557339"/>
          </a:xfrm>
          <a:custGeom>
            <a:avLst/>
            <a:gdLst/>
            <a:ahLst/>
            <a:cxnLst/>
            <a:rect l="l" t="t" r="r" b="b"/>
            <a:pathLst>
              <a:path w="1067090" h="557339">
                <a:moveTo>
                  <a:pt x="1464" y="294115"/>
                </a:moveTo>
                <a:lnTo>
                  <a:pt x="4557" y="315447"/>
                </a:lnTo>
                <a:lnTo>
                  <a:pt x="9277" y="336611"/>
                </a:lnTo>
                <a:lnTo>
                  <a:pt x="15621" y="357506"/>
                </a:lnTo>
                <a:lnTo>
                  <a:pt x="23585" y="378029"/>
                </a:lnTo>
                <a:lnTo>
                  <a:pt x="33166" y="398079"/>
                </a:lnTo>
                <a:lnTo>
                  <a:pt x="44362" y="417555"/>
                </a:lnTo>
                <a:lnTo>
                  <a:pt x="57168" y="436355"/>
                </a:lnTo>
                <a:lnTo>
                  <a:pt x="71583" y="454376"/>
                </a:lnTo>
                <a:lnTo>
                  <a:pt x="87603" y="471519"/>
                </a:lnTo>
                <a:lnTo>
                  <a:pt x="104889" y="487382"/>
                </a:lnTo>
                <a:lnTo>
                  <a:pt x="123040" y="501634"/>
                </a:lnTo>
                <a:lnTo>
                  <a:pt x="141952" y="514271"/>
                </a:lnTo>
                <a:lnTo>
                  <a:pt x="161526" y="525292"/>
                </a:lnTo>
                <a:lnTo>
                  <a:pt x="181658" y="534693"/>
                </a:lnTo>
                <a:lnTo>
                  <a:pt x="202248" y="542474"/>
                </a:lnTo>
                <a:lnTo>
                  <a:pt x="223195" y="548631"/>
                </a:lnTo>
                <a:lnTo>
                  <a:pt x="244397" y="553162"/>
                </a:lnTo>
                <a:lnTo>
                  <a:pt x="265752" y="556066"/>
                </a:lnTo>
                <a:lnTo>
                  <a:pt x="287159" y="557339"/>
                </a:lnTo>
                <a:lnTo>
                  <a:pt x="308517" y="556980"/>
                </a:lnTo>
                <a:lnTo>
                  <a:pt x="329724" y="554985"/>
                </a:lnTo>
                <a:lnTo>
                  <a:pt x="350678" y="551354"/>
                </a:lnTo>
                <a:lnTo>
                  <a:pt x="371279" y="546083"/>
                </a:lnTo>
                <a:lnTo>
                  <a:pt x="391424" y="539170"/>
                </a:lnTo>
                <a:lnTo>
                  <a:pt x="411013" y="530613"/>
                </a:lnTo>
                <a:lnTo>
                  <a:pt x="429944" y="520410"/>
                </a:lnTo>
                <a:lnTo>
                  <a:pt x="448115" y="508559"/>
                </a:lnTo>
                <a:lnTo>
                  <a:pt x="465425" y="495056"/>
                </a:lnTo>
                <a:lnTo>
                  <a:pt x="481772" y="479901"/>
                </a:lnTo>
                <a:lnTo>
                  <a:pt x="501393" y="461124"/>
                </a:lnTo>
                <a:lnTo>
                  <a:pt x="522029" y="443352"/>
                </a:lnTo>
                <a:lnTo>
                  <a:pt x="543679" y="426584"/>
                </a:lnTo>
                <a:lnTo>
                  <a:pt x="566345" y="410821"/>
                </a:lnTo>
                <a:lnTo>
                  <a:pt x="590027" y="396063"/>
                </a:lnTo>
                <a:lnTo>
                  <a:pt x="614723" y="382310"/>
                </a:lnTo>
                <a:lnTo>
                  <a:pt x="640435" y="369563"/>
                </a:lnTo>
                <a:lnTo>
                  <a:pt x="667163" y="357822"/>
                </a:lnTo>
                <a:lnTo>
                  <a:pt x="694905" y="347087"/>
                </a:lnTo>
                <a:lnTo>
                  <a:pt x="723663" y="337359"/>
                </a:lnTo>
                <a:lnTo>
                  <a:pt x="753436" y="328638"/>
                </a:lnTo>
                <a:lnTo>
                  <a:pt x="784225" y="320923"/>
                </a:lnTo>
                <a:lnTo>
                  <a:pt x="816029" y="314216"/>
                </a:lnTo>
                <a:lnTo>
                  <a:pt x="848848" y="308517"/>
                </a:lnTo>
                <a:lnTo>
                  <a:pt x="882683" y="303825"/>
                </a:lnTo>
                <a:lnTo>
                  <a:pt x="917534" y="300142"/>
                </a:lnTo>
                <a:lnTo>
                  <a:pt x="953399" y="297467"/>
                </a:lnTo>
                <a:lnTo>
                  <a:pt x="990281" y="295801"/>
                </a:lnTo>
                <a:lnTo>
                  <a:pt x="1028178" y="295144"/>
                </a:lnTo>
                <a:lnTo>
                  <a:pt x="1067090" y="295497"/>
                </a:lnTo>
                <a:lnTo>
                  <a:pt x="1028148" y="294158"/>
                </a:lnTo>
                <a:lnTo>
                  <a:pt x="990162" y="291858"/>
                </a:lnTo>
                <a:lnTo>
                  <a:pt x="953131" y="288595"/>
                </a:lnTo>
                <a:lnTo>
                  <a:pt x="917057" y="284371"/>
                </a:lnTo>
                <a:lnTo>
                  <a:pt x="881938" y="279183"/>
                </a:lnTo>
                <a:lnTo>
                  <a:pt x="847775" y="273033"/>
                </a:lnTo>
                <a:lnTo>
                  <a:pt x="814568" y="265921"/>
                </a:lnTo>
                <a:lnTo>
                  <a:pt x="782317" y="257846"/>
                </a:lnTo>
                <a:lnTo>
                  <a:pt x="751021" y="248808"/>
                </a:lnTo>
                <a:lnTo>
                  <a:pt x="720682" y="238807"/>
                </a:lnTo>
                <a:lnTo>
                  <a:pt x="691298" y="227843"/>
                </a:lnTo>
                <a:lnTo>
                  <a:pt x="662869" y="215917"/>
                </a:lnTo>
                <a:lnTo>
                  <a:pt x="635397" y="203027"/>
                </a:lnTo>
                <a:lnTo>
                  <a:pt x="608880" y="189173"/>
                </a:lnTo>
                <a:lnTo>
                  <a:pt x="583319" y="174357"/>
                </a:lnTo>
                <a:lnTo>
                  <a:pt x="558713" y="158577"/>
                </a:lnTo>
                <a:lnTo>
                  <a:pt x="535063" y="141833"/>
                </a:lnTo>
                <a:lnTo>
                  <a:pt x="512369" y="124126"/>
                </a:lnTo>
                <a:lnTo>
                  <a:pt x="490630" y="105455"/>
                </a:lnTo>
                <a:lnTo>
                  <a:pt x="469847" y="85820"/>
                </a:lnTo>
                <a:lnTo>
                  <a:pt x="452560" y="69956"/>
                </a:lnTo>
                <a:lnTo>
                  <a:pt x="434410" y="55705"/>
                </a:lnTo>
                <a:lnTo>
                  <a:pt x="415497" y="43068"/>
                </a:lnTo>
                <a:lnTo>
                  <a:pt x="395924" y="32047"/>
                </a:lnTo>
                <a:lnTo>
                  <a:pt x="375792" y="22645"/>
                </a:lnTo>
                <a:lnTo>
                  <a:pt x="355201" y="14865"/>
                </a:lnTo>
                <a:lnTo>
                  <a:pt x="334254" y="8707"/>
                </a:lnTo>
                <a:lnTo>
                  <a:pt x="313053" y="4176"/>
                </a:lnTo>
                <a:lnTo>
                  <a:pt x="291698" y="1273"/>
                </a:lnTo>
                <a:lnTo>
                  <a:pt x="270290" y="0"/>
                </a:lnTo>
                <a:lnTo>
                  <a:pt x="248933" y="359"/>
                </a:lnTo>
                <a:lnTo>
                  <a:pt x="227726" y="2353"/>
                </a:lnTo>
                <a:lnTo>
                  <a:pt x="206771" y="5985"/>
                </a:lnTo>
                <a:lnTo>
                  <a:pt x="186171" y="11256"/>
                </a:lnTo>
                <a:lnTo>
                  <a:pt x="166025" y="18168"/>
                </a:lnTo>
                <a:lnTo>
                  <a:pt x="146436" y="26725"/>
                </a:lnTo>
                <a:lnTo>
                  <a:pt x="127506" y="36928"/>
                </a:lnTo>
                <a:lnTo>
                  <a:pt x="109335" y="48780"/>
                </a:lnTo>
                <a:lnTo>
                  <a:pt x="92025" y="62282"/>
                </a:lnTo>
                <a:lnTo>
                  <a:pt x="75677" y="77438"/>
                </a:lnTo>
                <a:lnTo>
                  <a:pt x="60663" y="93910"/>
                </a:lnTo>
                <a:lnTo>
                  <a:pt x="47322" y="111333"/>
                </a:lnTo>
                <a:lnTo>
                  <a:pt x="35639" y="129604"/>
                </a:lnTo>
                <a:lnTo>
                  <a:pt x="25609" y="148622"/>
                </a:lnTo>
                <a:lnTo>
                  <a:pt x="17231" y="168284"/>
                </a:lnTo>
                <a:lnTo>
                  <a:pt x="10501" y="188490"/>
                </a:lnTo>
                <a:lnTo>
                  <a:pt x="5416" y="209138"/>
                </a:lnTo>
                <a:lnTo>
                  <a:pt x="1973" y="230126"/>
                </a:lnTo>
                <a:lnTo>
                  <a:pt x="168" y="251353"/>
                </a:lnTo>
                <a:lnTo>
                  <a:pt x="0" y="272716"/>
                </a:lnTo>
                <a:lnTo>
                  <a:pt x="1464" y="294115"/>
                </a:lnTo>
                <a:close/>
              </a:path>
            </a:pathLst>
          </a:custGeom>
          <a:solidFill>
            <a:srgbClr val="2C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93714" y="523906"/>
            <a:ext cx="1067090" cy="557339"/>
          </a:xfrm>
          <a:custGeom>
            <a:avLst/>
            <a:gdLst/>
            <a:ahLst/>
            <a:cxnLst/>
            <a:rect l="l" t="t" r="r" b="b"/>
            <a:pathLst>
              <a:path w="1067090" h="557339">
                <a:moveTo>
                  <a:pt x="75677" y="77438"/>
                </a:moveTo>
                <a:lnTo>
                  <a:pt x="92025" y="62282"/>
                </a:lnTo>
                <a:lnTo>
                  <a:pt x="109335" y="48780"/>
                </a:lnTo>
                <a:lnTo>
                  <a:pt x="127506" y="36928"/>
                </a:lnTo>
                <a:lnTo>
                  <a:pt x="146436" y="26725"/>
                </a:lnTo>
                <a:lnTo>
                  <a:pt x="166025" y="18168"/>
                </a:lnTo>
                <a:lnTo>
                  <a:pt x="186171" y="11256"/>
                </a:lnTo>
                <a:lnTo>
                  <a:pt x="206771" y="5985"/>
                </a:lnTo>
                <a:lnTo>
                  <a:pt x="227726" y="2353"/>
                </a:lnTo>
                <a:lnTo>
                  <a:pt x="248933" y="359"/>
                </a:lnTo>
                <a:lnTo>
                  <a:pt x="270290" y="0"/>
                </a:lnTo>
                <a:lnTo>
                  <a:pt x="291698" y="1273"/>
                </a:lnTo>
                <a:lnTo>
                  <a:pt x="313053" y="4176"/>
                </a:lnTo>
                <a:lnTo>
                  <a:pt x="334254" y="8707"/>
                </a:lnTo>
                <a:lnTo>
                  <a:pt x="355201" y="14865"/>
                </a:lnTo>
                <a:lnTo>
                  <a:pt x="375792" y="22645"/>
                </a:lnTo>
                <a:lnTo>
                  <a:pt x="395924" y="32047"/>
                </a:lnTo>
                <a:lnTo>
                  <a:pt x="415497" y="43068"/>
                </a:lnTo>
                <a:lnTo>
                  <a:pt x="434410" y="55705"/>
                </a:lnTo>
                <a:lnTo>
                  <a:pt x="452560" y="69956"/>
                </a:lnTo>
                <a:lnTo>
                  <a:pt x="469847" y="85820"/>
                </a:lnTo>
                <a:lnTo>
                  <a:pt x="490630" y="105455"/>
                </a:lnTo>
                <a:lnTo>
                  <a:pt x="512369" y="124126"/>
                </a:lnTo>
                <a:lnTo>
                  <a:pt x="535063" y="141833"/>
                </a:lnTo>
                <a:lnTo>
                  <a:pt x="558713" y="158577"/>
                </a:lnTo>
                <a:lnTo>
                  <a:pt x="583319" y="174357"/>
                </a:lnTo>
                <a:lnTo>
                  <a:pt x="608880" y="189173"/>
                </a:lnTo>
                <a:lnTo>
                  <a:pt x="635397" y="203027"/>
                </a:lnTo>
                <a:lnTo>
                  <a:pt x="662869" y="215917"/>
                </a:lnTo>
                <a:lnTo>
                  <a:pt x="691298" y="227843"/>
                </a:lnTo>
                <a:lnTo>
                  <a:pt x="720682" y="238807"/>
                </a:lnTo>
                <a:lnTo>
                  <a:pt x="751021" y="248808"/>
                </a:lnTo>
                <a:lnTo>
                  <a:pt x="782317" y="257846"/>
                </a:lnTo>
                <a:lnTo>
                  <a:pt x="814568" y="265921"/>
                </a:lnTo>
                <a:lnTo>
                  <a:pt x="847775" y="273033"/>
                </a:lnTo>
                <a:lnTo>
                  <a:pt x="881938" y="279183"/>
                </a:lnTo>
                <a:lnTo>
                  <a:pt x="917057" y="284371"/>
                </a:lnTo>
                <a:lnTo>
                  <a:pt x="953131" y="288595"/>
                </a:lnTo>
                <a:lnTo>
                  <a:pt x="990162" y="291858"/>
                </a:lnTo>
                <a:lnTo>
                  <a:pt x="1028148" y="294158"/>
                </a:lnTo>
                <a:lnTo>
                  <a:pt x="1067090" y="295497"/>
                </a:lnTo>
                <a:lnTo>
                  <a:pt x="1028178" y="295144"/>
                </a:lnTo>
                <a:lnTo>
                  <a:pt x="990281" y="295801"/>
                </a:lnTo>
                <a:lnTo>
                  <a:pt x="953399" y="297467"/>
                </a:lnTo>
                <a:lnTo>
                  <a:pt x="917534" y="300142"/>
                </a:lnTo>
                <a:lnTo>
                  <a:pt x="882683" y="303825"/>
                </a:lnTo>
                <a:lnTo>
                  <a:pt x="848848" y="308517"/>
                </a:lnTo>
                <a:lnTo>
                  <a:pt x="816029" y="314216"/>
                </a:lnTo>
                <a:lnTo>
                  <a:pt x="784225" y="320923"/>
                </a:lnTo>
                <a:lnTo>
                  <a:pt x="753436" y="328638"/>
                </a:lnTo>
                <a:lnTo>
                  <a:pt x="723663" y="337359"/>
                </a:lnTo>
                <a:lnTo>
                  <a:pt x="694905" y="347087"/>
                </a:lnTo>
                <a:lnTo>
                  <a:pt x="667163" y="357822"/>
                </a:lnTo>
                <a:lnTo>
                  <a:pt x="640435" y="369563"/>
                </a:lnTo>
                <a:lnTo>
                  <a:pt x="614723" y="382310"/>
                </a:lnTo>
                <a:lnTo>
                  <a:pt x="590027" y="396063"/>
                </a:lnTo>
                <a:lnTo>
                  <a:pt x="566345" y="410821"/>
                </a:lnTo>
                <a:lnTo>
                  <a:pt x="543679" y="426584"/>
                </a:lnTo>
                <a:lnTo>
                  <a:pt x="522029" y="443352"/>
                </a:lnTo>
                <a:lnTo>
                  <a:pt x="501393" y="461124"/>
                </a:lnTo>
                <a:lnTo>
                  <a:pt x="481772" y="479901"/>
                </a:lnTo>
                <a:lnTo>
                  <a:pt x="465425" y="495056"/>
                </a:lnTo>
                <a:lnTo>
                  <a:pt x="448115" y="508559"/>
                </a:lnTo>
                <a:lnTo>
                  <a:pt x="429944" y="520410"/>
                </a:lnTo>
                <a:lnTo>
                  <a:pt x="411013" y="530613"/>
                </a:lnTo>
                <a:lnTo>
                  <a:pt x="391424" y="539170"/>
                </a:lnTo>
                <a:lnTo>
                  <a:pt x="371279" y="546083"/>
                </a:lnTo>
                <a:lnTo>
                  <a:pt x="350678" y="551354"/>
                </a:lnTo>
                <a:lnTo>
                  <a:pt x="329724" y="554985"/>
                </a:lnTo>
                <a:lnTo>
                  <a:pt x="308517" y="556980"/>
                </a:lnTo>
                <a:lnTo>
                  <a:pt x="287159" y="557339"/>
                </a:lnTo>
                <a:lnTo>
                  <a:pt x="265752" y="556066"/>
                </a:lnTo>
                <a:lnTo>
                  <a:pt x="244397" y="553162"/>
                </a:lnTo>
                <a:lnTo>
                  <a:pt x="223195" y="548631"/>
                </a:lnTo>
                <a:lnTo>
                  <a:pt x="202248" y="542474"/>
                </a:lnTo>
                <a:lnTo>
                  <a:pt x="181658" y="534693"/>
                </a:lnTo>
                <a:lnTo>
                  <a:pt x="161526" y="525292"/>
                </a:lnTo>
                <a:lnTo>
                  <a:pt x="141952" y="514271"/>
                </a:lnTo>
                <a:lnTo>
                  <a:pt x="123040" y="501634"/>
                </a:lnTo>
                <a:lnTo>
                  <a:pt x="104889" y="487382"/>
                </a:lnTo>
                <a:lnTo>
                  <a:pt x="87603" y="471519"/>
                </a:lnTo>
                <a:lnTo>
                  <a:pt x="71583" y="454376"/>
                </a:lnTo>
                <a:lnTo>
                  <a:pt x="57168" y="436355"/>
                </a:lnTo>
                <a:lnTo>
                  <a:pt x="44362" y="417555"/>
                </a:lnTo>
                <a:lnTo>
                  <a:pt x="33166" y="398079"/>
                </a:lnTo>
                <a:lnTo>
                  <a:pt x="23585" y="378029"/>
                </a:lnTo>
                <a:lnTo>
                  <a:pt x="15621" y="357506"/>
                </a:lnTo>
                <a:lnTo>
                  <a:pt x="9277" y="336611"/>
                </a:lnTo>
                <a:lnTo>
                  <a:pt x="4557" y="315447"/>
                </a:lnTo>
                <a:lnTo>
                  <a:pt x="1464" y="294115"/>
                </a:lnTo>
                <a:lnTo>
                  <a:pt x="0" y="272716"/>
                </a:lnTo>
                <a:lnTo>
                  <a:pt x="168" y="251353"/>
                </a:lnTo>
                <a:lnTo>
                  <a:pt x="1973" y="230126"/>
                </a:lnTo>
                <a:lnTo>
                  <a:pt x="5416" y="209138"/>
                </a:lnTo>
                <a:lnTo>
                  <a:pt x="10501" y="188490"/>
                </a:lnTo>
                <a:lnTo>
                  <a:pt x="17231" y="168284"/>
                </a:lnTo>
                <a:lnTo>
                  <a:pt x="25609" y="148622"/>
                </a:lnTo>
                <a:lnTo>
                  <a:pt x="35639" y="129604"/>
                </a:lnTo>
                <a:lnTo>
                  <a:pt x="47322" y="111333"/>
                </a:lnTo>
                <a:lnTo>
                  <a:pt x="60663" y="93910"/>
                </a:lnTo>
                <a:lnTo>
                  <a:pt x="75665" y="77438"/>
                </a:lnTo>
                <a:close/>
              </a:path>
            </a:pathLst>
          </a:custGeom>
          <a:ln w="12700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35432" y="672719"/>
            <a:ext cx="263931" cy="270763"/>
          </a:xfrm>
          <a:custGeom>
            <a:avLst/>
            <a:gdLst/>
            <a:ahLst/>
            <a:cxnLst/>
            <a:rect l="l" t="t" r="r" b="b"/>
            <a:pathLst>
              <a:path w="263931" h="270763">
                <a:moveTo>
                  <a:pt x="0" y="135381"/>
                </a:moveTo>
                <a:lnTo>
                  <a:pt x="619" y="148564"/>
                </a:lnTo>
                <a:lnTo>
                  <a:pt x="2754" y="163004"/>
                </a:lnTo>
                <a:lnTo>
                  <a:pt x="6333" y="176904"/>
                </a:lnTo>
                <a:lnTo>
                  <a:pt x="11275" y="190182"/>
                </a:lnTo>
                <a:lnTo>
                  <a:pt x="17496" y="202750"/>
                </a:lnTo>
                <a:lnTo>
                  <a:pt x="24914" y="214525"/>
                </a:lnTo>
                <a:lnTo>
                  <a:pt x="33447" y="225422"/>
                </a:lnTo>
                <a:lnTo>
                  <a:pt x="43013" y="235354"/>
                </a:lnTo>
                <a:lnTo>
                  <a:pt x="53528" y="244239"/>
                </a:lnTo>
                <a:lnTo>
                  <a:pt x="64912" y="251989"/>
                </a:lnTo>
                <a:lnTo>
                  <a:pt x="77081" y="258521"/>
                </a:lnTo>
                <a:lnTo>
                  <a:pt x="89953" y="263750"/>
                </a:lnTo>
                <a:lnTo>
                  <a:pt x="103446" y="267590"/>
                </a:lnTo>
                <a:lnTo>
                  <a:pt x="117478" y="269956"/>
                </a:lnTo>
                <a:lnTo>
                  <a:pt x="131965" y="270763"/>
                </a:lnTo>
                <a:lnTo>
                  <a:pt x="144830" y="270128"/>
                </a:lnTo>
                <a:lnTo>
                  <a:pt x="158917" y="267934"/>
                </a:lnTo>
                <a:lnTo>
                  <a:pt x="172476" y="264257"/>
                </a:lnTo>
                <a:lnTo>
                  <a:pt x="185423" y="259182"/>
                </a:lnTo>
                <a:lnTo>
                  <a:pt x="197676" y="252793"/>
                </a:lnTo>
                <a:lnTo>
                  <a:pt x="209152" y="245177"/>
                </a:lnTo>
                <a:lnTo>
                  <a:pt x="219771" y="236417"/>
                </a:lnTo>
                <a:lnTo>
                  <a:pt x="229448" y="226599"/>
                </a:lnTo>
                <a:lnTo>
                  <a:pt x="238103" y="215808"/>
                </a:lnTo>
                <a:lnTo>
                  <a:pt x="245652" y="204128"/>
                </a:lnTo>
                <a:lnTo>
                  <a:pt x="252013" y="191645"/>
                </a:lnTo>
                <a:lnTo>
                  <a:pt x="257103" y="178444"/>
                </a:lnTo>
                <a:lnTo>
                  <a:pt x="260842" y="164610"/>
                </a:lnTo>
                <a:lnTo>
                  <a:pt x="263145" y="150227"/>
                </a:lnTo>
                <a:lnTo>
                  <a:pt x="263931" y="135381"/>
                </a:lnTo>
                <a:lnTo>
                  <a:pt x="263312" y="122179"/>
                </a:lnTo>
                <a:lnTo>
                  <a:pt x="261177" y="107723"/>
                </a:lnTo>
                <a:lnTo>
                  <a:pt x="257597" y="93811"/>
                </a:lnTo>
                <a:lnTo>
                  <a:pt x="252656" y="80527"/>
                </a:lnTo>
                <a:lnTo>
                  <a:pt x="246435" y="67956"/>
                </a:lnTo>
                <a:lnTo>
                  <a:pt x="239016" y="56183"/>
                </a:lnTo>
                <a:lnTo>
                  <a:pt x="230483" y="45290"/>
                </a:lnTo>
                <a:lnTo>
                  <a:pt x="220918" y="35364"/>
                </a:lnTo>
                <a:lnTo>
                  <a:pt x="210402" y="26487"/>
                </a:lnTo>
                <a:lnTo>
                  <a:pt x="199019" y="18745"/>
                </a:lnTo>
                <a:lnTo>
                  <a:pt x="186849" y="12222"/>
                </a:lnTo>
                <a:lnTo>
                  <a:pt x="173977" y="7001"/>
                </a:lnTo>
                <a:lnTo>
                  <a:pt x="160484" y="3167"/>
                </a:lnTo>
                <a:lnTo>
                  <a:pt x="146453" y="806"/>
                </a:lnTo>
                <a:lnTo>
                  <a:pt x="131965" y="0"/>
                </a:lnTo>
                <a:lnTo>
                  <a:pt x="119100" y="634"/>
                </a:lnTo>
                <a:lnTo>
                  <a:pt x="105013" y="2824"/>
                </a:lnTo>
                <a:lnTo>
                  <a:pt x="91455" y="6494"/>
                </a:lnTo>
                <a:lnTo>
                  <a:pt x="78508" y="11562"/>
                </a:lnTo>
                <a:lnTo>
                  <a:pt x="66255" y="17942"/>
                </a:lnTo>
                <a:lnTo>
                  <a:pt x="54778" y="25550"/>
                </a:lnTo>
                <a:lnTo>
                  <a:pt x="44160" y="34302"/>
                </a:lnTo>
                <a:lnTo>
                  <a:pt x="34482" y="44114"/>
                </a:lnTo>
                <a:lnTo>
                  <a:pt x="25828" y="54901"/>
                </a:lnTo>
                <a:lnTo>
                  <a:pt x="18279" y="66579"/>
                </a:lnTo>
                <a:lnTo>
                  <a:pt x="11918" y="79063"/>
                </a:lnTo>
                <a:lnTo>
                  <a:pt x="6827" y="92270"/>
                </a:lnTo>
                <a:lnTo>
                  <a:pt x="3089" y="106115"/>
                </a:lnTo>
                <a:lnTo>
                  <a:pt x="786" y="120513"/>
                </a:lnTo>
                <a:lnTo>
                  <a:pt x="0" y="135381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35432" y="672719"/>
            <a:ext cx="263931" cy="270763"/>
          </a:xfrm>
          <a:custGeom>
            <a:avLst/>
            <a:gdLst/>
            <a:ahLst/>
            <a:cxnLst/>
            <a:rect l="l" t="t" r="r" b="b"/>
            <a:pathLst>
              <a:path w="263931" h="270763">
                <a:moveTo>
                  <a:pt x="0" y="135381"/>
                </a:moveTo>
                <a:lnTo>
                  <a:pt x="786" y="120513"/>
                </a:lnTo>
                <a:lnTo>
                  <a:pt x="3089" y="106115"/>
                </a:lnTo>
                <a:lnTo>
                  <a:pt x="6827" y="92270"/>
                </a:lnTo>
                <a:lnTo>
                  <a:pt x="11918" y="79063"/>
                </a:lnTo>
                <a:lnTo>
                  <a:pt x="18279" y="66579"/>
                </a:lnTo>
                <a:lnTo>
                  <a:pt x="25828" y="54901"/>
                </a:lnTo>
                <a:lnTo>
                  <a:pt x="34482" y="44114"/>
                </a:lnTo>
                <a:lnTo>
                  <a:pt x="44160" y="34302"/>
                </a:lnTo>
                <a:lnTo>
                  <a:pt x="54778" y="25550"/>
                </a:lnTo>
                <a:lnTo>
                  <a:pt x="66255" y="17942"/>
                </a:lnTo>
                <a:lnTo>
                  <a:pt x="78508" y="11562"/>
                </a:lnTo>
                <a:lnTo>
                  <a:pt x="91455" y="6494"/>
                </a:lnTo>
                <a:lnTo>
                  <a:pt x="105013" y="2824"/>
                </a:lnTo>
                <a:lnTo>
                  <a:pt x="119100" y="634"/>
                </a:lnTo>
                <a:lnTo>
                  <a:pt x="131965" y="0"/>
                </a:lnTo>
                <a:lnTo>
                  <a:pt x="146453" y="806"/>
                </a:lnTo>
                <a:lnTo>
                  <a:pt x="160484" y="3167"/>
                </a:lnTo>
                <a:lnTo>
                  <a:pt x="173977" y="7001"/>
                </a:lnTo>
                <a:lnTo>
                  <a:pt x="186849" y="12222"/>
                </a:lnTo>
                <a:lnTo>
                  <a:pt x="199019" y="18745"/>
                </a:lnTo>
                <a:lnTo>
                  <a:pt x="210402" y="26487"/>
                </a:lnTo>
                <a:lnTo>
                  <a:pt x="220918" y="35364"/>
                </a:lnTo>
                <a:lnTo>
                  <a:pt x="230483" y="45290"/>
                </a:lnTo>
                <a:lnTo>
                  <a:pt x="239016" y="56183"/>
                </a:lnTo>
                <a:lnTo>
                  <a:pt x="246435" y="67956"/>
                </a:lnTo>
                <a:lnTo>
                  <a:pt x="252656" y="80527"/>
                </a:lnTo>
                <a:lnTo>
                  <a:pt x="257597" y="93811"/>
                </a:lnTo>
                <a:lnTo>
                  <a:pt x="261177" y="107723"/>
                </a:lnTo>
                <a:lnTo>
                  <a:pt x="263312" y="122179"/>
                </a:lnTo>
                <a:lnTo>
                  <a:pt x="263931" y="135381"/>
                </a:lnTo>
                <a:lnTo>
                  <a:pt x="263145" y="150227"/>
                </a:lnTo>
                <a:lnTo>
                  <a:pt x="260842" y="164610"/>
                </a:lnTo>
                <a:lnTo>
                  <a:pt x="257103" y="178444"/>
                </a:lnTo>
                <a:lnTo>
                  <a:pt x="252013" y="191645"/>
                </a:lnTo>
                <a:lnTo>
                  <a:pt x="245652" y="204128"/>
                </a:lnTo>
                <a:lnTo>
                  <a:pt x="238103" y="215808"/>
                </a:lnTo>
                <a:lnTo>
                  <a:pt x="229448" y="226599"/>
                </a:lnTo>
                <a:lnTo>
                  <a:pt x="219771" y="236417"/>
                </a:lnTo>
                <a:lnTo>
                  <a:pt x="209152" y="245177"/>
                </a:lnTo>
                <a:lnTo>
                  <a:pt x="197676" y="252793"/>
                </a:lnTo>
                <a:lnTo>
                  <a:pt x="185423" y="259182"/>
                </a:lnTo>
                <a:lnTo>
                  <a:pt x="172476" y="264257"/>
                </a:lnTo>
                <a:lnTo>
                  <a:pt x="158917" y="267934"/>
                </a:lnTo>
                <a:lnTo>
                  <a:pt x="144830" y="270128"/>
                </a:lnTo>
                <a:lnTo>
                  <a:pt x="131965" y="270763"/>
                </a:lnTo>
                <a:lnTo>
                  <a:pt x="117478" y="269956"/>
                </a:lnTo>
                <a:lnTo>
                  <a:pt x="103446" y="267590"/>
                </a:lnTo>
                <a:lnTo>
                  <a:pt x="89953" y="263750"/>
                </a:lnTo>
                <a:lnTo>
                  <a:pt x="77081" y="258521"/>
                </a:lnTo>
                <a:lnTo>
                  <a:pt x="64912" y="251989"/>
                </a:lnTo>
                <a:lnTo>
                  <a:pt x="53528" y="244239"/>
                </a:lnTo>
                <a:lnTo>
                  <a:pt x="43013" y="235354"/>
                </a:lnTo>
                <a:lnTo>
                  <a:pt x="33447" y="225422"/>
                </a:lnTo>
                <a:lnTo>
                  <a:pt x="24914" y="214525"/>
                </a:lnTo>
                <a:lnTo>
                  <a:pt x="17496" y="202750"/>
                </a:lnTo>
                <a:lnTo>
                  <a:pt x="11275" y="190182"/>
                </a:lnTo>
                <a:lnTo>
                  <a:pt x="6333" y="176904"/>
                </a:lnTo>
                <a:lnTo>
                  <a:pt x="2754" y="163004"/>
                </a:lnTo>
                <a:lnTo>
                  <a:pt x="619" y="148564"/>
                </a:lnTo>
                <a:lnTo>
                  <a:pt x="0" y="135381"/>
                </a:lnTo>
                <a:close/>
              </a:path>
            </a:pathLst>
          </a:custGeom>
          <a:ln w="38100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82448" y="496189"/>
            <a:ext cx="1069086" cy="30314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3459607" y="197770"/>
            <a:ext cx="2763113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E</a:t>
            </a:r>
            <a:r>
              <a:rPr sz="2400" b="1" spc="-9" dirty="0" smtClean="0">
                <a:solidFill>
                  <a:srgbClr val="30909B"/>
                </a:solidFill>
                <a:latin typeface="Arial"/>
                <a:cs typeface="Arial"/>
              </a:rPr>
              <a:t>X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P</a:t>
            </a:r>
            <a:r>
              <a:rPr sz="2400" b="1" spc="-9" dirty="0" smtClean="0">
                <a:solidFill>
                  <a:srgbClr val="30909B"/>
                </a:solidFill>
                <a:latin typeface="Arial"/>
                <a:cs typeface="Arial"/>
              </a:rPr>
              <a:t>R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E</a:t>
            </a:r>
            <a:r>
              <a:rPr sz="2400" b="1" spc="-9" dirty="0" smtClean="0">
                <a:solidFill>
                  <a:srgbClr val="30909B"/>
                </a:solidFill>
                <a:latin typeface="Arial"/>
                <a:cs typeface="Arial"/>
              </a:rPr>
              <a:t>S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I</a:t>
            </a:r>
            <a:r>
              <a:rPr sz="2400" b="1" spc="4" dirty="0" smtClean="0">
                <a:solidFill>
                  <a:srgbClr val="30909B"/>
                </a:solidFill>
                <a:latin typeface="Arial"/>
                <a:cs typeface="Arial"/>
              </a:rPr>
              <a:t>O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N</a:t>
            </a:r>
            <a:r>
              <a:rPr sz="2400" b="1" spc="-9" dirty="0" smtClean="0">
                <a:solidFill>
                  <a:srgbClr val="30909B"/>
                </a:solidFill>
                <a:latin typeface="Arial"/>
                <a:cs typeface="Arial"/>
              </a:rPr>
              <a:t>E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S</a:t>
            </a:r>
            <a:r>
              <a:rPr sz="2400" b="1" spc="24" dirty="0" smtClean="0">
                <a:solidFill>
                  <a:srgbClr val="30909B"/>
                </a:solidFill>
                <a:latin typeface="Arial"/>
                <a:cs typeface="Arial"/>
              </a:rPr>
              <a:t> 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DE</a:t>
            </a:r>
            <a:endParaRPr sz="24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235115" y="197770"/>
            <a:ext cx="680720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LAS</a:t>
            </a:r>
            <a:endParaRPr sz="24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928535" y="197770"/>
            <a:ext cx="799287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RIAS</a:t>
            </a:r>
            <a:endParaRPr sz="24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742682" y="197770"/>
            <a:ext cx="2355596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– R</a:t>
            </a:r>
            <a:r>
              <a:rPr sz="2400" b="1" spc="-9" dirty="0" smtClean="0">
                <a:solidFill>
                  <a:srgbClr val="30909B"/>
                </a:solidFill>
                <a:latin typeface="Arial"/>
                <a:cs typeface="Arial"/>
              </a:rPr>
              <a:t>E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SOL</a:t>
            </a:r>
            <a:r>
              <a:rPr sz="2400" b="1" spc="-4" dirty="0" smtClean="0">
                <a:solidFill>
                  <a:srgbClr val="30909B"/>
                </a:solidFill>
                <a:latin typeface="Arial"/>
                <a:cs typeface="Arial"/>
              </a:rPr>
              <a:t>U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CIÓN</a:t>
            </a:r>
            <a:endParaRPr sz="24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0113721" y="197770"/>
            <a:ext cx="748080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32</a:t>
            </a:r>
            <a:r>
              <a:rPr sz="2400" b="1" spc="-4" dirty="0" smtClean="0">
                <a:solidFill>
                  <a:srgbClr val="30909B"/>
                </a:solidFill>
                <a:latin typeface="Arial"/>
                <a:cs typeface="Arial"/>
              </a:rPr>
              <a:t>0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2</a:t>
            </a:r>
            <a:endParaRPr sz="24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0876940" y="197770"/>
            <a:ext cx="494487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DE</a:t>
            </a:r>
            <a:endParaRPr sz="24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1383822" y="197770"/>
            <a:ext cx="748995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2016</a:t>
            </a:r>
            <a:endParaRPr sz="240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7917433" y="1682046"/>
            <a:ext cx="40624" cy="76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45"/>
              </a:spcBef>
            </a:pPr>
            <a:r>
              <a:rPr sz="400" spc="0" dirty="0" smtClean="0">
                <a:solidFill>
                  <a:srgbClr val="E9F2F4"/>
                </a:solidFill>
                <a:latin typeface="Times New Roman"/>
                <a:cs typeface="Times New Roman"/>
              </a:rPr>
              <a:t>I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366727" y="4062656"/>
            <a:ext cx="384421" cy="76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45"/>
              </a:spcBef>
            </a:pPr>
            <a:r>
              <a:rPr sz="400" spc="0" dirty="0" smtClean="0">
                <a:solidFill>
                  <a:srgbClr val="5D959A"/>
                </a:solidFill>
                <a:latin typeface="Arial"/>
                <a:cs typeface="Arial"/>
              </a:rPr>
              <a:t>TERRITORIAL</a:t>
            </a:r>
            <a:endParaRPr sz="4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594466" y="4984321"/>
            <a:ext cx="319277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20"/>
              </a:lnSpc>
              <a:spcBef>
                <a:spcPts val="55"/>
              </a:spcBef>
            </a:pPr>
            <a:r>
              <a:rPr sz="1000" spc="0" dirty="0" smtClean="0">
                <a:solidFill>
                  <a:srgbClr val="8C97A5"/>
                </a:solidFill>
                <a:latin typeface="Arial"/>
                <a:cs typeface="Arial"/>
              </a:rPr>
              <a:t>L:;::J</a:t>
            </a:r>
            <a:endParaRPr sz="10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376035" y="4075607"/>
            <a:ext cx="1624965" cy="4483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0" name="object 20"/>
          <p:cNvSpPr txBox="1"/>
          <p:nvPr/>
        </p:nvSpPr>
        <p:spPr>
          <a:xfrm>
            <a:off x="8001000" y="4075607"/>
            <a:ext cx="567816" cy="4074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9" name="object 19"/>
          <p:cNvSpPr txBox="1"/>
          <p:nvPr/>
        </p:nvSpPr>
        <p:spPr>
          <a:xfrm>
            <a:off x="8001000" y="4483099"/>
            <a:ext cx="567816" cy="408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232906" y="3887724"/>
            <a:ext cx="5660517" cy="260070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50"/>
              </a:lnSpc>
              <a:spcBef>
                <a:spcPts val="0"/>
              </a:spcBef>
            </a:pPr>
            <a:endParaRPr sz="550"/>
          </a:p>
          <a:p>
            <a:pPr marL="609560">
              <a:lnSpc>
                <a:spcPct val="95825"/>
              </a:lnSpc>
              <a:spcBef>
                <a:spcPts val="2000"/>
              </a:spcBef>
            </a:pPr>
            <a:r>
              <a:rPr sz="1200" dirty="0" smtClean="0">
                <a:solidFill>
                  <a:srgbClr val="5D959A"/>
                </a:solidFill>
                <a:latin typeface="Arial"/>
                <a:cs typeface="Arial"/>
                <a:hlinkClick r:id="rId8"/>
              </a:rPr>
              <a:t>@</a:t>
            </a:r>
            <a:r>
              <a:rPr sz="1200" dirty="0" smtClean="0">
                <a:solidFill>
                  <a:srgbClr val="49A3B8"/>
                </a:solidFill>
                <a:latin typeface="Arial"/>
                <a:cs typeface="Arial"/>
                <a:hlinkClick r:id="rId8"/>
              </a:rPr>
              <a:t>MINSALUD</a:t>
            </a:r>
            <a:endParaRPr sz="1200">
              <a:latin typeface="Arial"/>
              <a:cs typeface="Arial"/>
            </a:endParaRPr>
          </a:p>
          <a:p>
            <a:pPr marL="177024" marR="176148" algn="ctr">
              <a:lnSpc>
                <a:spcPct val="101725"/>
              </a:lnSpc>
              <a:spcBef>
                <a:spcPts val="3525"/>
              </a:spcBef>
            </a:pPr>
            <a:r>
              <a:rPr sz="2000" b="1" spc="0" dirty="0" smtClean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2000" b="1" spc="9" dirty="0" smtClean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2000" b="1" spc="0" dirty="0" smtClean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2000" b="1" spc="-29" dirty="0" smtClean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2000" b="1" spc="0" dirty="0" smtClean="0">
                <a:solidFill>
                  <a:srgbClr val="FFFFFF"/>
                </a:solidFill>
                <a:latin typeface="Calibri"/>
                <a:cs typeface="Calibri"/>
              </a:rPr>
              <a:t>AMIEN</a:t>
            </a:r>
            <a:r>
              <a:rPr sz="2000" b="1" spc="-44" dirty="0" smtClean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2000" b="1" spc="0" dirty="0" smtClean="0">
                <a:solidFill>
                  <a:srgbClr val="FFFFFF"/>
                </a:solidFill>
                <a:latin typeface="Calibri"/>
                <a:cs typeface="Calibri"/>
              </a:rPr>
              <a:t>OS</a:t>
            </a:r>
            <a:r>
              <a:rPr sz="2000" b="1" spc="-29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0" dirty="0" smtClean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2000" b="1" spc="-25" dirty="0" smtClean="0">
                <a:solidFill>
                  <a:srgbClr val="FFFFFF"/>
                </a:solidFill>
                <a:latin typeface="Calibri"/>
                <a:cs typeface="Calibri"/>
              </a:rPr>
              <a:t>É</a:t>
            </a:r>
            <a:r>
              <a:rPr sz="2000" b="1" spc="0" dirty="0" smtClean="0">
                <a:solidFill>
                  <a:srgbClr val="FFFFFF"/>
                </a:solidFill>
                <a:latin typeface="Calibri"/>
                <a:cs typeface="Calibri"/>
              </a:rPr>
              <a:t>CNI</a:t>
            </a:r>
            <a:r>
              <a:rPr sz="2000" b="1" spc="-14" dirty="0" smtClean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2000" b="1" spc="0" dirty="0" smtClean="0">
                <a:solidFill>
                  <a:srgbClr val="FFFFFF"/>
                </a:solidFill>
                <a:latin typeface="Calibri"/>
                <a:cs typeface="Calibri"/>
              </a:rPr>
              <a:t>OS</a:t>
            </a:r>
            <a:r>
              <a:rPr sz="2000" b="1" spc="-19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0" dirty="0" smtClean="0">
                <a:solidFill>
                  <a:srgbClr val="FFFFFF"/>
                </a:solidFill>
                <a:latin typeface="Calibri"/>
                <a:cs typeface="Calibri"/>
              </a:rPr>
              <a:t>Y OPER</a:t>
            </a:r>
            <a:r>
              <a:rPr sz="2000" b="1" spc="-159" dirty="0" smtClean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2000" b="1" spc="0" dirty="0" smtClean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2000" b="1" spc="4" dirty="0" smtClean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2000" b="1" spc="-34" dirty="0" smtClean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2000" b="1" spc="0" dirty="0" smtClean="0">
                <a:solidFill>
                  <a:srgbClr val="FFFFFF"/>
                </a:solidFill>
                <a:latin typeface="Calibri"/>
                <a:cs typeface="Calibri"/>
              </a:rPr>
              <a:t>OS</a:t>
            </a:r>
            <a:r>
              <a:rPr sz="2000" b="1" spc="-29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129" dirty="0" smtClean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2000" b="1" spc="0" dirty="0" smtClean="0">
                <a:solidFill>
                  <a:srgbClr val="FFFFFF"/>
                </a:solidFill>
                <a:latin typeface="Calibri"/>
                <a:cs typeface="Calibri"/>
              </a:rPr>
              <a:t>ARA</a:t>
            </a:r>
            <a:r>
              <a:rPr sz="2000" b="1" spc="-2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0" dirty="0" smtClean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endParaRPr sz="2000">
              <a:latin typeface="Calibri"/>
              <a:cs typeface="Calibri"/>
            </a:endParaRPr>
          </a:p>
          <a:p>
            <a:pPr marL="665800" marR="664712" algn="ctr">
              <a:lnSpc>
                <a:spcPts val="2400"/>
              </a:lnSpc>
              <a:spcBef>
                <a:spcPts val="120"/>
              </a:spcBef>
            </a:pPr>
            <a:r>
              <a:rPr sz="3000" b="1" spc="0" baseline="1365" dirty="0" smtClean="0">
                <a:solidFill>
                  <a:srgbClr val="FFFFFF"/>
                </a:solidFill>
                <a:latin typeface="Calibri"/>
                <a:cs typeface="Calibri"/>
              </a:rPr>
              <a:t>RU</a:t>
            </a:r>
            <a:r>
              <a:rPr sz="3000" b="1" spc="-154" baseline="1365" dirty="0" smtClean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3000" b="1" spc="0" baseline="1365" dirty="0" smtClean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3000" b="1" spc="-24" baseline="136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spc="0" baseline="1365" dirty="0" smtClean="0">
                <a:solidFill>
                  <a:srgbClr val="FFFFFF"/>
                </a:solidFill>
                <a:latin typeface="Calibri"/>
                <a:cs typeface="Calibri"/>
              </a:rPr>
              <a:t>INT</a:t>
            </a:r>
            <a:r>
              <a:rPr sz="3000" b="1" spc="-25" baseline="1365" dirty="0" smtClean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3000" b="1" spc="-4" baseline="1365" dirty="0" smtClean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3000" b="1" spc="0" baseline="1365" dirty="0" smtClean="0">
                <a:solidFill>
                  <a:srgbClr val="FFFFFF"/>
                </a:solidFill>
                <a:latin typeface="Calibri"/>
                <a:cs typeface="Calibri"/>
              </a:rPr>
              <a:t>RAL</a:t>
            </a:r>
            <a:r>
              <a:rPr sz="3000" b="1" spc="-34" baseline="136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spc="0" baseline="1365" dirty="0" smtClean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3000" b="1" spc="-9" baseline="136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spc="-154" baseline="1365" dirty="0" smtClean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3000" b="1" spc="0" baseline="1365" dirty="0" smtClean="0">
                <a:solidFill>
                  <a:srgbClr val="FFFFFF"/>
                </a:solidFill>
                <a:latin typeface="Calibri"/>
                <a:cs typeface="Calibri"/>
              </a:rPr>
              <a:t>TE</a:t>
            </a:r>
            <a:r>
              <a:rPr sz="3000" b="1" spc="-4" baseline="1365" dirty="0" smtClean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3000" b="1" spc="0" baseline="1365" dirty="0" smtClean="0">
                <a:solidFill>
                  <a:srgbClr val="FFFFFF"/>
                </a:solidFill>
                <a:latin typeface="Calibri"/>
                <a:cs typeface="Calibri"/>
              </a:rPr>
              <a:t>CIÓN</a:t>
            </a:r>
            <a:r>
              <a:rPr sz="3000" b="1" spc="-24" baseline="136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spc="-9" baseline="1365" dirty="0" smtClean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3000" b="1" spc="0" baseline="1365" dirty="0" smtClean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3000" b="1" spc="-9" baseline="136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spc="-25" baseline="1365" dirty="0" smtClean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3000" b="1" spc="0" baseline="1365" dirty="0" smtClean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3000" b="1" spc="-50" baseline="1365" dirty="0" smtClean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3000" b="1" spc="0" baseline="1365" dirty="0" smtClean="0">
                <a:solidFill>
                  <a:srgbClr val="FFFFFF"/>
                </a:solidFill>
                <a:latin typeface="Calibri"/>
                <a:cs typeface="Calibri"/>
              </a:rPr>
              <a:t>UD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56310" y="3896804"/>
            <a:ext cx="5220208" cy="259638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00"/>
              </a:lnSpc>
              <a:spcBef>
                <a:spcPts val="13"/>
              </a:spcBef>
            </a:pPr>
            <a:endParaRPr sz="800"/>
          </a:p>
          <a:p>
            <a:pPr marR="316279" algn="r">
              <a:lnSpc>
                <a:spcPts val="459"/>
              </a:lnSpc>
            </a:pPr>
            <a:r>
              <a:rPr sz="600" spc="0" baseline="-21740" dirty="0" smtClean="0">
                <a:solidFill>
                  <a:srgbClr val="389099"/>
                </a:solidFill>
                <a:latin typeface="Times New Roman"/>
                <a:cs typeface="Times New Roman"/>
              </a:rPr>
              <a:t>I                                                                                                                                  </a:t>
            </a:r>
            <a:r>
              <a:rPr sz="600" spc="37" baseline="-21740" dirty="0" smtClean="0">
                <a:solidFill>
                  <a:srgbClr val="389099"/>
                </a:solidFill>
                <a:latin typeface="Times New Roman"/>
                <a:cs typeface="Times New Roman"/>
              </a:rPr>
              <a:t> </a:t>
            </a:r>
            <a:r>
              <a:rPr sz="400" spc="0" dirty="0" smtClean="0">
                <a:solidFill>
                  <a:srgbClr val="5D959A"/>
                </a:solidFill>
                <a:latin typeface="Times New Roman"/>
                <a:cs typeface="Times New Roman"/>
              </a:rPr>
              <a:t>ENTIDAD</a:t>
            </a:r>
            <a:endParaRPr sz="400">
              <a:latin typeface="Times New Roman"/>
              <a:cs typeface="Times New Roman"/>
            </a:endParaRPr>
          </a:p>
          <a:p>
            <a:pPr marR="287907" algn="r">
              <a:lnSpc>
                <a:spcPct val="95825"/>
              </a:lnSpc>
              <a:spcBef>
                <a:spcPts val="6501"/>
              </a:spcBef>
            </a:pPr>
            <a:r>
              <a:rPr sz="1000" spc="0" dirty="0" smtClean="0">
                <a:solidFill>
                  <a:srgbClr val="8C97A5"/>
                </a:solidFill>
                <a:latin typeface="Arial"/>
                <a:cs typeface="Arial"/>
              </a:rPr>
              <a:t>~</a:t>
            </a:r>
            <a:endParaRPr sz="1000">
              <a:latin typeface="Arial"/>
              <a:cs typeface="Arial"/>
            </a:endParaRPr>
          </a:p>
          <a:p>
            <a:pPr marL="1410642">
              <a:lnSpc>
                <a:spcPct val="95825"/>
              </a:lnSpc>
              <a:spcBef>
                <a:spcPts val="7607"/>
              </a:spcBef>
            </a:pPr>
            <a:r>
              <a:rPr sz="2800" spc="0" dirty="0" smtClean="0">
                <a:solidFill>
                  <a:srgbClr val="A38575"/>
                </a:solidFill>
                <a:latin typeface="Times New Roman"/>
                <a:cs typeface="Times New Roman"/>
              </a:rPr>
              <a:t>-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327900" y="1924050"/>
            <a:ext cx="1016000" cy="1142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850"/>
              </a:lnSpc>
              <a:spcBef>
                <a:spcPts val="49"/>
              </a:spcBef>
            </a:pPr>
            <a:endParaRPr sz="850"/>
          </a:p>
        </p:txBody>
      </p:sp>
      <p:sp>
        <p:nvSpPr>
          <p:cNvPr id="15" name="object 15"/>
          <p:cNvSpPr txBox="1"/>
          <p:nvPr/>
        </p:nvSpPr>
        <p:spPr>
          <a:xfrm>
            <a:off x="6228207" y="1258189"/>
            <a:ext cx="2129537" cy="31661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13844">
              <a:lnSpc>
                <a:spcPts val="500"/>
              </a:lnSpc>
              <a:spcBef>
                <a:spcPts val="31"/>
              </a:spcBef>
            </a:pPr>
            <a:endParaRPr sz="500"/>
          </a:p>
          <a:p>
            <a:pPr marL="41468">
              <a:lnSpc>
                <a:spcPct val="95825"/>
              </a:lnSpc>
            </a:pP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UTA</a:t>
            </a:r>
            <a:r>
              <a:rPr sz="400" spc="40" dirty="0" smtClean="0">
                <a:solidFill>
                  <a:srgbClr val="E9F2F4"/>
                </a:solidFill>
                <a:latin typeface="Arial"/>
                <a:cs typeface="Arial"/>
              </a:rPr>
              <a:t> 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INTE</a:t>
            </a:r>
            <a:r>
              <a:rPr sz="400" spc="0" dirty="0" smtClean="0">
                <a:solidFill>
                  <a:srgbClr val="D1E6E8"/>
                </a:solidFill>
                <a:latin typeface="Arial"/>
                <a:cs typeface="Arial"/>
              </a:rPr>
              <a:t>G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RAL </a:t>
            </a:r>
            <a:r>
              <a:rPr sz="400" spc="8" dirty="0" smtClean="0">
                <a:solidFill>
                  <a:srgbClr val="E9F2F4"/>
                </a:solidFill>
                <a:latin typeface="Arial"/>
                <a:cs typeface="Arial"/>
              </a:rPr>
              <a:t> 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OE</a:t>
            </a:r>
            <a:r>
              <a:rPr sz="400" spc="20" dirty="0" smtClean="0">
                <a:solidFill>
                  <a:srgbClr val="E9F2F4"/>
                </a:solidFill>
                <a:latin typeface="Arial"/>
                <a:cs typeface="Arial"/>
              </a:rPr>
              <a:t> 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AT</a:t>
            </a:r>
            <a:r>
              <a:rPr sz="400" spc="0" dirty="0" smtClean="0">
                <a:solidFill>
                  <a:srgbClr val="D1E6E8"/>
                </a:solidFill>
                <a:latin typeface="Arial"/>
                <a:cs typeface="Arial"/>
              </a:rPr>
              <a:t>E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N</a:t>
            </a:r>
            <a:r>
              <a:rPr sz="400" spc="0" dirty="0" smtClean="0">
                <a:solidFill>
                  <a:srgbClr val="D1E6E8"/>
                </a:solidFill>
                <a:latin typeface="Arial"/>
                <a:cs typeface="Arial"/>
              </a:rPr>
              <a:t>C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IÓN</a:t>
            </a:r>
            <a:r>
              <a:rPr sz="400" spc="105" dirty="0" smtClean="0">
                <a:solidFill>
                  <a:srgbClr val="E9F2F4"/>
                </a:solidFill>
                <a:latin typeface="Arial"/>
                <a:cs typeface="Arial"/>
              </a:rPr>
              <a:t> 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PARA </a:t>
            </a:r>
            <a:r>
              <a:rPr sz="400" spc="47" dirty="0" smtClean="0">
                <a:solidFill>
                  <a:srgbClr val="E9F2F4"/>
                </a:solidFill>
                <a:latin typeface="Arial"/>
                <a:cs typeface="Arial"/>
              </a:rPr>
              <a:t> 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LA</a:t>
            </a:r>
            <a:r>
              <a:rPr sz="400" spc="54" dirty="0" smtClean="0">
                <a:solidFill>
                  <a:srgbClr val="E9F2F4"/>
                </a:solidFill>
                <a:latin typeface="Arial"/>
                <a:cs typeface="Arial"/>
              </a:rPr>
              <a:t> </a:t>
            </a:r>
            <a:r>
              <a:rPr sz="400" spc="0" dirty="0" smtClean="0">
                <a:solidFill>
                  <a:srgbClr val="D1E6E8"/>
                </a:solidFill>
                <a:latin typeface="Arial"/>
                <a:cs typeface="Arial"/>
              </a:rPr>
              <a:t>P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ROM</a:t>
            </a:r>
            <a:r>
              <a:rPr sz="400" spc="0" dirty="0" smtClean="0">
                <a:solidFill>
                  <a:srgbClr val="D1E6E8"/>
                </a:solidFill>
                <a:latin typeface="Arial"/>
                <a:cs typeface="Arial"/>
              </a:rPr>
              <a:t>OC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IÓN</a:t>
            </a:r>
            <a:r>
              <a:rPr sz="400" spc="-33" dirty="0" smtClean="0">
                <a:solidFill>
                  <a:srgbClr val="E9F2F4"/>
                </a:solidFill>
                <a:latin typeface="Arial"/>
                <a:cs typeface="Arial"/>
              </a:rPr>
              <a:t> 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Y</a:t>
            </a:r>
            <a:r>
              <a:rPr sz="400" spc="3" dirty="0" smtClean="0">
                <a:solidFill>
                  <a:srgbClr val="E9F2F4"/>
                </a:solidFill>
                <a:latin typeface="Arial"/>
                <a:cs typeface="Arial"/>
              </a:rPr>
              <a:t> 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MANTENIMIENTO</a:t>
            </a:r>
            <a:r>
              <a:rPr sz="400" spc="17" dirty="0" smtClean="0">
                <a:solidFill>
                  <a:srgbClr val="E9F2F4"/>
                </a:solidFill>
                <a:latin typeface="Arial"/>
                <a:cs typeface="Arial"/>
              </a:rPr>
              <a:t> 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O</a:t>
            </a:r>
            <a:r>
              <a:rPr sz="400" spc="0" dirty="0" smtClean="0">
                <a:solidFill>
                  <a:srgbClr val="D1E6E8"/>
                </a:solidFill>
                <a:latin typeface="Arial"/>
                <a:cs typeface="Arial"/>
              </a:rPr>
              <a:t>E</a:t>
            </a:r>
            <a:r>
              <a:rPr sz="400" spc="17" dirty="0" smtClean="0">
                <a:solidFill>
                  <a:srgbClr val="D1E6E8"/>
                </a:solidFill>
                <a:latin typeface="Arial"/>
                <a:cs typeface="Arial"/>
              </a:rPr>
              <a:t> 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LA</a:t>
            </a:r>
            <a:endParaRPr sz="4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343900" y="1258189"/>
            <a:ext cx="3525392" cy="255485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00"/>
              </a:lnSpc>
              <a:spcBef>
                <a:spcPts val="31"/>
              </a:spcBef>
            </a:pPr>
            <a:endParaRPr sz="500"/>
          </a:p>
          <a:p>
            <a:pPr marL="9915">
              <a:lnSpc>
                <a:spcPct val="95825"/>
              </a:lnSpc>
            </a:pPr>
            <a:r>
              <a:rPr sz="400" spc="0" dirty="0" smtClean="0">
                <a:solidFill>
                  <a:srgbClr val="D1E6E8"/>
                </a:solidFill>
                <a:latin typeface="Arial"/>
                <a:cs typeface="Arial"/>
              </a:rPr>
              <a:t>S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A</a:t>
            </a:r>
            <a:r>
              <a:rPr sz="400" spc="0" dirty="0" smtClean="0">
                <a:solidFill>
                  <a:srgbClr val="D1E6E8"/>
                </a:solidFill>
                <a:latin typeface="Arial"/>
                <a:cs typeface="Arial"/>
              </a:rPr>
              <a:t>L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UD  </a:t>
            </a:r>
            <a:r>
              <a:rPr sz="400" spc="100" dirty="0" smtClean="0">
                <a:solidFill>
                  <a:srgbClr val="E9F2F4"/>
                </a:solidFill>
                <a:latin typeface="Arial"/>
                <a:cs typeface="Arial"/>
              </a:rPr>
              <a:t> 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PRIM</a:t>
            </a:r>
            <a:r>
              <a:rPr sz="400" spc="0" dirty="0" smtClean="0">
                <a:solidFill>
                  <a:srgbClr val="D1E6E8"/>
                </a:solidFill>
                <a:latin typeface="Arial"/>
                <a:cs typeface="Arial"/>
              </a:rPr>
              <a:t>E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RA</a:t>
            </a:r>
            <a:r>
              <a:rPr sz="400" spc="34" dirty="0" smtClean="0">
                <a:solidFill>
                  <a:srgbClr val="E9F2F4"/>
                </a:solidFill>
                <a:latin typeface="Arial"/>
                <a:cs typeface="Arial"/>
              </a:rPr>
              <a:t> 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INFAN</a:t>
            </a:r>
            <a:r>
              <a:rPr sz="400" spc="0" dirty="0" smtClean="0">
                <a:solidFill>
                  <a:srgbClr val="D1E6E8"/>
                </a:solidFill>
                <a:latin typeface="Arial"/>
                <a:cs typeface="Arial"/>
              </a:rPr>
              <a:t>C</a:t>
            </a:r>
            <a:r>
              <a:rPr sz="400" spc="0" dirty="0" smtClean="0">
                <a:solidFill>
                  <a:srgbClr val="E9F2F4"/>
                </a:solidFill>
                <a:latin typeface="Arial"/>
                <a:cs typeface="Arial"/>
              </a:rPr>
              <a:t>IA</a:t>
            </a:r>
            <a:endParaRPr sz="400">
              <a:latin typeface="Arial"/>
              <a:cs typeface="Arial"/>
            </a:endParaRPr>
          </a:p>
          <a:p>
            <a:pPr marL="1445247" marR="2033423" algn="ctr">
              <a:lnSpc>
                <a:spcPct val="95825"/>
              </a:lnSpc>
              <a:spcBef>
                <a:spcPts val="17419"/>
              </a:spcBef>
            </a:pPr>
            <a:r>
              <a:rPr sz="400" spc="0" dirty="0" smtClean="0">
                <a:solidFill>
                  <a:srgbClr val="878289"/>
                </a:solidFill>
                <a:latin typeface="Times New Roman"/>
                <a:cs typeface="Times New Roman"/>
              </a:rPr>
              <a:t>-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28207" y="1574800"/>
            <a:ext cx="2115693" cy="22382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8">
              <a:lnSpc>
                <a:spcPts val="3420"/>
              </a:lnSpc>
              <a:spcBef>
                <a:spcPts val="171"/>
              </a:spcBef>
            </a:pPr>
            <a:r>
              <a:rPr sz="3500" spc="0" dirty="0" smtClean="0">
                <a:solidFill>
                  <a:srgbClr val="389099"/>
                </a:solidFill>
                <a:latin typeface="Arial"/>
                <a:cs typeface="Arial"/>
              </a:rPr>
              <a:t>1</a:t>
            </a:r>
            <a:endParaRPr sz="3500">
              <a:latin typeface="Arial"/>
              <a:cs typeface="Arial"/>
            </a:endParaRPr>
          </a:p>
          <a:p>
            <a:pPr marL="1099693">
              <a:lnSpc>
                <a:spcPct val="95825"/>
              </a:lnSpc>
              <a:spcBef>
                <a:spcPts val="398"/>
              </a:spcBef>
            </a:pPr>
            <a:r>
              <a:rPr sz="400" u="sng" dirty="0" smtClean="0">
                <a:solidFill>
                  <a:srgbClr val="49464F"/>
                </a:solidFill>
                <a:latin typeface="Times New Roman"/>
                <a:cs typeface="Times New Roman"/>
              </a:rPr>
              <a:t>                                                           </a:t>
            </a:r>
            <a:r>
              <a:rPr sz="400" u="sng" spc="-25" dirty="0" smtClean="0">
                <a:solidFill>
                  <a:srgbClr val="49464F"/>
                </a:solidFill>
                <a:latin typeface="Times New Roman"/>
                <a:cs typeface="Times New Roman"/>
              </a:rPr>
              <a:t> </a:t>
            </a:r>
            <a:r>
              <a:rPr sz="400" spc="0" dirty="0" smtClean="0">
                <a:solidFill>
                  <a:srgbClr val="49464F"/>
                </a:solidFill>
                <a:latin typeface="Times New Roman"/>
                <a:cs typeface="Times New Roman"/>
              </a:rPr>
              <a:t>  </a:t>
            </a:r>
            <a:r>
              <a:rPr sz="400" spc="-39" dirty="0" smtClean="0">
                <a:solidFill>
                  <a:srgbClr val="49464F"/>
                </a:solidFill>
                <a:latin typeface="Times New Roman"/>
                <a:cs typeface="Times New Roman"/>
              </a:rPr>
              <a:t> </a:t>
            </a:r>
            <a:r>
              <a:rPr sz="400" spc="0" dirty="0" smtClean="0">
                <a:solidFill>
                  <a:srgbClr val="49464F"/>
                </a:solidFill>
                <a:latin typeface="Times New Roman"/>
                <a:cs typeface="Times New Roman"/>
              </a:rPr>
              <a:t>.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56310" y="1244346"/>
            <a:ext cx="43789" cy="240055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" name="object 11"/>
          <p:cNvSpPr txBox="1"/>
          <p:nvPr/>
        </p:nvSpPr>
        <p:spPr>
          <a:xfrm>
            <a:off x="800100" y="1244346"/>
            <a:ext cx="1514365" cy="240055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15765">
              <a:lnSpc>
                <a:spcPts val="850"/>
              </a:lnSpc>
              <a:spcBef>
                <a:spcPts val="12"/>
              </a:spcBef>
            </a:pPr>
            <a:endParaRPr sz="850"/>
          </a:p>
          <a:p>
            <a:pPr marL="82082" marR="744434" algn="ctr">
              <a:lnSpc>
                <a:spcPct val="95825"/>
              </a:lnSpc>
            </a:pPr>
            <a:r>
              <a:rPr sz="600" dirty="0" smtClean="0">
                <a:solidFill>
                  <a:srgbClr val="49464F"/>
                </a:solidFill>
                <a:latin typeface="Times New Roman"/>
                <a:cs typeface="Times New Roman"/>
              </a:rPr>
              <a:t>P</a:t>
            </a:r>
            <a:r>
              <a:rPr sz="600" dirty="0" smtClean="0">
                <a:solidFill>
                  <a:srgbClr val="2F2423"/>
                </a:solidFill>
                <a:latin typeface="Times New Roman"/>
                <a:cs typeface="Times New Roman"/>
              </a:rPr>
              <a:t>r</a:t>
            </a:r>
            <a:r>
              <a:rPr sz="600" dirty="0" smtClean="0">
                <a:solidFill>
                  <a:srgbClr val="595960"/>
                </a:solidFill>
                <a:latin typeface="Times New Roman"/>
                <a:cs typeface="Times New Roman"/>
              </a:rPr>
              <a:t>oces</a:t>
            </a:r>
            <a:r>
              <a:rPr sz="600" dirty="0" smtClean="0">
                <a:solidFill>
                  <a:srgbClr val="49464F"/>
                </a:solidFill>
                <a:latin typeface="Times New Roman"/>
                <a:cs typeface="Times New Roman"/>
              </a:rPr>
              <a:t>o</a:t>
            </a:r>
            <a:r>
              <a:rPr sz="600" dirty="0" smtClean="0">
                <a:solidFill>
                  <a:srgbClr val="6B6B70"/>
                </a:solidFill>
                <a:latin typeface="Times New Roman"/>
                <a:cs typeface="Times New Roman"/>
              </a:rPr>
              <a:t>s</a:t>
            </a:r>
            <a:r>
              <a:rPr sz="600" spc="44" dirty="0" smtClean="0">
                <a:solidFill>
                  <a:srgbClr val="6B6B70"/>
                </a:solidFill>
                <a:latin typeface="Times New Roman"/>
                <a:cs typeface="Times New Roman"/>
              </a:rPr>
              <a:t> </a:t>
            </a:r>
            <a:r>
              <a:rPr sz="600" spc="0" dirty="0" smtClean="0">
                <a:solidFill>
                  <a:srgbClr val="49464F"/>
                </a:solidFill>
                <a:latin typeface="Times New Roman"/>
                <a:cs typeface="Times New Roman"/>
              </a:rPr>
              <a:t>Mi</a:t>
            </a:r>
            <a:r>
              <a:rPr sz="600" spc="0" dirty="0" smtClean="0">
                <a:solidFill>
                  <a:srgbClr val="6B6B70"/>
                </a:solidFill>
                <a:latin typeface="Times New Roman"/>
                <a:cs typeface="Times New Roman"/>
              </a:rPr>
              <a:t>s</a:t>
            </a:r>
            <a:r>
              <a:rPr sz="600" spc="0" dirty="0" smtClean="0">
                <a:solidFill>
                  <a:srgbClr val="595960"/>
                </a:solidFill>
                <a:latin typeface="Times New Roman"/>
                <a:cs typeface="Times New Roman"/>
              </a:rPr>
              <a:t>io</a:t>
            </a:r>
            <a:r>
              <a:rPr sz="600" spc="0" dirty="0" smtClean="0">
                <a:solidFill>
                  <a:srgbClr val="49464F"/>
                </a:solidFill>
                <a:latin typeface="Times New Roman"/>
                <a:cs typeface="Times New Roman"/>
              </a:rPr>
              <a:t>na</a:t>
            </a:r>
            <a:r>
              <a:rPr sz="600" spc="0" dirty="0" smtClean="0">
                <a:solidFill>
                  <a:srgbClr val="543123"/>
                </a:solidFill>
                <a:latin typeface="Times New Roman"/>
                <a:cs typeface="Times New Roman"/>
              </a:rPr>
              <a:t>l</a:t>
            </a:r>
            <a:r>
              <a:rPr sz="600" spc="0" dirty="0" smtClean="0">
                <a:solidFill>
                  <a:srgbClr val="595960"/>
                </a:solidFill>
                <a:latin typeface="Times New Roman"/>
                <a:cs typeface="Times New Roman"/>
              </a:rPr>
              <a:t>e</a:t>
            </a:r>
            <a:r>
              <a:rPr sz="600" spc="0" dirty="0" smtClean="0">
                <a:solidFill>
                  <a:srgbClr val="6B6B70"/>
                </a:solidFill>
                <a:latin typeface="Times New Roman"/>
                <a:cs typeface="Times New Roman"/>
              </a:rPr>
              <a:t>s</a:t>
            </a:r>
            <a:endParaRPr sz="600">
              <a:latin typeface="Times New Roman"/>
              <a:cs typeface="Times New Roman"/>
            </a:endParaRPr>
          </a:p>
          <a:p>
            <a:pPr marL="241969" marR="21348" indent="0">
              <a:lnSpc>
                <a:spcPts val="650"/>
              </a:lnSpc>
              <a:spcBef>
                <a:spcPts val="686"/>
              </a:spcBef>
            </a:pP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Gest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ón</a:t>
            </a:r>
            <a:r>
              <a:rPr sz="600" spc="-57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de</a:t>
            </a:r>
            <a:r>
              <a:rPr sz="600" spc="64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A87959"/>
                </a:solidFill>
                <a:latin typeface="Arial"/>
                <a:cs typeface="Arial"/>
              </a:rPr>
              <a:t>l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 </a:t>
            </a:r>
            <a:r>
              <a:rPr sz="600" spc="-54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p</a:t>
            </a:r>
            <a:r>
              <a:rPr sz="600" spc="0" dirty="0" smtClean="0">
                <a:solidFill>
                  <a:srgbClr val="A38575"/>
                </a:solidFill>
                <a:latin typeface="Arial"/>
                <a:cs typeface="Arial"/>
              </a:rPr>
              <a:t>r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estac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ó</a:t>
            </a:r>
            <a:r>
              <a:rPr sz="600" spc="0" dirty="0" smtClean="0">
                <a:solidFill>
                  <a:srgbClr val="6B6B70"/>
                </a:solidFill>
                <a:latin typeface="Arial"/>
                <a:cs typeface="Arial"/>
              </a:rPr>
              <a:t>n</a:t>
            </a:r>
            <a:r>
              <a:rPr sz="600" spc="34" dirty="0" smtClean="0">
                <a:solidFill>
                  <a:srgbClr val="6B6B70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de</a:t>
            </a:r>
            <a:r>
              <a:rPr sz="600" spc="64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ser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vi</a:t>
            </a:r>
            <a:r>
              <a:rPr sz="600" spc="0" dirty="0" smtClean="0">
                <a:solidFill>
                  <a:srgbClr val="5B627E"/>
                </a:solidFill>
                <a:latin typeface="Arial"/>
                <a:cs typeface="Arial"/>
              </a:rPr>
              <a:t>c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ios 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A38575"/>
                </a:solidFill>
                <a:latin typeface="Arial"/>
                <a:cs typeface="Arial"/>
              </a:rPr>
              <a:t>n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d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ivi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dua</a:t>
            </a:r>
            <a:r>
              <a:rPr sz="600" spc="0" dirty="0" smtClean="0">
                <a:solidFill>
                  <a:srgbClr val="A38575"/>
                </a:solidFill>
                <a:latin typeface="Arial"/>
                <a:cs typeface="Arial"/>
              </a:rPr>
              <a:t>l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es</a:t>
            </a:r>
            <a:endParaRPr sz="600">
              <a:latin typeface="Arial"/>
              <a:cs typeface="Arial"/>
            </a:endParaRPr>
          </a:p>
          <a:p>
            <a:pPr marL="241969">
              <a:lnSpc>
                <a:spcPts val="620"/>
              </a:lnSpc>
            </a:pP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G</a:t>
            </a:r>
            <a:r>
              <a:rPr sz="600" spc="0" dirty="0" smtClean="0">
                <a:solidFill>
                  <a:srgbClr val="6B6B70"/>
                </a:solidFill>
                <a:latin typeface="Arial"/>
                <a:cs typeface="Arial"/>
              </a:rPr>
              <a:t>e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st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ón   </a:t>
            </a:r>
            <a:r>
              <a:rPr sz="600" spc="121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de    </a:t>
            </a:r>
            <a:r>
              <a:rPr sz="600" spc="49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l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as     </a:t>
            </a:r>
            <a:r>
              <a:rPr sz="600" spc="99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6B6B70"/>
                </a:solidFill>
                <a:latin typeface="Arial"/>
                <a:cs typeface="Arial"/>
              </a:rPr>
              <a:t>nt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e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rv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en::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ones</a:t>
            </a:r>
            <a:endParaRPr sz="600">
              <a:latin typeface="Arial"/>
              <a:cs typeface="Arial"/>
            </a:endParaRPr>
          </a:p>
          <a:p>
            <a:pPr marL="241969" marR="15765">
              <a:lnSpc>
                <a:spcPts val="680"/>
              </a:lnSpc>
              <a:spcBef>
                <a:spcPts val="2"/>
              </a:spcBef>
            </a:pP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co</a:t>
            </a:r>
            <a:r>
              <a:rPr sz="600" dirty="0" smtClean="0">
                <a:solidFill>
                  <a:srgbClr val="A38575"/>
                </a:solidFill>
                <a:latin typeface="Arial"/>
                <a:cs typeface="Arial"/>
              </a:rPr>
              <a:t>l</a:t>
            </a: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ect</a:t>
            </a:r>
            <a:r>
              <a:rPr sz="600" dirty="0" smtClean="0">
                <a:solidFill>
                  <a:srgbClr val="AC9A8E"/>
                </a:solidFill>
                <a:latin typeface="Arial"/>
                <a:cs typeface="Arial"/>
              </a:rPr>
              <a:t>iv</a:t>
            </a: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as</a:t>
            </a:r>
            <a:endParaRPr sz="600">
              <a:latin typeface="Arial"/>
              <a:cs typeface="Arial"/>
            </a:endParaRPr>
          </a:p>
          <a:p>
            <a:pPr marL="241967" marR="18429" indent="1">
              <a:lnSpc>
                <a:spcPts val="650"/>
              </a:lnSpc>
              <a:spcBef>
                <a:spcPts val="3"/>
              </a:spcBef>
            </a:pPr>
            <a:r>
              <a:rPr sz="600" dirty="0" smtClean="0">
                <a:solidFill>
                  <a:srgbClr val="AC9A8E"/>
                </a:solidFill>
                <a:latin typeface="Arial"/>
                <a:cs typeface="Arial"/>
              </a:rPr>
              <a:t>Vi</a:t>
            </a: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g</a:t>
            </a:r>
            <a:r>
              <a:rPr sz="600" dirty="0" smtClean="0">
                <a:solidFill>
                  <a:srgbClr val="A38575"/>
                </a:solidFill>
                <a:latin typeface="Arial"/>
                <a:cs typeface="Arial"/>
              </a:rPr>
              <a:t>i</a:t>
            </a:r>
            <a:r>
              <a:rPr sz="600" dirty="0" smtClean="0">
                <a:solidFill>
                  <a:srgbClr val="A87959"/>
                </a:solidFill>
                <a:latin typeface="Arial"/>
                <a:cs typeface="Arial"/>
              </a:rPr>
              <a:t>l</a:t>
            </a: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anc</a:t>
            </a:r>
            <a:r>
              <a:rPr sz="600" dirty="0" smtClean="0">
                <a:solidFill>
                  <a:srgbClr val="A38575"/>
                </a:solidFill>
                <a:latin typeface="Arial"/>
                <a:cs typeface="Arial"/>
              </a:rPr>
              <a:t>i</a:t>
            </a: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a </a:t>
            </a:r>
            <a:r>
              <a:rPr sz="600" spc="-69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en</a:t>
            </a:r>
            <a:r>
              <a:rPr sz="600" spc="-75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Sa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l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ud</a:t>
            </a:r>
            <a:r>
              <a:rPr sz="600" spc="77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Púb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li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ca Inspección</a:t>
            </a:r>
            <a:r>
              <a:rPr sz="600" spc="0" dirty="0" smtClean="0">
                <a:solidFill>
                  <a:srgbClr val="ACACBA"/>
                </a:solidFill>
                <a:latin typeface="Arial"/>
                <a:cs typeface="Arial"/>
              </a:rPr>
              <a:t>,  </a:t>
            </a:r>
            <a:r>
              <a:rPr sz="600" spc="136" dirty="0" smtClean="0">
                <a:solidFill>
                  <a:srgbClr val="ACACBA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v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ig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il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ancia    </a:t>
            </a:r>
            <a:r>
              <a:rPr sz="600" spc="-69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500" spc="0" dirty="0" smtClean="0">
                <a:solidFill>
                  <a:srgbClr val="AC9A8E"/>
                </a:solidFill>
                <a:latin typeface="Arial"/>
                <a:cs typeface="Arial"/>
              </a:rPr>
              <a:t>y    </a:t>
            </a:r>
            <a:r>
              <a:rPr sz="500" spc="88" dirty="0" smtClean="0">
                <a:solidFill>
                  <a:srgbClr val="AC9A8E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cont</a:t>
            </a:r>
            <a:r>
              <a:rPr sz="600" spc="0" dirty="0" smtClean="0">
                <a:solidFill>
                  <a:srgbClr val="A87959"/>
                </a:solidFill>
                <a:latin typeface="Arial"/>
                <a:cs typeface="Arial"/>
              </a:rPr>
              <a:t>r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o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l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san</a:t>
            </a:r>
            <a:r>
              <a:rPr sz="600" spc="0" dirty="0" smtClean="0">
                <a:solidFill>
                  <a:srgbClr val="A38575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6B6B70"/>
                </a:solidFill>
                <a:latin typeface="Arial"/>
                <a:cs typeface="Arial"/>
              </a:rPr>
              <a:t>t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ri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o</a:t>
            </a:r>
            <a:endParaRPr sz="600">
              <a:latin typeface="Arial"/>
              <a:cs typeface="Arial"/>
            </a:endParaRPr>
          </a:p>
          <a:p>
            <a:pPr marL="241967" marR="15765">
              <a:lnSpc>
                <a:spcPts val="650"/>
              </a:lnSpc>
            </a:pP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G</a:t>
            </a:r>
            <a:r>
              <a:rPr sz="600" dirty="0" smtClean="0">
                <a:solidFill>
                  <a:srgbClr val="6B6B70"/>
                </a:solidFill>
                <a:latin typeface="Arial"/>
                <a:cs typeface="Arial"/>
              </a:rPr>
              <a:t>e</a:t>
            </a: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st</a:t>
            </a:r>
            <a:r>
              <a:rPr sz="60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dirty="0" smtClean="0">
                <a:solidFill>
                  <a:srgbClr val="8C97A5"/>
                </a:solidFill>
                <a:latin typeface="Arial"/>
                <a:cs typeface="Arial"/>
              </a:rPr>
              <a:t>ó</a:t>
            </a: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n</a:t>
            </a:r>
            <a:r>
              <a:rPr sz="600" spc="-114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de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l</a:t>
            </a:r>
            <a:r>
              <a:rPr sz="600" spc="12" dirty="0" smtClean="0">
                <a:solidFill>
                  <a:srgbClr val="AC9A8E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asegu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r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am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595960"/>
                </a:solidFill>
                <a:latin typeface="Arial"/>
                <a:cs typeface="Arial"/>
              </a:rPr>
              <a:t>e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n</a:t>
            </a:r>
            <a:r>
              <a:rPr sz="600" spc="0" dirty="0" smtClean="0">
                <a:solidFill>
                  <a:srgbClr val="8C97A5"/>
                </a:solidFill>
                <a:latin typeface="Arial"/>
                <a:cs typeface="Arial"/>
              </a:rPr>
              <a:t>t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o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.</a:t>
            </a:r>
            <a:endParaRPr sz="600">
              <a:latin typeface="Arial"/>
              <a:cs typeface="Arial"/>
            </a:endParaRPr>
          </a:p>
          <a:p>
            <a:pPr marL="82080" marR="675537" algn="ctr">
              <a:lnSpc>
                <a:spcPct val="95825"/>
              </a:lnSpc>
              <a:spcBef>
                <a:spcPts val="584"/>
              </a:spcBef>
            </a:pPr>
            <a:r>
              <a:rPr sz="600" dirty="0" smtClean="0">
                <a:solidFill>
                  <a:srgbClr val="49464F"/>
                </a:solidFill>
                <a:latin typeface="Times New Roman"/>
                <a:cs typeface="Times New Roman"/>
              </a:rPr>
              <a:t>P</a:t>
            </a:r>
            <a:r>
              <a:rPr sz="600" dirty="0" smtClean="0">
                <a:solidFill>
                  <a:srgbClr val="3D3434"/>
                </a:solidFill>
                <a:latin typeface="Times New Roman"/>
                <a:cs typeface="Times New Roman"/>
              </a:rPr>
              <a:t>r</a:t>
            </a:r>
            <a:r>
              <a:rPr sz="600" dirty="0" smtClean="0">
                <a:solidFill>
                  <a:srgbClr val="595960"/>
                </a:solidFill>
                <a:latin typeface="Times New Roman"/>
                <a:cs typeface="Times New Roman"/>
              </a:rPr>
              <a:t>oces</a:t>
            </a:r>
            <a:r>
              <a:rPr sz="600" dirty="0" smtClean="0">
                <a:solidFill>
                  <a:srgbClr val="49464F"/>
                </a:solidFill>
                <a:latin typeface="Times New Roman"/>
                <a:cs typeface="Times New Roman"/>
              </a:rPr>
              <a:t>o</a:t>
            </a:r>
            <a:r>
              <a:rPr sz="600" dirty="0" smtClean="0">
                <a:solidFill>
                  <a:srgbClr val="595960"/>
                </a:solidFill>
                <a:latin typeface="Times New Roman"/>
                <a:cs typeface="Times New Roman"/>
              </a:rPr>
              <a:t>s</a:t>
            </a:r>
            <a:r>
              <a:rPr sz="600" spc="44" dirty="0" smtClean="0">
                <a:solidFill>
                  <a:srgbClr val="595960"/>
                </a:solidFill>
                <a:latin typeface="Times New Roman"/>
                <a:cs typeface="Times New Roman"/>
              </a:rPr>
              <a:t> </a:t>
            </a:r>
            <a:r>
              <a:rPr sz="600" spc="0" dirty="0" smtClean="0">
                <a:solidFill>
                  <a:srgbClr val="595960"/>
                </a:solidFill>
                <a:latin typeface="Times New Roman"/>
                <a:cs typeface="Times New Roman"/>
              </a:rPr>
              <a:t>E</a:t>
            </a:r>
            <a:r>
              <a:rPr sz="600" spc="0" dirty="0" smtClean="0">
                <a:solidFill>
                  <a:srgbClr val="49464F"/>
                </a:solidFill>
                <a:latin typeface="Times New Roman"/>
                <a:cs typeface="Times New Roman"/>
              </a:rPr>
              <a:t>stra</a:t>
            </a:r>
            <a:r>
              <a:rPr sz="600" spc="0" dirty="0" smtClean="0">
                <a:solidFill>
                  <a:srgbClr val="2D3A49"/>
                </a:solidFill>
                <a:latin typeface="Times New Roman"/>
                <a:cs typeface="Times New Roman"/>
              </a:rPr>
              <a:t>t</a:t>
            </a:r>
            <a:r>
              <a:rPr sz="600" spc="0" dirty="0" smtClean="0">
                <a:solidFill>
                  <a:srgbClr val="49464F"/>
                </a:solidFill>
                <a:latin typeface="Times New Roman"/>
                <a:cs typeface="Times New Roman"/>
              </a:rPr>
              <a:t>égico</a:t>
            </a:r>
            <a:r>
              <a:rPr sz="600" spc="0" dirty="0" smtClean="0">
                <a:solidFill>
                  <a:srgbClr val="595960"/>
                </a:solidFill>
                <a:latin typeface="Times New Roman"/>
                <a:cs typeface="Times New Roman"/>
              </a:rPr>
              <a:t>s</a:t>
            </a:r>
            <a:endParaRPr sz="600">
              <a:latin typeface="Times New Roman"/>
              <a:cs typeface="Times New Roman"/>
            </a:endParaRPr>
          </a:p>
          <a:p>
            <a:pPr marL="241968" marR="276235" indent="0">
              <a:lnSpc>
                <a:spcPts val="689"/>
              </a:lnSpc>
              <a:spcBef>
                <a:spcPts val="675"/>
              </a:spcBef>
            </a:pP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P</a:t>
            </a:r>
            <a:r>
              <a:rPr sz="600" dirty="0" smtClean="0">
                <a:solidFill>
                  <a:srgbClr val="AC9A8E"/>
                </a:solidFill>
                <a:latin typeface="Arial"/>
                <a:cs typeface="Arial"/>
              </a:rPr>
              <a:t>l</a:t>
            </a: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aneac</a:t>
            </a:r>
            <a:r>
              <a:rPr sz="600" dirty="0" smtClean="0">
                <a:solidFill>
                  <a:srgbClr val="A87959"/>
                </a:solidFill>
                <a:latin typeface="Arial"/>
                <a:cs typeface="Arial"/>
              </a:rPr>
              <a:t>i</a:t>
            </a: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ón</a:t>
            </a:r>
            <a:r>
              <a:rPr sz="600" spc="50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ntegra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l</a:t>
            </a:r>
            <a:r>
              <a:rPr sz="600" spc="-79" dirty="0" smtClean="0">
                <a:solidFill>
                  <a:srgbClr val="AC9A8E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de</a:t>
            </a:r>
            <a:r>
              <a:rPr sz="600" spc="-44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BC9379"/>
                </a:solidFill>
                <a:latin typeface="Arial"/>
                <a:cs typeface="Arial"/>
              </a:rPr>
              <a:t>l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</a:t>
            </a:r>
            <a:r>
              <a:rPr sz="600" spc="-37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sa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l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ud Coord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A38575"/>
                </a:solidFill>
                <a:latin typeface="Arial"/>
                <a:cs typeface="Arial"/>
              </a:rPr>
              <a:t>n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ac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ón</a:t>
            </a:r>
            <a:r>
              <a:rPr sz="600" spc="-31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A38575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n</a:t>
            </a:r>
            <a:r>
              <a:rPr sz="600" spc="0" dirty="0" smtClean="0">
                <a:solidFill>
                  <a:srgbClr val="667E93"/>
                </a:solidFill>
                <a:latin typeface="Arial"/>
                <a:cs typeface="Arial"/>
              </a:rPr>
              <a:t>t</a:t>
            </a:r>
            <a:r>
              <a:rPr sz="600" spc="0" dirty="0" smtClean="0">
                <a:solidFill>
                  <a:srgbClr val="6B6B70"/>
                </a:solidFill>
                <a:latin typeface="Arial"/>
                <a:cs typeface="Arial"/>
              </a:rPr>
              <a:t>e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rs</a:t>
            </a:r>
            <a:r>
              <a:rPr sz="600" spc="0" dirty="0" smtClean="0">
                <a:solidFill>
                  <a:srgbClr val="6B6B70"/>
                </a:solidFill>
                <a:latin typeface="Arial"/>
                <a:cs typeface="Arial"/>
              </a:rPr>
              <a:t>e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cto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n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l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Desarro</a:t>
            </a:r>
            <a:r>
              <a:rPr sz="600" spc="0" dirty="0" smtClean="0">
                <a:solidFill>
                  <a:srgbClr val="A87959"/>
                </a:solidFill>
                <a:latin typeface="Arial"/>
                <a:cs typeface="Arial"/>
              </a:rPr>
              <a:t>ll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o</a:t>
            </a:r>
            <a:r>
              <a:rPr sz="600" spc="116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d</a:t>
            </a:r>
            <a:r>
              <a:rPr sz="600" spc="0" dirty="0" smtClean="0">
                <a:solidFill>
                  <a:srgbClr val="6B6B70"/>
                </a:solidFill>
                <a:latin typeface="Arial"/>
                <a:cs typeface="Arial"/>
              </a:rPr>
              <a:t>e</a:t>
            </a:r>
            <a:r>
              <a:rPr sz="600" spc="-46" dirty="0" smtClean="0">
                <a:solidFill>
                  <a:srgbClr val="6B6B70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capac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dad</a:t>
            </a:r>
            <a:r>
              <a:rPr sz="600" spc="0" dirty="0" smtClean="0">
                <a:solidFill>
                  <a:srgbClr val="6B6B70"/>
                </a:solidFill>
                <a:latin typeface="Arial"/>
                <a:cs typeface="Arial"/>
              </a:rPr>
              <a:t>e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s Parti</a:t>
            </a:r>
            <a:r>
              <a:rPr sz="600" spc="0" dirty="0" smtClean="0">
                <a:solidFill>
                  <a:srgbClr val="6B6B70"/>
                </a:solidFill>
                <a:latin typeface="Arial"/>
                <a:cs typeface="Arial"/>
              </a:rPr>
              <a:t>c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pa</a:t>
            </a:r>
            <a:r>
              <a:rPr sz="600" spc="0" dirty="0" smtClean="0">
                <a:solidFill>
                  <a:srgbClr val="6B6B70"/>
                </a:solidFill>
                <a:latin typeface="Arial"/>
                <a:cs typeface="Arial"/>
              </a:rPr>
              <a:t>c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ó</a:t>
            </a:r>
            <a:r>
              <a:rPr sz="600" spc="0" dirty="0" smtClean="0">
                <a:solidFill>
                  <a:srgbClr val="A38575"/>
                </a:solidFill>
                <a:latin typeface="Arial"/>
                <a:cs typeface="Arial"/>
              </a:rPr>
              <a:t>n</a:t>
            </a:r>
            <a:r>
              <a:rPr sz="600" spc="122" dirty="0" smtClean="0">
                <a:solidFill>
                  <a:srgbClr val="A38575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soc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l</a:t>
            </a:r>
            <a:r>
              <a:rPr sz="600" spc="-34" dirty="0" smtClean="0">
                <a:solidFill>
                  <a:srgbClr val="AC9A8E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Gest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ón</a:t>
            </a:r>
            <a:r>
              <a:rPr sz="600" spc="-100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de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l</a:t>
            </a:r>
            <a:r>
              <a:rPr sz="600" spc="12" dirty="0" smtClean="0">
                <a:solidFill>
                  <a:srgbClr val="AC9A8E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conoc</a:t>
            </a:r>
            <a:r>
              <a:rPr sz="600" spc="0" dirty="0" smtClean="0">
                <a:solidFill>
                  <a:srgbClr val="A87959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m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ento</a:t>
            </a:r>
            <a:endParaRPr sz="600">
              <a:latin typeface="Arial"/>
              <a:cs typeface="Arial"/>
            </a:endParaRPr>
          </a:p>
          <a:p>
            <a:pPr marL="81199" marR="737677" algn="ctr">
              <a:lnSpc>
                <a:spcPct val="95825"/>
              </a:lnSpc>
              <a:spcBef>
                <a:spcPts val="607"/>
              </a:spcBef>
            </a:pPr>
            <a:r>
              <a:rPr sz="600" dirty="0" smtClean="0">
                <a:solidFill>
                  <a:srgbClr val="49464F"/>
                </a:solidFill>
                <a:latin typeface="Times New Roman"/>
                <a:cs typeface="Times New Roman"/>
              </a:rPr>
              <a:t>P</a:t>
            </a:r>
            <a:r>
              <a:rPr sz="600" dirty="0" smtClean="0">
                <a:solidFill>
                  <a:srgbClr val="3D3434"/>
                </a:solidFill>
                <a:latin typeface="Times New Roman"/>
                <a:cs typeface="Times New Roman"/>
              </a:rPr>
              <a:t>r</a:t>
            </a:r>
            <a:r>
              <a:rPr sz="600" dirty="0" smtClean="0">
                <a:solidFill>
                  <a:srgbClr val="595960"/>
                </a:solidFill>
                <a:latin typeface="Times New Roman"/>
                <a:cs typeface="Times New Roman"/>
              </a:rPr>
              <a:t>oceso</a:t>
            </a:r>
            <a:r>
              <a:rPr sz="600" dirty="0" smtClean="0">
                <a:solidFill>
                  <a:srgbClr val="6B6B70"/>
                </a:solidFill>
                <a:latin typeface="Times New Roman"/>
                <a:cs typeface="Times New Roman"/>
              </a:rPr>
              <a:t>s </a:t>
            </a:r>
            <a:r>
              <a:rPr sz="600" spc="4" dirty="0" smtClean="0">
                <a:solidFill>
                  <a:srgbClr val="6B6B70"/>
                </a:solidFill>
                <a:latin typeface="Times New Roman"/>
                <a:cs typeface="Times New Roman"/>
              </a:rPr>
              <a:t> </a:t>
            </a:r>
            <a:r>
              <a:rPr sz="600" spc="0" dirty="0" smtClean="0">
                <a:solidFill>
                  <a:srgbClr val="3D3434"/>
                </a:solidFill>
                <a:latin typeface="Times New Roman"/>
                <a:cs typeface="Times New Roman"/>
              </a:rPr>
              <a:t>d</a:t>
            </a:r>
            <a:r>
              <a:rPr sz="600" spc="0" dirty="0" smtClean="0">
                <a:solidFill>
                  <a:srgbClr val="595960"/>
                </a:solidFill>
                <a:latin typeface="Times New Roman"/>
                <a:cs typeface="Times New Roman"/>
              </a:rPr>
              <a:t>e </a:t>
            </a:r>
            <a:r>
              <a:rPr sz="600" spc="32" dirty="0" smtClean="0">
                <a:solidFill>
                  <a:srgbClr val="595960"/>
                </a:solidFill>
                <a:latin typeface="Times New Roman"/>
                <a:cs typeface="Times New Roman"/>
              </a:rPr>
              <a:t> </a:t>
            </a:r>
            <a:r>
              <a:rPr sz="600" spc="0" dirty="0" smtClean="0">
                <a:solidFill>
                  <a:srgbClr val="49464F"/>
                </a:solidFill>
                <a:latin typeface="Times New Roman"/>
                <a:cs typeface="Times New Roman"/>
              </a:rPr>
              <a:t>apo</a:t>
            </a:r>
            <a:r>
              <a:rPr sz="600" spc="0" dirty="0" smtClean="0">
                <a:solidFill>
                  <a:srgbClr val="595960"/>
                </a:solidFill>
                <a:latin typeface="Times New Roman"/>
                <a:cs typeface="Times New Roman"/>
              </a:rPr>
              <a:t>yo</a:t>
            </a:r>
            <a:endParaRPr sz="600">
              <a:latin typeface="Times New Roman"/>
              <a:cs typeface="Times New Roman"/>
            </a:endParaRPr>
          </a:p>
          <a:p>
            <a:pPr marL="241969" marR="50010" indent="0">
              <a:lnSpc>
                <a:spcPct val="92279"/>
              </a:lnSpc>
              <a:spcBef>
                <a:spcPts val="605"/>
              </a:spcBef>
            </a:pP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Gest</a:t>
            </a:r>
            <a:r>
              <a:rPr sz="60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dirty="0" smtClean="0">
                <a:solidFill>
                  <a:srgbClr val="878289"/>
                </a:solidFill>
                <a:latin typeface="Arial"/>
                <a:cs typeface="Arial"/>
              </a:rPr>
              <a:t>ón</a:t>
            </a:r>
            <a:r>
              <a:rPr sz="600" spc="-100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adm</a:t>
            </a:r>
            <a:r>
              <a:rPr sz="600" spc="0" dirty="0" smtClean="0">
                <a:solidFill>
                  <a:srgbClr val="A38575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n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s</a:t>
            </a:r>
            <a:r>
              <a:rPr sz="600" spc="0" dirty="0" smtClean="0">
                <a:solidFill>
                  <a:srgbClr val="667E93"/>
                </a:solidFill>
                <a:latin typeface="Arial"/>
                <a:cs typeface="Arial"/>
              </a:rPr>
              <a:t>t</a:t>
            </a:r>
            <a:r>
              <a:rPr sz="600" spc="0" dirty="0" smtClean="0">
                <a:solidFill>
                  <a:srgbClr val="A38575"/>
                </a:solidFill>
                <a:latin typeface="Arial"/>
                <a:cs typeface="Arial"/>
              </a:rPr>
              <a:t>r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at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iv</a:t>
            </a:r>
            <a:r>
              <a:rPr sz="600" spc="-14" dirty="0" smtClean="0">
                <a:solidFill>
                  <a:srgbClr val="878289"/>
                </a:solidFill>
                <a:latin typeface="Arial"/>
                <a:cs typeface="Arial"/>
              </a:rPr>
              <a:t>a</a:t>
            </a:r>
            <a:r>
              <a:rPr sz="600" spc="0" dirty="0" smtClean="0">
                <a:solidFill>
                  <a:srgbClr val="8C97A5"/>
                </a:solidFill>
                <a:latin typeface="Times New Roman"/>
                <a:cs typeface="Times New Roman"/>
              </a:rPr>
              <a:t>y</a:t>
            </a:r>
            <a:r>
              <a:rPr sz="600" spc="39" dirty="0" smtClean="0">
                <a:solidFill>
                  <a:srgbClr val="8C97A5"/>
                </a:solidFill>
                <a:latin typeface="Times New Roman"/>
                <a:cs typeface="Times New Roman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fi</a:t>
            </a:r>
            <a:r>
              <a:rPr sz="600" spc="0" dirty="0" smtClean="0">
                <a:solidFill>
                  <a:srgbClr val="A38575"/>
                </a:solidFill>
                <a:latin typeface="Arial"/>
                <a:cs typeface="Arial"/>
              </a:rPr>
              <a:t>n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anc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era Gest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ón</a:t>
            </a:r>
            <a:r>
              <a:rPr sz="600" spc="-100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de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l</a:t>
            </a:r>
            <a:r>
              <a:rPr sz="600" spc="-17" dirty="0" smtClean="0">
                <a:solidFill>
                  <a:srgbClr val="AC9A8E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ta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l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e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n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to</a:t>
            </a:r>
            <a:r>
              <a:rPr sz="600" spc="-35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h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u</a:t>
            </a:r>
            <a:r>
              <a:rPr sz="600" spc="0" dirty="0" smtClean="0">
                <a:solidFill>
                  <a:srgbClr val="8C97A5"/>
                </a:solidFill>
                <a:latin typeface="Arial"/>
                <a:cs typeface="Arial"/>
              </a:rPr>
              <a:t>m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ano</a:t>
            </a:r>
            <a:r>
              <a:rPr sz="600" spc="-34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Gest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ón</a:t>
            </a:r>
            <a:r>
              <a:rPr sz="600" spc="-100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de</a:t>
            </a:r>
            <a:r>
              <a:rPr sz="600" spc="-19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i</a:t>
            </a:r>
            <a:r>
              <a:rPr sz="600" spc="0" dirty="0" smtClean="0">
                <a:solidFill>
                  <a:srgbClr val="A38575"/>
                </a:solidFill>
                <a:latin typeface="Arial"/>
                <a:cs typeface="Arial"/>
              </a:rPr>
              <a:t>n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sumos</a:t>
            </a:r>
            <a:r>
              <a:rPr sz="600" spc="-43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en</a:t>
            </a:r>
            <a:r>
              <a:rPr sz="600" spc="-19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sa</a:t>
            </a:r>
            <a:r>
              <a:rPr sz="600" spc="0" dirty="0" smtClean="0">
                <a:solidFill>
                  <a:srgbClr val="A38575"/>
                </a:solidFill>
                <a:latin typeface="Arial"/>
                <a:cs typeface="Arial"/>
              </a:rPr>
              <a:t>l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ud</a:t>
            </a:r>
            <a:r>
              <a:rPr sz="600" spc="50" dirty="0" smtClean="0">
                <a:solidFill>
                  <a:srgbClr val="878289"/>
                </a:solidFill>
                <a:latin typeface="Arial"/>
                <a:cs typeface="Arial"/>
              </a:rPr>
              <a:t> 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púb</a:t>
            </a:r>
            <a:r>
              <a:rPr sz="600" spc="0" dirty="0" smtClean="0">
                <a:solidFill>
                  <a:srgbClr val="AC9A8E"/>
                </a:solidFill>
                <a:latin typeface="Arial"/>
                <a:cs typeface="Arial"/>
              </a:rPr>
              <a:t>li</a:t>
            </a:r>
            <a:r>
              <a:rPr sz="600" spc="0" dirty="0" smtClean="0">
                <a:solidFill>
                  <a:srgbClr val="878289"/>
                </a:solidFill>
                <a:latin typeface="Arial"/>
                <a:cs typeface="Arial"/>
              </a:rPr>
              <a:t>ca</a:t>
            </a:r>
            <a:endParaRPr sz="6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298700" y="1244346"/>
            <a:ext cx="3692296" cy="258254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" name="object 9"/>
          <p:cNvSpPr txBox="1"/>
          <p:nvPr/>
        </p:nvSpPr>
        <p:spPr>
          <a:xfrm>
            <a:off x="756310" y="3644900"/>
            <a:ext cx="1542389" cy="1819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" name="object 8"/>
          <p:cNvSpPr txBox="1"/>
          <p:nvPr/>
        </p:nvSpPr>
        <p:spPr>
          <a:xfrm>
            <a:off x="7327900" y="1989288"/>
            <a:ext cx="774700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" name="object 7"/>
          <p:cNvSpPr txBox="1"/>
          <p:nvPr/>
        </p:nvSpPr>
        <p:spPr>
          <a:xfrm>
            <a:off x="9398000" y="3352800"/>
            <a:ext cx="431800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9398000" y="3454400"/>
            <a:ext cx="431800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" name="object 5"/>
          <p:cNvSpPr txBox="1"/>
          <p:nvPr/>
        </p:nvSpPr>
        <p:spPr>
          <a:xfrm>
            <a:off x="9398000" y="3556000"/>
            <a:ext cx="431800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" name="object 4"/>
          <p:cNvSpPr txBox="1"/>
          <p:nvPr/>
        </p:nvSpPr>
        <p:spPr>
          <a:xfrm>
            <a:off x="3606800" y="3606800"/>
            <a:ext cx="584200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6413500" y="4343400"/>
            <a:ext cx="406400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2133600" y="5791200"/>
            <a:ext cx="469900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  <p:extLst>
      <p:ext uri="{BB962C8B-B14F-4D97-AF65-F5344CB8AC3E}">
        <p14:creationId xmlns:p14="http://schemas.microsoft.com/office/powerpoint/2010/main" val="18571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1 Gráfico"/>
          <p:cNvGraphicFramePr/>
          <p:nvPr/>
        </p:nvGraphicFramePr>
        <p:xfrm>
          <a:off x="-1445333" y="589935"/>
          <a:ext cx="8642554" cy="5796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10 Elipse"/>
          <p:cNvSpPr/>
          <p:nvPr/>
        </p:nvSpPr>
        <p:spPr>
          <a:xfrm>
            <a:off x="796421" y="1430594"/>
            <a:ext cx="4026310" cy="39968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3" name="42 Flecha derecha"/>
          <p:cNvSpPr/>
          <p:nvPr/>
        </p:nvSpPr>
        <p:spPr>
          <a:xfrm rot="16200000">
            <a:off x="2412373" y="2004646"/>
            <a:ext cx="640080" cy="710418"/>
          </a:xfrm>
          <a:prstGeom prst="rightArrow">
            <a:avLst/>
          </a:prstGeom>
          <a:solidFill>
            <a:srgbClr val="2C909B"/>
          </a:solidFill>
          <a:scene3d>
            <a:camera prst="orthographicFront"/>
            <a:lightRig rig="threePt" dir="t"/>
          </a:scene3d>
          <a:sp3d>
            <a:bevelT w="400050" h="177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200" b="1" dirty="0"/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34" y="1878717"/>
            <a:ext cx="4009293" cy="3812344"/>
          </a:xfrm>
          <a:prstGeom prst="rect">
            <a:avLst/>
          </a:prstGeom>
        </p:spPr>
      </p:pic>
      <p:pic>
        <p:nvPicPr>
          <p:cNvPr id="2" name="Picture 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465" y="2713703"/>
            <a:ext cx="1463041" cy="1654995"/>
          </a:xfrm>
          <a:prstGeom prst="rect">
            <a:avLst/>
          </a:prstGeom>
        </p:spPr>
      </p:pic>
      <p:sp>
        <p:nvSpPr>
          <p:cNvPr id="42" name="41 CuadroTexto"/>
          <p:cNvSpPr txBox="1"/>
          <p:nvPr/>
        </p:nvSpPr>
        <p:spPr>
          <a:xfrm>
            <a:off x="988587" y="1753024"/>
            <a:ext cx="3643532" cy="3545059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767429"/>
              </a:avLst>
            </a:prstTxWarp>
            <a:spAutoFit/>
          </a:bodyPr>
          <a:lstStyle/>
          <a:p>
            <a:pPr algn="ctr"/>
            <a:r>
              <a:rPr lang="es-CO" sz="3200" b="1" dirty="0">
                <a:solidFill>
                  <a:srgbClr val="2C909B"/>
                </a:solidFill>
                <a:latin typeface="Calibri" pitchFamily="34" charset="0"/>
              </a:rPr>
              <a:t>RESULTADOS EN SALUD </a:t>
            </a:r>
          </a:p>
        </p:txBody>
      </p:sp>
      <p:sp>
        <p:nvSpPr>
          <p:cNvPr id="12" name="11 CuadroTexto"/>
          <p:cNvSpPr txBox="1"/>
          <p:nvPr/>
        </p:nvSpPr>
        <p:spPr>
          <a:xfrm rot="3627694">
            <a:off x="721106" y="1344539"/>
            <a:ext cx="4660812" cy="41945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139692"/>
              </a:avLst>
            </a:prstTxWarp>
            <a:spAutoFit/>
          </a:bodyPr>
          <a:lstStyle/>
          <a:p>
            <a:pPr algn="ctr"/>
            <a:r>
              <a:rPr lang="es-CO" sz="2800" b="1" dirty="0"/>
              <a:t>GESTIÓN DE LA SALUD PÚBLICA</a:t>
            </a:r>
          </a:p>
        </p:txBody>
      </p:sp>
      <p:sp>
        <p:nvSpPr>
          <p:cNvPr id="13" name="12 CuadroTexto"/>
          <p:cNvSpPr txBox="1"/>
          <p:nvPr/>
        </p:nvSpPr>
        <p:spPr>
          <a:xfrm rot="17899900">
            <a:off x="336186" y="1205571"/>
            <a:ext cx="4678938" cy="4194597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9139692"/>
              </a:avLst>
            </a:prstTxWarp>
            <a:spAutoFit/>
          </a:bodyPr>
          <a:lstStyle/>
          <a:p>
            <a:pPr algn="ctr"/>
            <a:r>
              <a:rPr lang="es-CO" sz="2800" b="1" dirty="0"/>
              <a:t>PROMOCIÓN DE LA SALUD</a:t>
            </a:r>
          </a:p>
        </p:txBody>
      </p:sp>
      <p:sp>
        <p:nvSpPr>
          <p:cNvPr id="14" name="13 CuadroTexto"/>
          <p:cNvSpPr txBox="1"/>
          <p:nvPr/>
        </p:nvSpPr>
        <p:spPr>
          <a:xfrm>
            <a:off x="870160" y="3246736"/>
            <a:ext cx="4039342" cy="263787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20047668"/>
              </a:avLst>
            </a:prstTxWarp>
            <a:spAutoFit/>
          </a:bodyPr>
          <a:lstStyle/>
          <a:p>
            <a:pPr algn="ctr"/>
            <a:r>
              <a:rPr lang="es-CO" sz="2800" b="1" dirty="0"/>
              <a:t>GESTIÓN INTEGRAL DEL RIESGO</a:t>
            </a:r>
          </a:p>
        </p:txBody>
      </p:sp>
      <p:sp>
        <p:nvSpPr>
          <p:cNvPr id="15" name="14 Flecha derecha"/>
          <p:cNvSpPr/>
          <p:nvPr/>
        </p:nvSpPr>
        <p:spPr>
          <a:xfrm>
            <a:off x="5692886" y="2949675"/>
            <a:ext cx="781664" cy="1002890"/>
          </a:xfrm>
          <a:prstGeom prst="rightArrow">
            <a:avLst/>
          </a:prstGeom>
          <a:solidFill>
            <a:srgbClr val="2C909B"/>
          </a:solidFill>
          <a:scene3d>
            <a:camera prst="orthographicFront"/>
            <a:lightRig rig="threePt" dir="t"/>
          </a:scene3d>
          <a:sp3d>
            <a:bevelT w="400050" h="1778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200" b="1" dirty="0"/>
          </a:p>
        </p:txBody>
      </p:sp>
      <p:grpSp>
        <p:nvGrpSpPr>
          <p:cNvPr id="3" name="Grupo 15"/>
          <p:cNvGrpSpPr/>
          <p:nvPr/>
        </p:nvGrpSpPr>
        <p:grpSpPr>
          <a:xfrm>
            <a:off x="6577781" y="1091387"/>
            <a:ext cx="5265174" cy="4793227"/>
            <a:chOff x="6577781" y="1091387"/>
            <a:chExt cx="5265174" cy="4793227"/>
          </a:xfrm>
        </p:grpSpPr>
        <p:grpSp>
          <p:nvGrpSpPr>
            <p:cNvPr id="4" name="15 Grupo"/>
            <p:cNvGrpSpPr/>
            <p:nvPr/>
          </p:nvGrpSpPr>
          <p:grpSpPr>
            <a:xfrm>
              <a:off x="6577781" y="1091387"/>
              <a:ext cx="5265174" cy="4793227"/>
              <a:chOff x="6577781" y="870155"/>
              <a:chExt cx="5614218" cy="5427406"/>
            </a:xfrm>
          </p:grpSpPr>
          <p:pic>
            <p:nvPicPr>
              <p:cNvPr id="20" name="Picture 3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5400000">
                <a:off x="6671187" y="776749"/>
                <a:ext cx="5427406" cy="56142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Picture 9"/>
              <p:cNvPicPr>
                <a:picLocks noChangeAspect="1"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41110" y="2271250"/>
                <a:ext cx="2566218" cy="2625212"/>
              </a:xfrm>
              <a:prstGeom prst="rect">
                <a:avLst/>
              </a:prstGeom>
            </p:spPr>
          </p:pic>
        </p:grpSp>
        <p:sp>
          <p:nvSpPr>
            <p:cNvPr id="18" name="18 CuadroTexto"/>
            <p:cNvSpPr txBox="1"/>
            <p:nvPr/>
          </p:nvSpPr>
          <p:spPr>
            <a:xfrm>
              <a:off x="7407034" y="1592833"/>
              <a:ext cx="3492024" cy="530942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9139692"/>
                </a:avLst>
              </a:prstTxWarp>
              <a:spAutoFit/>
            </a:bodyPr>
            <a:lstStyle/>
            <a:p>
              <a:pPr algn="ctr"/>
              <a:r>
                <a:rPr lang="es-CO" sz="2800" b="1" dirty="0"/>
                <a:t>GESTIÓN </a:t>
              </a:r>
            </a:p>
          </p:txBody>
        </p:sp>
        <p:sp>
          <p:nvSpPr>
            <p:cNvPr id="19" name="19 CuadroTexto"/>
            <p:cNvSpPr txBox="1"/>
            <p:nvPr/>
          </p:nvSpPr>
          <p:spPr>
            <a:xfrm rot="21435308">
              <a:off x="7814942" y="3527853"/>
              <a:ext cx="3012281" cy="1473142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>
                  <a:gd name="adj" fmla="val 20047668"/>
                </a:avLst>
              </a:prstTxWarp>
              <a:spAutoFit/>
            </a:bodyPr>
            <a:lstStyle/>
            <a:p>
              <a:pPr algn="ctr"/>
              <a:r>
                <a:rPr lang="es-CO" sz="2800" b="1" dirty="0"/>
                <a:t>INTERVENCIONES</a:t>
              </a:r>
            </a:p>
            <a:p>
              <a:pPr algn="ctr"/>
              <a:r>
                <a:rPr lang="es-CO" sz="2800" b="1" dirty="0"/>
                <a:t>EN SALUD</a:t>
              </a:r>
            </a:p>
          </p:txBody>
        </p:sp>
      </p:grpSp>
      <p:grpSp>
        <p:nvGrpSpPr>
          <p:cNvPr id="6" name="Grupo 21"/>
          <p:cNvGrpSpPr/>
          <p:nvPr/>
        </p:nvGrpSpPr>
        <p:grpSpPr>
          <a:xfrm>
            <a:off x="6843252" y="486697"/>
            <a:ext cx="5348748" cy="5796123"/>
            <a:chOff x="6843252" y="486697"/>
            <a:chExt cx="5348748" cy="5796123"/>
          </a:xfrm>
        </p:grpSpPr>
        <p:grpSp>
          <p:nvGrpSpPr>
            <p:cNvPr id="9" name="51 Grupo"/>
            <p:cNvGrpSpPr/>
            <p:nvPr/>
          </p:nvGrpSpPr>
          <p:grpSpPr>
            <a:xfrm>
              <a:off x="6843252" y="486697"/>
              <a:ext cx="5348748" cy="5796123"/>
              <a:chOff x="6843252" y="1060222"/>
              <a:chExt cx="4822722" cy="5030862"/>
            </a:xfrm>
          </p:grpSpPr>
          <p:pic>
            <p:nvPicPr>
              <p:cNvPr id="25" name="Picture 2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6843253" y="1415845"/>
                <a:ext cx="4793224" cy="25061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" name="49 Rectángulo"/>
              <p:cNvSpPr/>
              <p:nvPr/>
            </p:nvSpPr>
            <p:spPr>
              <a:xfrm>
                <a:off x="6843252" y="3893574"/>
                <a:ext cx="4822722" cy="219751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27" name="50 CuadroTexto"/>
              <p:cNvSpPr txBox="1"/>
              <p:nvPr/>
            </p:nvSpPr>
            <p:spPr>
              <a:xfrm>
                <a:off x="8037872" y="1060222"/>
                <a:ext cx="2403986" cy="5232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2800" b="1" dirty="0"/>
                  <a:t>GESTIÓN</a:t>
                </a:r>
              </a:p>
            </p:txBody>
          </p:sp>
        </p:grpSp>
        <p:pic>
          <p:nvPicPr>
            <p:cNvPr id="24" name="Picture 9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7587" y="2683880"/>
              <a:ext cx="1696064" cy="1799303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</p:grpSp>
      <p:grpSp>
        <p:nvGrpSpPr>
          <p:cNvPr id="16" name="Grupo 27"/>
          <p:cNvGrpSpPr/>
          <p:nvPr/>
        </p:nvGrpSpPr>
        <p:grpSpPr>
          <a:xfrm>
            <a:off x="6801620" y="2684216"/>
            <a:ext cx="5331388" cy="4107072"/>
            <a:chOff x="6801620" y="2684216"/>
            <a:chExt cx="5331388" cy="4107072"/>
          </a:xfrm>
        </p:grpSpPr>
        <p:grpSp>
          <p:nvGrpSpPr>
            <p:cNvPr id="17" name="27 Grupo"/>
            <p:cNvGrpSpPr/>
            <p:nvPr/>
          </p:nvGrpSpPr>
          <p:grpSpPr>
            <a:xfrm>
              <a:off x="6801620" y="2684216"/>
              <a:ext cx="5331388" cy="3805084"/>
              <a:chOff x="6801620" y="3008672"/>
              <a:chExt cx="5331388" cy="3805084"/>
            </a:xfrm>
          </p:grpSpPr>
          <p:pic>
            <p:nvPicPr>
              <p:cNvPr id="34" name="Picture 3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 rot="16200000">
                <a:off x="8058996" y="2739744"/>
                <a:ext cx="2816636" cy="5331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" name="Picture 9"/>
              <p:cNvPicPr>
                <a:picLocks noChangeAspect="1"/>
              </p:cNvPicPr>
              <p:nvPr/>
            </p:nvPicPr>
            <p:blipFill>
              <a:blip r:embed="rId8" cstate="print">
                <a:clrChange>
                  <a:clrFrom>
                    <a:srgbClr val="000000">
                      <a:alpha val="0"/>
                    </a:srgbClr>
                  </a:clrFrom>
                  <a:clrTo>
                    <a:srgbClr val="000000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672053" y="3008672"/>
                <a:ext cx="1696064" cy="1799303"/>
              </a:xfrm>
              <a:prstGeom prst="ellipse">
                <a:avLst/>
              </a:prstGeom>
              <a:ln w="63500" cap="rnd">
                <a:solidFill>
                  <a:srgbClr val="333333"/>
                </a:solidFill>
              </a:ln>
              <a:effectLst>
                <a:outerShdw blurRad="381000" dist="292100" dir="5400000" sx="-80000" sy="-18000" rotWithShape="0">
                  <a:srgbClr val="000000">
                    <a:alpha val="22000"/>
                  </a:srgbClr>
                </a:outerShdw>
              </a:effectLst>
              <a:scene3d>
                <a:camera prst="orthographicFront"/>
                <a:lightRig rig="contrasting" dir="t">
                  <a:rot lat="0" lon="0" rev="3000000"/>
                </a:lightRig>
              </a:scene3d>
              <a:sp3d contourW="7620">
                <a:bevelT w="95250" h="31750"/>
                <a:contourClr>
                  <a:srgbClr val="333333"/>
                </a:contourClr>
              </a:sp3d>
            </p:spPr>
          </p:pic>
        </p:grpSp>
        <p:sp>
          <p:nvSpPr>
            <p:cNvPr id="30" name="54 CuadroTexto"/>
            <p:cNvSpPr txBox="1"/>
            <p:nvPr/>
          </p:nvSpPr>
          <p:spPr>
            <a:xfrm rot="3816519">
              <a:off x="6777155" y="4232252"/>
              <a:ext cx="2165049" cy="843571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>
                  <a:gd name="adj" fmla="val 21081747"/>
                </a:avLst>
              </a:prstTxWarp>
              <a:spAutoFit/>
            </a:bodyPr>
            <a:lstStyle/>
            <a:p>
              <a:pPr algn="ctr"/>
              <a:r>
                <a:rPr lang="es-CO" sz="2000" b="1" dirty="0"/>
                <a:t>POBLACIONALES</a:t>
              </a:r>
            </a:p>
          </p:txBody>
        </p:sp>
        <p:sp>
          <p:nvSpPr>
            <p:cNvPr id="31" name="55 CuadroTexto"/>
            <p:cNvSpPr txBox="1"/>
            <p:nvPr/>
          </p:nvSpPr>
          <p:spPr>
            <a:xfrm rot="161135">
              <a:off x="8463387" y="5190545"/>
              <a:ext cx="2165049" cy="843571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>
                  <a:gd name="adj" fmla="val 21081747"/>
                </a:avLst>
              </a:prstTxWarp>
              <a:spAutoFit/>
            </a:bodyPr>
            <a:lstStyle/>
            <a:p>
              <a:pPr algn="ctr"/>
              <a:r>
                <a:rPr lang="es-CO" sz="2000" b="1" dirty="0"/>
                <a:t>COLECTIVAS</a:t>
              </a:r>
            </a:p>
          </p:txBody>
        </p:sp>
        <p:sp>
          <p:nvSpPr>
            <p:cNvPr id="32" name="56 CuadroTexto"/>
            <p:cNvSpPr txBox="1"/>
            <p:nvPr/>
          </p:nvSpPr>
          <p:spPr>
            <a:xfrm rot="18179028">
              <a:off x="10047531" y="4143070"/>
              <a:ext cx="2165049" cy="940205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>
                  <a:gd name="adj" fmla="val 21081747"/>
                </a:avLst>
              </a:prstTxWarp>
              <a:spAutoFit/>
            </a:bodyPr>
            <a:lstStyle/>
            <a:p>
              <a:pPr algn="ctr"/>
              <a:r>
                <a:rPr lang="es-CO" sz="2000" b="1" dirty="0"/>
                <a:t>INDIVIDUALES</a:t>
              </a:r>
            </a:p>
          </p:txBody>
        </p:sp>
        <p:sp>
          <p:nvSpPr>
            <p:cNvPr id="33" name="28 CuadroTexto"/>
            <p:cNvSpPr txBox="1"/>
            <p:nvPr/>
          </p:nvSpPr>
          <p:spPr>
            <a:xfrm>
              <a:off x="8158333" y="6268068"/>
              <a:ext cx="29029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2800" b="1" dirty="0"/>
                <a:t>INTERVENCIONES</a:t>
              </a:r>
            </a:p>
          </p:txBody>
        </p:sp>
      </p:grpSp>
      <p:grpSp>
        <p:nvGrpSpPr>
          <p:cNvPr id="22" name="Grupo 35"/>
          <p:cNvGrpSpPr/>
          <p:nvPr/>
        </p:nvGrpSpPr>
        <p:grpSpPr>
          <a:xfrm>
            <a:off x="8493922" y="2495606"/>
            <a:ext cx="1998299" cy="2328011"/>
            <a:chOff x="9004773" y="3632792"/>
            <a:chExt cx="2418735" cy="2684975"/>
          </a:xfrm>
        </p:grpSpPr>
        <p:pic>
          <p:nvPicPr>
            <p:cNvPr id="37" name="Picture 9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1394" y="4314379"/>
              <a:ext cx="1312606" cy="12683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004773" y="3632792"/>
              <a:ext cx="2418735" cy="2684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39" name="38 Conector recto"/>
          <p:cNvCxnSpPr/>
          <p:nvPr/>
        </p:nvCxnSpPr>
        <p:spPr>
          <a:xfrm flipH="1">
            <a:off x="1059542" y="522518"/>
            <a:ext cx="1116148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4 CuadroTexto"/>
          <p:cNvSpPr txBox="1">
            <a:spLocks noChangeArrowheads="1"/>
          </p:cNvSpPr>
          <p:nvPr/>
        </p:nvSpPr>
        <p:spPr bwMode="auto">
          <a:xfrm>
            <a:off x="61970" y="29044"/>
            <a:ext cx="12000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/>
            <a:r>
              <a:rPr lang="en-US" b="1" dirty="0">
                <a:solidFill>
                  <a:schemeClr val="accent5"/>
                </a:solidFill>
                <a:latin typeface="Verdana" charset="0"/>
                <a:ea typeface="Verdana" charset="0"/>
                <a:cs typeface="Verdana" charset="0"/>
              </a:rPr>
              <a:t>RUTA INTEGRAL DE ATENCIÓN EN SALUD</a:t>
            </a:r>
          </a:p>
        </p:txBody>
      </p:sp>
    </p:spTree>
    <p:extLst>
      <p:ext uri="{BB962C8B-B14F-4D97-AF65-F5344CB8AC3E}">
        <p14:creationId xmlns:p14="http://schemas.microsoft.com/office/powerpoint/2010/main" val="59531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43" grpId="0" animBg="1"/>
      <p:bldP spid="42" grpId="0"/>
      <p:bldP spid="12" grpId="0"/>
      <p:bldP spid="13" grpId="0"/>
      <p:bldP spid="14" grpId="0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bject 21"/>
          <p:cNvSpPr/>
          <p:nvPr/>
        </p:nvSpPr>
        <p:spPr>
          <a:xfrm>
            <a:off x="1196454" y="1128014"/>
            <a:ext cx="9981323" cy="395477"/>
          </a:xfrm>
          <a:custGeom>
            <a:avLst/>
            <a:gdLst/>
            <a:ahLst/>
            <a:cxnLst/>
            <a:rect l="l" t="t" r="r" b="b"/>
            <a:pathLst>
              <a:path w="9981323" h="395477">
                <a:moveTo>
                  <a:pt x="0" y="65912"/>
                </a:moveTo>
                <a:lnTo>
                  <a:pt x="0" y="329564"/>
                </a:lnTo>
                <a:lnTo>
                  <a:pt x="188" y="334589"/>
                </a:lnTo>
                <a:lnTo>
                  <a:pt x="16205" y="372868"/>
                </a:lnTo>
                <a:lnTo>
                  <a:pt x="51485" y="393894"/>
                </a:lnTo>
                <a:lnTo>
                  <a:pt x="65925" y="395477"/>
                </a:lnTo>
                <a:lnTo>
                  <a:pt x="9915410" y="395477"/>
                </a:lnTo>
                <a:lnTo>
                  <a:pt x="9958709" y="379294"/>
                </a:lnTo>
                <a:lnTo>
                  <a:pt x="9979739" y="344017"/>
                </a:lnTo>
                <a:lnTo>
                  <a:pt x="9981323" y="329564"/>
                </a:lnTo>
                <a:lnTo>
                  <a:pt x="9981323" y="65912"/>
                </a:lnTo>
                <a:lnTo>
                  <a:pt x="9965140" y="22613"/>
                </a:lnTo>
                <a:lnTo>
                  <a:pt x="9929862" y="1583"/>
                </a:lnTo>
                <a:lnTo>
                  <a:pt x="9915410" y="0"/>
                </a:lnTo>
                <a:lnTo>
                  <a:pt x="65925" y="0"/>
                </a:lnTo>
                <a:lnTo>
                  <a:pt x="22632" y="16186"/>
                </a:lnTo>
                <a:lnTo>
                  <a:pt x="1586" y="51462"/>
                </a:lnTo>
                <a:lnTo>
                  <a:pt x="0" y="65912"/>
                </a:lnTo>
                <a:close/>
              </a:path>
            </a:pathLst>
          </a:custGeom>
          <a:solidFill>
            <a:srgbClr val="2C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30516" y="792479"/>
            <a:ext cx="11161483" cy="0"/>
          </a:xfrm>
          <a:custGeom>
            <a:avLst/>
            <a:gdLst/>
            <a:ahLst/>
            <a:cxnLst/>
            <a:rect l="l" t="t" r="r" b="b"/>
            <a:pathLst>
              <a:path w="11161483">
                <a:moveTo>
                  <a:pt x="11161483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30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93714" y="523906"/>
            <a:ext cx="1067090" cy="557339"/>
          </a:xfrm>
          <a:custGeom>
            <a:avLst/>
            <a:gdLst/>
            <a:ahLst/>
            <a:cxnLst/>
            <a:rect l="l" t="t" r="r" b="b"/>
            <a:pathLst>
              <a:path w="1067090" h="557339">
                <a:moveTo>
                  <a:pt x="1464" y="294115"/>
                </a:moveTo>
                <a:lnTo>
                  <a:pt x="4557" y="315447"/>
                </a:lnTo>
                <a:lnTo>
                  <a:pt x="9277" y="336611"/>
                </a:lnTo>
                <a:lnTo>
                  <a:pt x="15621" y="357506"/>
                </a:lnTo>
                <a:lnTo>
                  <a:pt x="23585" y="378029"/>
                </a:lnTo>
                <a:lnTo>
                  <a:pt x="33166" y="398079"/>
                </a:lnTo>
                <a:lnTo>
                  <a:pt x="44362" y="417555"/>
                </a:lnTo>
                <a:lnTo>
                  <a:pt x="57168" y="436355"/>
                </a:lnTo>
                <a:lnTo>
                  <a:pt x="71583" y="454376"/>
                </a:lnTo>
                <a:lnTo>
                  <a:pt x="87603" y="471519"/>
                </a:lnTo>
                <a:lnTo>
                  <a:pt x="104889" y="487382"/>
                </a:lnTo>
                <a:lnTo>
                  <a:pt x="123040" y="501634"/>
                </a:lnTo>
                <a:lnTo>
                  <a:pt x="141952" y="514271"/>
                </a:lnTo>
                <a:lnTo>
                  <a:pt x="161526" y="525292"/>
                </a:lnTo>
                <a:lnTo>
                  <a:pt x="181658" y="534693"/>
                </a:lnTo>
                <a:lnTo>
                  <a:pt x="202248" y="542474"/>
                </a:lnTo>
                <a:lnTo>
                  <a:pt x="223195" y="548631"/>
                </a:lnTo>
                <a:lnTo>
                  <a:pt x="244397" y="553162"/>
                </a:lnTo>
                <a:lnTo>
                  <a:pt x="265752" y="556066"/>
                </a:lnTo>
                <a:lnTo>
                  <a:pt x="287159" y="557339"/>
                </a:lnTo>
                <a:lnTo>
                  <a:pt x="308517" y="556980"/>
                </a:lnTo>
                <a:lnTo>
                  <a:pt x="329724" y="554985"/>
                </a:lnTo>
                <a:lnTo>
                  <a:pt x="350678" y="551354"/>
                </a:lnTo>
                <a:lnTo>
                  <a:pt x="371279" y="546083"/>
                </a:lnTo>
                <a:lnTo>
                  <a:pt x="391424" y="539170"/>
                </a:lnTo>
                <a:lnTo>
                  <a:pt x="411013" y="530613"/>
                </a:lnTo>
                <a:lnTo>
                  <a:pt x="429944" y="520410"/>
                </a:lnTo>
                <a:lnTo>
                  <a:pt x="448115" y="508559"/>
                </a:lnTo>
                <a:lnTo>
                  <a:pt x="465425" y="495056"/>
                </a:lnTo>
                <a:lnTo>
                  <a:pt x="481772" y="479901"/>
                </a:lnTo>
                <a:lnTo>
                  <a:pt x="501393" y="461124"/>
                </a:lnTo>
                <a:lnTo>
                  <a:pt x="522029" y="443352"/>
                </a:lnTo>
                <a:lnTo>
                  <a:pt x="543679" y="426584"/>
                </a:lnTo>
                <a:lnTo>
                  <a:pt x="566345" y="410821"/>
                </a:lnTo>
                <a:lnTo>
                  <a:pt x="590027" y="396063"/>
                </a:lnTo>
                <a:lnTo>
                  <a:pt x="614723" y="382310"/>
                </a:lnTo>
                <a:lnTo>
                  <a:pt x="640435" y="369563"/>
                </a:lnTo>
                <a:lnTo>
                  <a:pt x="667163" y="357822"/>
                </a:lnTo>
                <a:lnTo>
                  <a:pt x="694905" y="347087"/>
                </a:lnTo>
                <a:lnTo>
                  <a:pt x="723663" y="337359"/>
                </a:lnTo>
                <a:lnTo>
                  <a:pt x="753436" y="328638"/>
                </a:lnTo>
                <a:lnTo>
                  <a:pt x="784225" y="320923"/>
                </a:lnTo>
                <a:lnTo>
                  <a:pt x="816029" y="314216"/>
                </a:lnTo>
                <a:lnTo>
                  <a:pt x="848848" y="308517"/>
                </a:lnTo>
                <a:lnTo>
                  <a:pt x="882683" y="303825"/>
                </a:lnTo>
                <a:lnTo>
                  <a:pt x="917534" y="300142"/>
                </a:lnTo>
                <a:lnTo>
                  <a:pt x="953399" y="297467"/>
                </a:lnTo>
                <a:lnTo>
                  <a:pt x="990281" y="295801"/>
                </a:lnTo>
                <a:lnTo>
                  <a:pt x="1028178" y="295144"/>
                </a:lnTo>
                <a:lnTo>
                  <a:pt x="1067090" y="295497"/>
                </a:lnTo>
                <a:lnTo>
                  <a:pt x="1028148" y="294158"/>
                </a:lnTo>
                <a:lnTo>
                  <a:pt x="990162" y="291858"/>
                </a:lnTo>
                <a:lnTo>
                  <a:pt x="953131" y="288595"/>
                </a:lnTo>
                <a:lnTo>
                  <a:pt x="917057" y="284371"/>
                </a:lnTo>
                <a:lnTo>
                  <a:pt x="881938" y="279183"/>
                </a:lnTo>
                <a:lnTo>
                  <a:pt x="847775" y="273033"/>
                </a:lnTo>
                <a:lnTo>
                  <a:pt x="814568" y="265921"/>
                </a:lnTo>
                <a:lnTo>
                  <a:pt x="782317" y="257846"/>
                </a:lnTo>
                <a:lnTo>
                  <a:pt x="751021" y="248808"/>
                </a:lnTo>
                <a:lnTo>
                  <a:pt x="720682" y="238807"/>
                </a:lnTo>
                <a:lnTo>
                  <a:pt x="691298" y="227843"/>
                </a:lnTo>
                <a:lnTo>
                  <a:pt x="662869" y="215917"/>
                </a:lnTo>
                <a:lnTo>
                  <a:pt x="635397" y="203027"/>
                </a:lnTo>
                <a:lnTo>
                  <a:pt x="608880" y="189173"/>
                </a:lnTo>
                <a:lnTo>
                  <a:pt x="583319" y="174357"/>
                </a:lnTo>
                <a:lnTo>
                  <a:pt x="558713" y="158577"/>
                </a:lnTo>
                <a:lnTo>
                  <a:pt x="535063" y="141833"/>
                </a:lnTo>
                <a:lnTo>
                  <a:pt x="512369" y="124126"/>
                </a:lnTo>
                <a:lnTo>
                  <a:pt x="490630" y="105455"/>
                </a:lnTo>
                <a:lnTo>
                  <a:pt x="469847" y="85820"/>
                </a:lnTo>
                <a:lnTo>
                  <a:pt x="452560" y="69956"/>
                </a:lnTo>
                <a:lnTo>
                  <a:pt x="434410" y="55705"/>
                </a:lnTo>
                <a:lnTo>
                  <a:pt x="415497" y="43068"/>
                </a:lnTo>
                <a:lnTo>
                  <a:pt x="395924" y="32047"/>
                </a:lnTo>
                <a:lnTo>
                  <a:pt x="375792" y="22645"/>
                </a:lnTo>
                <a:lnTo>
                  <a:pt x="355201" y="14865"/>
                </a:lnTo>
                <a:lnTo>
                  <a:pt x="334254" y="8707"/>
                </a:lnTo>
                <a:lnTo>
                  <a:pt x="313053" y="4176"/>
                </a:lnTo>
                <a:lnTo>
                  <a:pt x="291698" y="1273"/>
                </a:lnTo>
                <a:lnTo>
                  <a:pt x="270290" y="0"/>
                </a:lnTo>
                <a:lnTo>
                  <a:pt x="248933" y="359"/>
                </a:lnTo>
                <a:lnTo>
                  <a:pt x="227726" y="2353"/>
                </a:lnTo>
                <a:lnTo>
                  <a:pt x="206771" y="5985"/>
                </a:lnTo>
                <a:lnTo>
                  <a:pt x="186171" y="11256"/>
                </a:lnTo>
                <a:lnTo>
                  <a:pt x="166025" y="18168"/>
                </a:lnTo>
                <a:lnTo>
                  <a:pt x="146436" y="26725"/>
                </a:lnTo>
                <a:lnTo>
                  <a:pt x="127506" y="36928"/>
                </a:lnTo>
                <a:lnTo>
                  <a:pt x="109335" y="48780"/>
                </a:lnTo>
                <a:lnTo>
                  <a:pt x="92025" y="62282"/>
                </a:lnTo>
                <a:lnTo>
                  <a:pt x="75677" y="77438"/>
                </a:lnTo>
                <a:lnTo>
                  <a:pt x="60663" y="93910"/>
                </a:lnTo>
                <a:lnTo>
                  <a:pt x="47322" y="111333"/>
                </a:lnTo>
                <a:lnTo>
                  <a:pt x="35639" y="129604"/>
                </a:lnTo>
                <a:lnTo>
                  <a:pt x="25609" y="148622"/>
                </a:lnTo>
                <a:lnTo>
                  <a:pt x="17231" y="168284"/>
                </a:lnTo>
                <a:lnTo>
                  <a:pt x="10501" y="188490"/>
                </a:lnTo>
                <a:lnTo>
                  <a:pt x="5416" y="209138"/>
                </a:lnTo>
                <a:lnTo>
                  <a:pt x="1973" y="230126"/>
                </a:lnTo>
                <a:lnTo>
                  <a:pt x="168" y="251353"/>
                </a:lnTo>
                <a:lnTo>
                  <a:pt x="0" y="272716"/>
                </a:lnTo>
                <a:lnTo>
                  <a:pt x="1464" y="294115"/>
                </a:lnTo>
                <a:close/>
              </a:path>
            </a:pathLst>
          </a:custGeom>
          <a:solidFill>
            <a:srgbClr val="2C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93714" y="523906"/>
            <a:ext cx="1067090" cy="557339"/>
          </a:xfrm>
          <a:custGeom>
            <a:avLst/>
            <a:gdLst/>
            <a:ahLst/>
            <a:cxnLst/>
            <a:rect l="l" t="t" r="r" b="b"/>
            <a:pathLst>
              <a:path w="1067090" h="557339">
                <a:moveTo>
                  <a:pt x="75677" y="77438"/>
                </a:moveTo>
                <a:lnTo>
                  <a:pt x="92025" y="62282"/>
                </a:lnTo>
                <a:lnTo>
                  <a:pt x="109335" y="48780"/>
                </a:lnTo>
                <a:lnTo>
                  <a:pt x="127506" y="36928"/>
                </a:lnTo>
                <a:lnTo>
                  <a:pt x="146436" y="26725"/>
                </a:lnTo>
                <a:lnTo>
                  <a:pt x="166025" y="18168"/>
                </a:lnTo>
                <a:lnTo>
                  <a:pt x="186171" y="11256"/>
                </a:lnTo>
                <a:lnTo>
                  <a:pt x="206771" y="5985"/>
                </a:lnTo>
                <a:lnTo>
                  <a:pt x="227726" y="2353"/>
                </a:lnTo>
                <a:lnTo>
                  <a:pt x="248933" y="359"/>
                </a:lnTo>
                <a:lnTo>
                  <a:pt x="270290" y="0"/>
                </a:lnTo>
                <a:lnTo>
                  <a:pt x="291698" y="1273"/>
                </a:lnTo>
                <a:lnTo>
                  <a:pt x="313053" y="4176"/>
                </a:lnTo>
                <a:lnTo>
                  <a:pt x="334254" y="8707"/>
                </a:lnTo>
                <a:lnTo>
                  <a:pt x="355201" y="14865"/>
                </a:lnTo>
                <a:lnTo>
                  <a:pt x="375792" y="22645"/>
                </a:lnTo>
                <a:lnTo>
                  <a:pt x="395924" y="32047"/>
                </a:lnTo>
                <a:lnTo>
                  <a:pt x="415497" y="43068"/>
                </a:lnTo>
                <a:lnTo>
                  <a:pt x="434410" y="55705"/>
                </a:lnTo>
                <a:lnTo>
                  <a:pt x="452560" y="69956"/>
                </a:lnTo>
                <a:lnTo>
                  <a:pt x="469847" y="85820"/>
                </a:lnTo>
                <a:lnTo>
                  <a:pt x="490630" y="105455"/>
                </a:lnTo>
                <a:lnTo>
                  <a:pt x="512369" y="124126"/>
                </a:lnTo>
                <a:lnTo>
                  <a:pt x="535063" y="141833"/>
                </a:lnTo>
                <a:lnTo>
                  <a:pt x="558713" y="158577"/>
                </a:lnTo>
                <a:lnTo>
                  <a:pt x="583319" y="174357"/>
                </a:lnTo>
                <a:lnTo>
                  <a:pt x="608880" y="189173"/>
                </a:lnTo>
                <a:lnTo>
                  <a:pt x="635397" y="203027"/>
                </a:lnTo>
                <a:lnTo>
                  <a:pt x="662869" y="215917"/>
                </a:lnTo>
                <a:lnTo>
                  <a:pt x="691298" y="227843"/>
                </a:lnTo>
                <a:lnTo>
                  <a:pt x="720682" y="238807"/>
                </a:lnTo>
                <a:lnTo>
                  <a:pt x="751021" y="248808"/>
                </a:lnTo>
                <a:lnTo>
                  <a:pt x="782317" y="257846"/>
                </a:lnTo>
                <a:lnTo>
                  <a:pt x="814568" y="265921"/>
                </a:lnTo>
                <a:lnTo>
                  <a:pt x="847775" y="273033"/>
                </a:lnTo>
                <a:lnTo>
                  <a:pt x="881938" y="279183"/>
                </a:lnTo>
                <a:lnTo>
                  <a:pt x="917057" y="284371"/>
                </a:lnTo>
                <a:lnTo>
                  <a:pt x="953131" y="288595"/>
                </a:lnTo>
                <a:lnTo>
                  <a:pt x="990162" y="291858"/>
                </a:lnTo>
                <a:lnTo>
                  <a:pt x="1028148" y="294158"/>
                </a:lnTo>
                <a:lnTo>
                  <a:pt x="1067090" y="295497"/>
                </a:lnTo>
                <a:lnTo>
                  <a:pt x="1028178" y="295144"/>
                </a:lnTo>
                <a:lnTo>
                  <a:pt x="990281" y="295801"/>
                </a:lnTo>
                <a:lnTo>
                  <a:pt x="953399" y="297467"/>
                </a:lnTo>
                <a:lnTo>
                  <a:pt x="917534" y="300142"/>
                </a:lnTo>
                <a:lnTo>
                  <a:pt x="882683" y="303825"/>
                </a:lnTo>
                <a:lnTo>
                  <a:pt x="848848" y="308517"/>
                </a:lnTo>
                <a:lnTo>
                  <a:pt x="816029" y="314216"/>
                </a:lnTo>
                <a:lnTo>
                  <a:pt x="784225" y="320923"/>
                </a:lnTo>
                <a:lnTo>
                  <a:pt x="753436" y="328638"/>
                </a:lnTo>
                <a:lnTo>
                  <a:pt x="723663" y="337359"/>
                </a:lnTo>
                <a:lnTo>
                  <a:pt x="694905" y="347087"/>
                </a:lnTo>
                <a:lnTo>
                  <a:pt x="667163" y="357822"/>
                </a:lnTo>
                <a:lnTo>
                  <a:pt x="640435" y="369563"/>
                </a:lnTo>
                <a:lnTo>
                  <a:pt x="614723" y="382310"/>
                </a:lnTo>
                <a:lnTo>
                  <a:pt x="590027" y="396063"/>
                </a:lnTo>
                <a:lnTo>
                  <a:pt x="566345" y="410821"/>
                </a:lnTo>
                <a:lnTo>
                  <a:pt x="543679" y="426584"/>
                </a:lnTo>
                <a:lnTo>
                  <a:pt x="522029" y="443352"/>
                </a:lnTo>
                <a:lnTo>
                  <a:pt x="501393" y="461124"/>
                </a:lnTo>
                <a:lnTo>
                  <a:pt x="481772" y="479901"/>
                </a:lnTo>
                <a:lnTo>
                  <a:pt x="465425" y="495056"/>
                </a:lnTo>
                <a:lnTo>
                  <a:pt x="448115" y="508559"/>
                </a:lnTo>
                <a:lnTo>
                  <a:pt x="429944" y="520410"/>
                </a:lnTo>
                <a:lnTo>
                  <a:pt x="411013" y="530613"/>
                </a:lnTo>
                <a:lnTo>
                  <a:pt x="391424" y="539170"/>
                </a:lnTo>
                <a:lnTo>
                  <a:pt x="371279" y="546083"/>
                </a:lnTo>
                <a:lnTo>
                  <a:pt x="350678" y="551354"/>
                </a:lnTo>
                <a:lnTo>
                  <a:pt x="329724" y="554985"/>
                </a:lnTo>
                <a:lnTo>
                  <a:pt x="308517" y="556980"/>
                </a:lnTo>
                <a:lnTo>
                  <a:pt x="287159" y="557339"/>
                </a:lnTo>
                <a:lnTo>
                  <a:pt x="265752" y="556066"/>
                </a:lnTo>
                <a:lnTo>
                  <a:pt x="244397" y="553162"/>
                </a:lnTo>
                <a:lnTo>
                  <a:pt x="223195" y="548631"/>
                </a:lnTo>
                <a:lnTo>
                  <a:pt x="202248" y="542474"/>
                </a:lnTo>
                <a:lnTo>
                  <a:pt x="181658" y="534693"/>
                </a:lnTo>
                <a:lnTo>
                  <a:pt x="161526" y="525292"/>
                </a:lnTo>
                <a:lnTo>
                  <a:pt x="141952" y="514271"/>
                </a:lnTo>
                <a:lnTo>
                  <a:pt x="123040" y="501634"/>
                </a:lnTo>
                <a:lnTo>
                  <a:pt x="104889" y="487382"/>
                </a:lnTo>
                <a:lnTo>
                  <a:pt x="87603" y="471519"/>
                </a:lnTo>
                <a:lnTo>
                  <a:pt x="71583" y="454376"/>
                </a:lnTo>
                <a:lnTo>
                  <a:pt x="57168" y="436355"/>
                </a:lnTo>
                <a:lnTo>
                  <a:pt x="44362" y="417555"/>
                </a:lnTo>
                <a:lnTo>
                  <a:pt x="33166" y="398079"/>
                </a:lnTo>
                <a:lnTo>
                  <a:pt x="23585" y="378029"/>
                </a:lnTo>
                <a:lnTo>
                  <a:pt x="15621" y="357506"/>
                </a:lnTo>
                <a:lnTo>
                  <a:pt x="9277" y="336611"/>
                </a:lnTo>
                <a:lnTo>
                  <a:pt x="4557" y="315447"/>
                </a:lnTo>
                <a:lnTo>
                  <a:pt x="1464" y="294115"/>
                </a:lnTo>
                <a:lnTo>
                  <a:pt x="0" y="272716"/>
                </a:lnTo>
                <a:lnTo>
                  <a:pt x="168" y="251353"/>
                </a:lnTo>
                <a:lnTo>
                  <a:pt x="1973" y="230126"/>
                </a:lnTo>
                <a:lnTo>
                  <a:pt x="5416" y="209138"/>
                </a:lnTo>
                <a:lnTo>
                  <a:pt x="10501" y="188490"/>
                </a:lnTo>
                <a:lnTo>
                  <a:pt x="17231" y="168284"/>
                </a:lnTo>
                <a:lnTo>
                  <a:pt x="25609" y="148622"/>
                </a:lnTo>
                <a:lnTo>
                  <a:pt x="35639" y="129604"/>
                </a:lnTo>
                <a:lnTo>
                  <a:pt x="47322" y="111333"/>
                </a:lnTo>
                <a:lnTo>
                  <a:pt x="60663" y="93910"/>
                </a:lnTo>
                <a:lnTo>
                  <a:pt x="75665" y="77438"/>
                </a:lnTo>
                <a:close/>
              </a:path>
            </a:pathLst>
          </a:custGeom>
          <a:ln w="12700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61213" y="478916"/>
            <a:ext cx="1074064" cy="3188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35432" y="672719"/>
            <a:ext cx="263931" cy="270763"/>
          </a:xfrm>
          <a:custGeom>
            <a:avLst/>
            <a:gdLst/>
            <a:ahLst/>
            <a:cxnLst/>
            <a:rect l="l" t="t" r="r" b="b"/>
            <a:pathLst>
              <a:path w="263931" h="270763">
                <a:moveTo>
                  <a:pt x="0" y="135381"/>
                </a:moveTo>
                <a:lnTo>
                  <a:pt x="619" y="148564"/>
                </a:lnTo>
                <a:lnTo>
                  <a:pt x="2754" y="163004"/>
                </a:lnTo>
                <a:lnTo>
                  <a:pt x="6333" y="176904"/>
                </a:lnTo>
                <a:lnTo>
                  <a:pt x="11275" y="190182"/>
                </a:lnTo>
                <a:lnTo>
                  <a:pt x="17496" y="202750"/>
                </a:lnTo>
                <a:lnTo>
                  <a:pt x="24914" y="214525"/>
                </a:lnTo>
                <a:lnTo>
                  <a:pt x="33447" y="225422"/>
                </a:lnTo>
                <a:lnTo>
                  <a:pt x="43013" y="235354"/>
                </a:lnTo>
                <a:lnTo>
                  <a:pt x="53528" y="244239"/>
                </a:lnTo>
                <a:lnTo>
                  <a:pt x="64912" y="251989"/>
                </a:lnTo>
                <a:lnTo>
                  <a:pt x="77081" y="258521"/>
                </a:lnTo>
                <a:lnTo>
                  <a:pt x="89953" y="263750"/>
                </a:lnTo>
                <a:lnTo>
                  <a:pt x="103446" y="267590"/>
                </a:lnTo>
                <a:lnTo>
                  <a:pt x="117478" y="269956"/>
                </a:lnTo>
                <a:lnTo>
                  <a:pt x="131965" y="270763"/>
                </a:lnTo>
                <a:lnTo>
                  <a:pt x="144830" y="270128"/>
                </a:lnTo>
                <a:lnTo>
                  <a:pt x="158917" y="267934"/>
                </a:lnTo>
                <a:lnTo>
                  <a:pt x="172476" y="264257"/>
                </a:lnTo>
                <a:lnTo>
                  <a:pt x="185423" y="259182"/>
                </a:lnTo>
                <a:lnTo>
                  <a:pt x="197676" y="252793"/>
                </a:lnTo>
                <a:lnTo>
                  <a:pt x="209152" y="245177"/>
                </a:lnTo>
                <a:lnTo>
                  <a:pt x="219771" y="236417"/>
                </a:lnTo>
                <a:lnTo>
                  <a:pt x="229448" y="226599"/>
                </a:lnTo>
                <a:lnTo>
                  <a:pt x="238103" y="215808"/>
                </a:lnTo>
                <a:lnTo>
                  <a:pt x="245652" y="204128"/>
                </a:lnTo>
                <a:lnTo>
                  <a:pt x="252013" y="191645"/>
                </a:lnTo>
                <a:lnTo>
                  <a:pt x="257103" y="178444"/>
                </a:lnTo>
                <a:lnTo>
                  <a:pt x="260842" y="164610"/>
                </a:lnTo>
                <a:lnTo>
                  <a:pt x="263145" y="150227"/>
                </a:lnTo>
                <a:lnTo>
                  <a:pt x="263931" y="135381"/>
                </a:lnTo>
                <a:lnTo>
                  <a:pt x="263312" y="122179"/>
                </a:lnTo>
                <a:lnTo>
                  <a:pt x="261177" y="107723"/>
                </a:lnTo>
                <a:lnTo>
                  <a:pt x="257597" y="93811"/>
                </a:lnTo>
                <a:lnTo>
                  <a:pt x="252656" y="80527"/>
                </a:lnTo>
                <a:lnTo>
                  <a:pt x="246435" y="67956"/>
                </a:lnTo>
                <a:lnTo>
                  <a:pt x="239016" y="56183"/>
                </a:lnTo>
                <a:lnTo>
                  <a:pt x="230483" y="45290"/>
                </a:lnTo>
                <a:lnTo>
                  <a:pt x="220918" y="35364"/>
                </a:lnTo>
                <a:lnTo>
                  <a:pt x="210402" y="26487"/>
                </a:lnTo>
                <a:lnTo>
                  <a:pt x="199019" y="18745"/>
                </a:lnTo>
                <a:lnTo>
                  <a:pt x="186849" y="12222"/>
                </a:lnTo>
                <a:lnTo>
                  <a:pt x="173977" y="7001"/>
                </a:lnTo>
                <a:lnTo>
                  <a:pt x="160484" y="3167"/>
                </a:lnTo>
                <a:lnTo>
                  <a:pt x="146453" y="806"/>
                </a:lnTo>
                <a:lnTo>
                  <a:pt x="131965" y="0"/>
                </a:lnTo>
                <a:lnTo>
                  <a:pt x="119100" y="634"/>
                </a:lnTo>
                <a:lnTo>
                  <a:pt x="105013" y="2824"/>
                </a:lnTo>
                <a:lnTo>
                  <a:pt x="91455" y="6494"/>
                </a:lnTo>
                <a:lnTo>
                  <a:pt x="78508" y="11562"/>
                </a:lnTo>
                <a:lnTo>
                  <a:pt x="66255" y="17942"/>
                </a:lnTo>
                <a:lnTo>
                  <a:pt x="54778" y="25550"/>
                </a:lnTo>
                <a:lnTo>
                  <a:pt x="44160" y="34302"/>
                </a:lnTo>
                <a:lnTo>
                  <a:pt x="34482" y="44114"/>
                </a:lnTo>
                <a:lnTo>
                  <a:pt x="25828" y="54901"/>
                </a:lnTo>
                <a:lnTo>
                  <a:pt x="18279" y="66579"/>
                </a:lnTo>
                <a:lnTo>
                  <a:pt x="11918" y="79063"/>
                </a:lnTo>
                <a:lnTo>
                  <a:pt x="6827" y="92270"/>
                </a:lnTo>
                <a:lnTo>
                  <a:pt x="3089" y="106115"/>
                </a:lnTo>
                <a:lnTo>
                  <a:pt x="786" y="120513"/>
                </a:lnTo>
                <a:lnTo>
                  <a:pt x="0" y="135381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35432" y="672719"/>
            <a:ext cx="263931" cy="270763"/>
          </a:xfrm>
          <a:custGeom>
            <a:avLst/>
            <a:gdLst/>
            <a:ahLst/>
            <a:cxnLst/>
            <a:rect l="l" t="t" r="r" b="b"/>
            <a:pathLst>
              <a:path w="263931" h="270763">
                <a:moveTo>
                  <a:pt x="0" y="135381"/>
                </a:moveTo>
                <a:lnTo>
                  <a:pt x="786" y="120513"/>
                </a:lnTo>
                <a:lnTo>
                  <a:pt x="3089" y="106115"/>
                </a:lnTo>
                <a:lnTo>
                  <a:pt x="6827" y="92270"/>
                </a:lnTo>
                <a:lnTo>
                  <a:pt x="11918" y="79063"/>
                </a:lnTo>
                <a:lnTo>
                  <a:pt x="18279" y="66579"/>
                </a:lnTo>
                <a:lnTo>
                  <a:pt x="25828" y="54901"/>
                </a:lnTo>
                <a:lnTo>
                  <a:pt x="34482" y="44114"/>
                </a:lnTo>
                <a:lnTo>
                  <a:pt x="44160" y="34302"/>
                </a:lnTo>
                <a:lnTo>
                  <a:pt x="54778" y="25550"/>
                </a:lnTo>
                <a:lnTo>
                  <a:pt x="66255" y="17942"/>
                </a:lnTo>
                <a:lnTo>
                  <a:pt x="78508" y="11562"/>
                </a:lnTo>
                <a:lnTo>
                  <a:pt x="91455" y="6494"/>
                </a:lnTo>
                <a:lnTo>
                  <a:pt x="105013" y="2824"/>
                </a:lnTo>
                <a:lnTo>
                  <a:pt x="119100" y="634"/>
                </a:lnTo>
                <a:lnTo>
                  <a:pt x="131965" y="0"/>
                </a:lnTo>
                <a:lnTo>
                  <a:pt x="146453" y="806"/>
                </a:lnTo>
                <a:lnTo>
                  <a:pt x="160484" y="3167"/>
                </a:lnTo>
                <a:lnTo>
                  <a:pt x="173977" y="7001"/>
                </a:lnTo>
                <a:lnTo>
                  <a:pt x="186849" y="12222"/>
                </a:lnTo>
                <a:lnTo>
                  <a:pt x="199019" y="18745"/>
                </a:lnTo>
                <a:lnTo>
                  <a:pt x="210402" y="26487"/>
                </a:lnTo>
                <a:lnTo>
                  <a:pt x="220918" y="35364"/>
                </a:lnTo>
                <a:lnTo>
                  <a:pt x="230483" y="45290"/>
                </a:lnTo>
                <a:lnTo>
                  <a:pt x="239016" y="56183"/>
                </a:lnTo>
                <a:lnTo>
                  <a:pt x="246435" y="67956"/>
                </a:lnTo>
                <a:lnTo>
                  <a:pt x="252656" y="80527"/>
                </a:lnTo>
                <a:lnTo>
                  <a:pt x="257597" y="93811"/>
                </a:lnTo>
                <a:lnTo>
                  <a:pt x="261177" y="107723"/>
                </a:lnTo>
                <a:lnTo>
                  <a:pt x="263312" y="122179"/>
                </a:lnTo>
                <a:lnTo>
                  <a:pt x="263931" y="135381"/>
                </a:lnTo>
                <a:lnTo>
                  <a:pt x="263145" y="150227"/>
                </a:lnTo>
                <a:lnTo>
                  <a:pt x="260842" y="164610"/>
                </a:lnTo>
                <a:lnTo>
                  <a:pt x="257103" y="178444"/>
                </a:lnTo>
                <a:lnTo>
                  <a:pt x="252013" y="191645"/>
                </a:lnTo>
                <a:lnTo>
                  <a:pt x="245652" y="204128"/>
                </a:lnTo>
                <a:lnTo>
                  <a:pt x="238103" y="215808"/>
                </a:lnTo>
                <a:lnTo>
                  <a:pt x="229448" y="226599"/>
                </a:lnTo>
                <a:lnTo>
                  <a:pt x="219771" y="236417"/>
                </a:lnTo>
                <a:lnTo>
                  <a:pt x="209152" y="245177"/>
                </a:lnTo>
                <a:lnTo>
                  <a:pt x="197676" y="252793"/>
                </a:lnTo>
                <a:lnTo>
                  <a:pt x="185423" y="259182"/>
                </a:lnTo>
                <a:lnTo>
                  <a:pt x="172476" y="264257"/>
                </a:lnTo>
                <a:lnTo>
                  <a:pt x="158917" y="267934"/>
                </a:lnTo>
                <a:lnTo>
                  <a:pt x="144830" y="270128"/>
                </a:lnTo>
                <a:lnTo>
                  <a:pt x="131965" y="270763"/>
                </a:lnTo>
                <a:lnTo>
                  <a:pt x="117478" y="269956"/>
                </a:lnTo>
                <a:lnTo>
                  <a:pt x="103446" y="267590"/>
                </a:lnTo>
                <a:lnTo>
                  <a:pt x="89953" y="263750"/>
                </a:lnTo>
                <a:lnTo>
                  <a:pt x="77081" y="258521"/>
                </a:lnTo>
                <a:lnTo>
                  <a:pt x="64912" y="251989"/>
                </a:lnTo>
                <a:lnTo>
                  <a:pt x="53528" y="244239"/>
                </a:lnTo>
                <a:lnTo>
                  <a:pt x="43013" y="235354"/>
                </a:lnTo>
                <a:lnTo>
                  <a:pt x="33447" y="225422"/>
                </a:lnTo>
                <a:lnTo>
                  <a:pt x="24914" y="214525"/>
                </a:lnTo>
                <a:lnTo>
                  <a:pt x="17496" y="202750"/>
                </a:lnTo>
                <a:lnTo>
                  <a:pt x="11275" y="190182"/>
                </a:lnTo>
                <a:lnTo>
                  <a:pt x="6333" y="176904"/>
                </a:lnTo>
                <a:lnTo>
                  <a:pt x="2754" y="163004"/>
                </a:lnTo>
                <a:lnTo>
                  <a:pt x="619" y="148564"/>
                </a:lnTo>
                <a:lnTo>
                  <a:pt x="0" y="135381"/>
                </a:lnTo>
                <a:close/>
              </a:path>
            </a:pathLst>
          </a:custGeom>
          <a:ln w="38100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591550" y="4443831"/>
            <a:ext cx="1680845" cy="188531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23672" y="1803019"/>
            <a:ext cx="6762750" cy="473392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779133" y="2333244"/>
            <a:ext cx="0" cy="425703"/>
          </a:xfrm>
          <a:custGeom>
            <a:avLst/>
            <a:gdLst/>
            <a:ahLst/>
            <a:cxnLst/>
            <a:rect l="l" t="t" r="r" b="b"/>
            <a:pathLst>
              <a:path h="425703">
                <a:moveTo>
                  <a:pt x="0" y="0"/>
                </a:moveTo>
                <a:lnTo>
                  <a:pt x="0" y="425703"/>
                </a:lnTo>
              </a:path>
            </a:pathLst>
          </a:custGeom>
          <a:ln w="28575">
            <a:solidFill>
              <a:srgbClr val="7E7E7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2610" y="6511163"/>
            <a:ext cx="6432270" cy="15760"/>
          </a:xfrm>
          <a:custGeom>
            <a:avLst/>
            <a:gdLst/>
            <a:ahLst/>
            <a:cxnLst/>
            <a:rect l="l" t="t" r="r" b="b"/>
            <a:pathLst>
              <a:path w="6432270" h="15760">
                <a:moveTo>
                  <a:pt x="0" y="15760"/>
                </a:moveTo>
                <a:lnTo>
                  <a:pt x="6432270" y="0"/>
                </a:lnTo>
              </a:path>
            </a:pathLst>
          </a:custGeom>
          <a:ln w="28575">
            <a:solidFill>
              <a:srgbClr val="7E7E7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743313" y="2144014"/>
            <a:ext cx="1553336" cy="216128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562850" y="2149602"/>
            <a:ext cx="1619250" cy="218173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239250" y="3200400"/>
            <a:ext cx="381000" cy="209550"/>
          </a:xfrm>
          <a:custGeom>
            <a:avLst/>
            <a:gdLst/>
            <a:ahLst/>
            <a:cxnLst/>
            <a:rect l="l" t="t" r="r" b="b"/>
            <a:pathLst>
              <a:path w="381000" h="209550">
                <a:moveTo>
                  <a:pt x="276225" y="157225"/>
                </a:moveTo>
                <a:lnTo>
                  <a:pt x="276225" y="209550"/>
                </a:lnTo>
                <a:lnTo>
                  <a:pt x="381000" y="104775"/>
                </a:lnTo>
                <a:lnTo>
                  <a:pt x="276225" y="0"/>
                </a:lnTo>
                <a:lnTo>
                  <a:pt x="276225" y="52450"/>
                </a:lnTo>
                <a:lnTo>
                  <a:pt x="0" y="52450"/>
                </a:lnTo>
                <a:lnTo>
                  <a:pt x="0" y="157225"/>
                </a:lnTo>
                <a:lnTo>
                  <a:pt x="276225" y="157225"/>
                </a:lnTo>
                <a:close/>
              </a:path>
            </a:pathLst>
          </a:custGeom>
          <a:solidFill>
            <a:srgbClr val="30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239250" y="3200400"/>
            <a:ext cx="381000" cy="209550"/>
          </a:xfrm>
          <a:custGeom>
            <a:avLst/>
            <a:gdLst/>
            <a:ahLst/>
            <a:cxnLst/>
            <a:rect l="l" t="t" r="r" b="b"/>
            <a:pathLst>
              <a:path w="381000" h="209550">
                <a:moveTo>
                  <a:pt x="0" y="52450"/>
                </a:moveTo>
                <a:lnTo>
                  <a:pt x="276225" y="52450"/>
                </a:lnTo>
                <a:lnTo>
                  <a:pt x="276225" y="0"/>
                </a:lnTo>
                <a:lnTo>
                  <a:pt x="381000" y="104775"/>
                </a:lnTo>
                <a:lnTo>
                  <a:pt x="276225" y="209550"/>
                </a:lnTo>
                <a:lnTo>
                  <a:pt x="276225" y="157225"/>
                </a:lnTo>
                <a:lnTo>
                  <a:pt x="0" y="157225"/>
                </a:lnTo>
                <a:lnTo>
                  <a:pt x="0" y="52450"/>
                </a:lnTo>
                <a:close/>
              </a:path>
            </a:pathLst>
          </a:custGeom>
          <a:ln w="12700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2336419" y="188230"/>
            <a:ext cx="9786799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A</a:t>
            </a:r>
            <a:r>
              <a:rPr sz="2000" b="1" spc="9" dirty="0" smtClean="0">
                <a:solidFill>
                  <a:srgbClr val="30909B"/>
                </a:solidFill>
                <a:latin typeface="Arial"/>
                <a:cs typeface="Arial"/>
              </a:rPr>
              <a:t>D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OPCIÓN</a:t>
            </a:r>
            <a:r>
              <a:rPr sz="2000" b="1" spc="-24" dirty="0" smtClean="0">
                <a:solidFill>
                  <a:srgbClr val="30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DE L</a:t>
            </a:r>
            <a:r>
              <a:rPr sz="2000" b="1" spc="-9" dirty="0" smtClean="0">
                <a:solidFill>
                  <a:srgbClr val="30909B"/>
                </a:solidFill>
                <a:latin typeface="Arial"/>
                <a:cs typeface="Arial"/>
              </a:rPr>
              <a:t>I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NEAMIEN</a:t>
            </a:r>
            <a:r>
              <a:rPr sz="2000" b="1" spc="-34" dirty="0" smtClean="0">
                <a:solidFill>
                  <a:srgbClr val="30909B"/>
                </a:solidFill>
                <a:latin typeface="Arial"/>
                <a:cs typeface="Arial"/>
              </a:rPr>
              <a:t>T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OS</a:t>
            </a:r>
            <a:r>
              <a:rPr sz="2000" b="1" spc="538" dirty="0" smtClean="0">
                <a:solidFill>
                  <a:srgbClr val="30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RU</a:t>
            </a:r>
            <a:r>
              <a:rPr sz="2000" b="1" spc="-139" dirty="0" smtClean="0">
                <a:solidFill>
                  <a:srgbClr val="30909B"/>
                </a:solidFill>
                <a:latin typeface="Arial"/>
                <a:cs typeface="Arial"/>
              </a:rPr>
              <a:t>T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AS </a:t>
            </a:r>
            <a:r>
              <a:rPr sz="2000" b="1" spc="-9" dirty="0" smtClean="0">
                <a:solidFill>
                  <a:srgbClr val="30909B"/>
                </a:solidFill>
                <a:latin typeface="Arial"/>
                <a:cs typeface="Arial"/>
              </a:rPr>
              <a:t>I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NTEGR</a:t>
            </a:r>
            <a:r>
              <a:rPr sz="2000" b="1" spc="9" dirty="0" smtClean="0">
                <a:solidFill>
                  <a:srgbClr val="30909B"/>
                </a:solidFill>
                <a:latin typeface="Arial"/>
                <a:cs typeface="Arial"/>
              </a:rPr>
              <a:t>A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LES</a:t>
            </a:r>
            <a:r>
              <a:rPr sz="2000" b="1" spc="-24" dirty="0" smtClean="0">
                <a:solidFill>
                  <a:srgbClr val="30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DE</a:t>
            </a:r>
            <a:r>
              <a:rPr sz="2000" b="1" spc="478" dirty="0" smtClean="0">
                <a:solidFill>
                  <a:srgbClr val="30909B"/>
                </a:solidFill>
                <a:latin typeface="Arial"/>
                <a:cs typeface="Arial"/>
              </a:rPr>
              <a:t> </a:t>
            </a:r>
            <a:r>
              <a:rPr sz="2000" b="1" spc="-139" dirty="0" smtClean="0">
                <a:solidFill>
                  <a:srgbClr val="30909B"/>
                </a:solidFill>
                <a:latin typeface="Arial"/>
                <a:cs typeface="Arial"/>
              </a:rPr>
              <a:t>A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TENCION</a:t>
            </a:r>
            <a:r>
              <a:rPr sz="2000" b="1" spc="-9" dirty="0" smtClean="0">
                <a:solidFill>
                  <a:srgbClr val="30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EN </a:t>
            </a:r>
            <a:r>
              <a:rPr sz="2000" b="1" spc="-9" dirty="0" smtClean="0">
                <a:solidFill>
                  <a:srgbClr val="30909B"/>
                </a:solidFill>
                <a:latin typeface="Arial"/>
                <a:cs typeface="Arial"/>
              </a:rPr>
              <a:t>S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AL</a:t>
            </a:r>
            <a:r>
              <a:rPr sz="2000" b="1" spc="9" dirty="0" smtClean="0">
                <a:solidFill>
                  <a:srgbClr val="30909B"/>
                </a:solidFill>
                <a:latin typeface="Arial"/>
                <a:cs typeface="Arial"/>
              </a:rPr>
              <a:t>U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D</a:t>
            </a:r>
            <a:endParaRPr sz="20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75334" y="1235617"/>
            <a:ext cx="9572692" cy="19791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485"/>
              </a:lnSpc>
              <a:spcBef>
                <a:spcPts val="74"/>
              </a:spcBef>
            </a:pP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</a:rPr>
              <a:t>ht</a:t>
            </a:r>
            <a:r>
              <a:rPr sz="1350" b="1" spc="4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ps:/</a:t>
            </a:r>
            <a:r>
              <a:rPr sz="1350" b="1" spc="-1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/</a:t>
            </a:r>
            <a:r>
              <a:rPr sz="1350" b="1" spc="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w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w</a:t>
            </a:r>
            <a:r>
              <a:rPr sz="1350" b="1" spc="-5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w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.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m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i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nsa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l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u</a:t>
            </a:r>
            <a:r>
              <a:rPr sz="1350" b="1" spc="-1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d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.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go</a:t>
            </a:r>
            <a:r>
              <a:rPr sz="1350" b="1" spc="-10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v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.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co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/P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a</a:t>
            </a:r>
            <a:r>
              <a:rPr sz="1350" b="1" spc="-1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g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i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na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s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/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Nu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ev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a</a:t>
            </a:r>
            <a:r>
              <a:rPr sz="1350" b="1" spc="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s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-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ru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t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a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s</a:t>
            </a:r>
            <a:r>
              <a:rPr sz="1350" b="1" spc="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-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i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n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t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e</a:t>
            </a:r>
            <a:r>
              <a:rPr sz="1350" b="1" spc="-1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g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ra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l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e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s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-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de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-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a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t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e</a:t>
            </a:r>
            <a:r>
              <a:rPr sz="1350" b="1" spc="-1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n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c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i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o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n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-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e</a:t>
            </a:r>
            <a:r>
              <a:rPr sz="1350" b="1" spc="-1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n</a:t>
            </a:r>
            <a:r>
              <a:rPr sz="1350" b="1" spc="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-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s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a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l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ud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-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r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ev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o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l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uc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i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on</a:t>
            </a:r>
            <a:r>
              <a:rPr sz="1350" b="1" spc="-1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a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ra</a:t>
            </a:r>
            <a:r>
              <a:rPr sz="1350" b="1" spc="-1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n</a:t>
            </a:r>
            <a:r>
              <a:rPr sz="1350" b="1" spc="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-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a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l</a:t>
            </a:r>
            <a:r>
              <a:rPr sz="1350" b="1" spc="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-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s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i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s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t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em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a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-</a:t>
            </a:r>
            <a:r>
              <a:rPr sz="1350" b="1" spc="-4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.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as</a:t>
            </a:r>
            <a:r>
              <a:rPr sz="1350" b="1" spc="-9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p</a:t>
            </a:r>
            <a:r>
              <a:rPr sz="1350" b="1" spc="0" dirty="0" smtClean="0">
                <a:solidFill>
                  <a:srgbClr val="FFFFFF"/>
                </a:solidFill>
                <a:latin typeface="Arial"/>
                <a:cs typeface="Arial"/>
                <a:hlinkClick r:id="rId7"/>
              </a:rPr>
              <a:t>x</a:t>
            </a:r>
            <a:endParaRPr sz="135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8814054" y="1769999"/>
            <a:ext cx="1478845" cy="43230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360"/>
              </a:lnSpc>
              <a:spcBef>
                <a:spcPts val="168"/>
              </a:spcBef>
            </a:pPr>
            <a:r>
              <a:rPr sz="4800" b="1" spc="0" baseline="3413" dirty="0" smtClean="0">
                <a:solidFill>
                  <a:srgbClr val="30909B"/>
                </a:solidFill>
                <a:latin typeface="Calibri"/>
                <a:cs typeface="Calibri"/>
              </a:rPr>
              <a:t>ANE</a:t>
            </a:r>
            <a:r>
              <a:rPr sz="4800" b="1" spc="-94" baseline="3413" dirty="0" smtClean="0">
                <a:solidFill>
                  <a:srgbClr val="30909B"/>
                </a:solidFill>
                <a:latin typeface="Calibri"/>
                <a:cs typeface="Calibri"/>
              </a:rPr>
              <a:t>X</a:t>
            </a:r>
            <a:r>
              <a:rPr sz="4800" b="1" spc="0" baseline="3413" dirty="0" smtClean="0">
                <a:solidFill>
                  <a:srgbClr val="30909B"/>
                </a:solidFill>
                <a:latin typeface="Calibri"/>
                <a:cs typeface="Calibri"/>
              </a:rPr>
              <a:t>OS</a:t>
            </a:r>
            <a:endParaRPr sz="3200">
              <a:latin typeface="Calibri"/>
              <a:cs typeface="Calibri"/>
            </a:endParaRPr>
          </a:p>
        </p:txBody>
      </p:sp>
      <p:grpSp>
        <p:nvGrpSpPr>
          <p:cNvPr id="22" name="Grupo 1"/>
          <p:cNvGrpSpPr>
            <a:grpSpLocks/>
          </p:cNvGrpSpPr>
          <p:nvPr/>
        </p:nvGrpSpPr>
        <p:grpSpPr bwMode="auto">
          <a:xfrm>
            <a:off x="9152625" y="6469810"/>
            <a:ext cx="2715613" cy="306717"/>
            <a:chOff x="0" y="0"/>
            <a:chExt cx="33311" cy="6546"/>
          </a:xfrm>
        </p:grpSpPr>
        <p:pic>
          <p:nvPicPr>
            <p:cNvPr id="23" name="Imagen 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3" t="41618" r="36589" b="34230"/>
            <a:stretch>
              <a:fillRect/>
            </a:stretch>
          </p:blipFill>
          <p:spPr bwMode="auto">
            <a:xfrm>
              <a:off x="17030" y="431"/>
              <a:ext cx="16281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Imagen 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3" t="40077" r="34991" b="35770"/>
            <a:stretch>
              <a:fillRect/>
            </a:stretch>
          </p:blipFill>
          <p:spPr bwMode="auto">
            <a:xfrm>
              <a:off x="0" y="0"/>
              <a:ext cx="17252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0916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0" y="5194716"/>
            <a:ext cx="12192000" cy="1694814"/>
          </a:xfrm>
          <a:custGeom>
            <a:avLst/>
            <a:gdLst/>
            <a:ahLst/>
            <a:cxnLst/>
            <a:rect l="l" t="t" r="r" b="b"/>
            <a:pathLst>
              <a:path w="12192000" h="1694814">
                <a:moveTo>
                  <a:pt x="12192000" y="0"/>
                </a:moveTo>
                <a:lnTo>
                  <a:pt x="0" y="0"/>
                </a:lnTo>
                <a:lnTo>
                  <a:pt x="0" y="1663281"/>
                </a:lnTo>
                <a:lnTo>
                  <a:pt x="12192000" y="1663281"/>
                </a:lnTo>
                <a:lnTo>
                  <a:pt x="12192000" y="0"/>
                </a:lnTo>
                <a:close/>
              </a:path>
            </a:pathLst>
          </a:custGeom>
          <a:solidFill>
            <a:srgbClr val="30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5194716"/>
            <a:ext cx="12192000" cy="16948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4762" y="5189954"/>
            <a:ext cx="12201525" cy="1704339"/>
          </a:xfrm>
          <a:custGeom>
            <a:avLst/>
            <a:gdLst/>
            <a:ahLst/>
            <a:cxnLst/>
            <a:rect l="l" t="t" r="r" b="b"/>
            <a:pathLst>
              <a:path w="12201525" h="1704339">
                <a:moveTo>
                  <a:pt x="12196762" y="0"/>
                </a:moveTo>
                <a:lnTo>
                  <a:pt x="4762" y="0"/>
                </a:lnTo>
              </a:path>
            </a:pathLst>
          </a:custGeom>
          <a:ln w="9525">
            <a:solidFill>
              <a:srgbClr val="2C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789302"/>
            <a:ext cx="12192000" cy="2025904"/>
          </a:xfrm>
          <a:custGeom>
            <a:avLst/>
            <a:gdLst/>
            <a:ahLst/>
            <a:cxnLst/>
            <a:rect l="l" t="t" r="r" b="b"/>
            <a:pathLst>
              <a:path w="12192000" h="2025903">
                <a:moveTo>
                  <a:pt x="0" y="2025904"/>
                </a:moveTo>
                <a:lnTo>
                  <a:pt x="12192000" y="2025904"/>
                </a:lnTo>
                <a:lnTo>
                  <a:pt x="12192000" y="0"/>
                </a:lnTo>
                <a:lnTo>
                  <a:pt x="0" y="0"/>
                </a:lnTo>
                <a:lnTo>
                  <a:pt x="0" y="2025904"/>
                </a:lnTo>
                <a:close/>
              </a:path>
            </a:pathLst>
          </a:custGeom>
          <a:solidFill>
            <a:srgbClr val="30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1789302"/>
            <a:ext cx="12192000" cy="2025904"/>
          </a:xfrm>
          <a:custGeom>
            <a:avLst/>
            <a:gdLst/>
            <a:ahLst/>
            <a:cxnLst/>
            <a:rect l="l" t="t" r="r" b="b"/>
            <a:pathLst>
              <a:path w="12192000" h="2025903">
                <a:moveTo>
                  <a:pt x="0" y="2025904"/>
                </a:moveTo>
                <a:lnTo>
                  <a:pt x="12192000" y="2025904"/>
                </a:lnTo>
                <a:lnTo>
                  <a:pt x="12192000" y="0"/>
                </a:lnTo>
                <a:lnTo>
                  <a:pt x="0" y="0"/>
                </a:lnTo>
                <a:lnTo>
                  <a:pt x="0" y="2025904"/>
                </a:lnTo>
                <a:close/>
              </a:path>
            </a:pathLst>
          </a:custGeom>
          <a:ln w="12700">
            <a:solidFill>
              <a:srgbClr val="2C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8008" y="2037715"/>
            <a:ext cx="11924030" cy="1754377"/>
          </a:xfrm>
          <a:custGeom>
            <a:avLst/>
            <a:gdLst/>
            <a:ahLst/>
            <a:cxnLst/>
            <a:rect l="l" t="t" r="r" b="b"/>
            <a:pathLst>
              <a:path w="11924030" h="1754377">
                <a:moveTo>
                  <a:pt x="11923991" y="0"/>
                </a:moveTo>
                <a:lnTo>
                  <a:pt x="0" y="0"/>
                </a:lnTo>
                <a:lnTo>
                  <a:pt x="0" y="1754377"/>
                </a:lnTo>
                <a:lnTo>
                  <a:pt x="11923991" y="1754377"/>
                </a:lnTo>
                <a:lnTo>
                  <a:pt x="11923991" y="0"/>
                </a:lnTo>
                <a:close/>
              </a:path>
            </a:pathLst>
          </a:custGeom>
          <a:solidFill>
            <a:srgbClr val="30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68008" y="2037715"/>
            <a:ext cx="11924030" cy="1754377"/>
          </a:xfrm>
          <a:custGeom>
            <a:avLst/>
            <a:gdLst/>
            <a:ahLst/>
            <a:cxnLst/>
            <a:rect l="l" t="t" r="r" b="b"/>
            <a:pathLst>
              <a:path w="11924030" h="1754377">
                <a:moveTo>
                  <a:pt x="11923991" y="0"/>
                </a:moveTo>
                <a:lnTo>
                  <a:pt x="0" y="0"/>
                </a:lnTo>
                <a:lnTo>
                  <a:pt x="0" y="1754377"/>
                </a:lnTo>
                <a:lnTo>
                  <a:pt x="11923991" y="1754377"/>
                </a:lnTo>
                <a:lnTo>
                  <a:pt x="11923991" y="0"/>
                </a:lnTo>
              </a:path>
            </a:pathLst>
          </a:custGeom>
          <a:ln w="9525">
            <a:solidFill>
              <a:srgbClr val="2C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0" y="1789302"/>
            <a:ext cx="12192000" cy="2484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0" y="2037715"/>
            <a:ext cx="268008" cy="17667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268008" y="2037715"/>
            <a:ext cx="11923991" cy="17667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018344" marR="5018239" algn="ctr">
              <a:lnSpc>
                <a:spcPct val="101277"/>
              </a:lnSpc>
              <a:spcBef>
                <a:spcPts val="320"/>
              </a:spcBef>
            </a:pPr>
            <a:r>
              <a:rPr sz="3600" b="1" spc="0" dirty="0" smtClean="0">
                <a:solidFill>
                  <a:srgbClr val="FFFFFF"/>
                </a:solidFill>
                <a:latin typeface="Verdana"/>
                <a:cs typeface="Verdana"/>
              </a:rPr>
              <a:t>ANEXO</a:t>
            </a:r>
            <a:endParaRPr sz="3600">
              <a:latin typeface="Verdana"/>
              <a:cs typeface="Verdana"/>
            </a:endParaRPr>
          </a:p>
          <a:p>
            <a:pPr marL="174035" marR="176452" indent="0" algn="ctr">
              <a:lnSpc>
                <a:spcPts val="4320"/>
              </a:lnSpc>
              <a:spcBef>
                <a:spcPts val="321"/>
              </a:spcBef>
            </a:pPr>
            <a:r>
              <a:rPr sz="3600" b="1" spc="0" dirty="0" smtClean="0">
                <a:solidFill>
                  <a:srgbClr val="FFFFFF"/>
                </a:solidFill>
                <a:latin typeface="Verdana"/>
                <a:cs typeface="Verdana"/>
              </a:rPr>
              <a:t>LINEAMIENTO TÉCNICO Y OPERATIVO DE LA RPMS</a:t>
            </a:r>
            <a:endParaRPr sz="360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98511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object 121"/>
          <p:cNvSpPr txBox="1"/>
          <p:nvPr/>
        </p:nvSpPr>
        <p:spPr>
          <a:xfrm>
            <a:off x="1533067" y="1719072"/>
            <a:ext cx="1440256" cy="129387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50"/>
              </a:lnSpc>
              <a:spcBef>
                <a:spcPts val="42"/>
              </a:spcBef>
            </a:pPr>
            <a:endParaRPr sz="550"/>
          </a:p>
          <a:p>
            <a:pPr>
              <a:lnSpc>
                <a:spcPct val="95825"/>
              </a:lnSpc>
              <a:spcBef>
                <a:spcPts val="7000"/>
              </a:spcBef>
            </a:pPr>
            <a:r>
              <a:rPr sz="1800" b="1" spc="0" dirty="0" smtClean="0">
                <a:latin typeface="Arial"/>
                <a:cs typeface="Arial"/>
              </a:rPr>
              <a:t>OPÓS</a:t>
            </a:r>
            <a:r>
              <a:rPr sz="1800" b="1" spc="4" dirty="0" smtClean="0">
                <a:latin typeface="Arial"/>
                <a:cs typeface="Arial"/>
              </a:rPr>
              <a:t>I</a:t>
            </a:r>
            <a:r>
              <a:rPr sz="1800" b="1" spc="-29" dirty="0" smtClean="0">
                <a:latin typeface="Arial"/>
                <a:cs typeface="Arial"/>
              </a:rPr>
              <a:t>T</a:t>
            </a:r>
            <a:r>
              <a:rPr sz="1800" b="1" spc="0" dirty="0" smtClean="0">
                <a:latin typeface="Arial"/>
                <a:cs typeface="Arial"/>
              </a:rPr>
              <a:t>O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909828" y="1731264"/>
            <a:ext cx="1303020" cy="127863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305714">
              <a:lnSpc>
                <a:spcPct val="95825"/>
              </a:lnSpc>
              <a:spcBef>
                <a:spcPts val="6496"/>
              </a:spcBef>
            </a:pPr>
            <a:r>
              <a:rPr sz="1800" b="1" spc="0" dirty="0" smtClean="0">
                <a:latin typeface="Arial"/>
                <a:cs typeface="Arial"/>
              </a:rPr>
              <a:t>PR</a:t>
            </a:r>
            <a:endParaRPr sz="1800">
              <a:latin typeface="Arial"/>
              <a:cs typeface="Arial"/>
            </a:endParaRPr>
          </a:p>
        </p:txBody>
      </p:sp>
      <p:sp>
        <p:nvSpPr>
          <p:cNvPr id="119" name="object 119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8"/>
                </a:lnTo>
                <a:lnTo>
                  <a:pt x="12192000" y="6857998"/>
                </a:lnTo>
                <a:lnTo>
                  <a:pt x="1219200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8"/>
                </a:lnTo>
                <a:lnTo>
                  <a:pt x="12192000" y="6857998"/>
                </a:lnTo>
                <a:lnTo>
                  <a:pt x="12192000" y="0"/>
                </a:lnTo>
              </a:path>
            </a:pathLst>
          </a:custGeom>
          <a:ln w="12699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14300" y="152412"/>
            <a:ext cx="4114800" cy="707885"/>
          </a:xfrm>
          <a:custGeom>
            <a:avLst/>
            <a:gdLst/>
            <a:ahLst/>
            <a:cxnLst/>
            <a:rect l="l" t="t" r="r" b="b"/>
            <a:pathLst>
              <a:path w="4114800" h="707885">
                <a:moveTo>
                  <a:pt x="0" y="707885"/>
                </a:moveTo>
                <a:lnTo>
                  <a:pt x="4114800" y="707885"/>
                </a:lnTo>
                <a:lnTo>
                  <a:pt x="4114800" y="0"/>
                </a:lnTo>
                <a:lnTo>
                  <a:pt x="0" y="0"/>
                </a:lnTo>
                <a:lnTo>
                  <a:pt x="0" y="7078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00050" y="1238250"/>
            <a:ext cx="0" cy="5334000"/>
          </a:xfrm>
          <a:custGeom>
            <a:avLst/>
            <a:gdLst/>
            <a:ahLst/>
            <a:cxnLst/>
            <a:rect l="l" t="t" r="r" b="b"/>
            <a:pathLst>
              <a:path h="5334000">
                <a:moveTo>
                  <a:pt x="0" y="0"/>
                </a:moveTo>
                <a:lnTo>
                  <a:pt x="0" y="533400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19100" y="152400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704850" y="129540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216432"/>
                </a:lnTo>
                <a:lnTo>
                  <a:pt x="2618" y="232474"/>
                </a:lnTo>
                <a:lnTo>
                  <a:pt x="5813" y="248099"/>
                </a:lnTo>
                <a:lnTo>
                  <a:pt x="10197" y="263255"/>
                </a:lnTo>
                <a:lnTo>
                  <a:pt x="15719" y="277891"/>
                </a:lnTo>
                <a:lnTo>
                  <a:pt x="22327" y="291956"/>
                </a:lnTo>
                <a:lnTo>
                  <a:pt x="29969" y="305398"/>
                </a:lnTo>
                <a:lnTo>
                  <a:pt x="38594" y="318165"/>
                </a:lnTo>
                <a:lnTo>
                  <a:pt x="48151" y="330206"/>
                </a:lnTo>
                <a:lnTo>
                  <a:pt x="58588" y="341471"/>
                </a:lnTo>
                <a:lnTo>
                  <a:pt x="69853" y="351906"/>
                </a:lnTo>
                <a:lnTo>
                  <a:pt x="81895" y="361462"/>
                </a:lnTo>
                <a:lnTo>
                  <a:pt x="94663" y="370086"/>
                </a:lnTo>
                <a:lnTo>
                  <a:pt x="108104" y="377727"/>
                </a:lnTo>
                <a:lnTo>
                  <a:pt x="122168" y="384333"/>
                </a:lnTo>
                <a:lnTo>
                  <a:pt x="136803" y="389854"/>
                </a:lnTo>
                <a:lnTo>
                  <a:pt x="151958" y="394237"/>
                </a:lnTo>
                <a:lnTo>
                  <a:pt x="167581" y="397432"/>
                </a:lnTo>
                <a:lnTo>
                  <a:pt x="183620" y="399387"/>
                </a:lnTo>
                <a:lnTo>
                  <a:pt x="200025" y="400050"/>
                </a:lnTo>
                <a:lnTo>
                  <a:pt x="216429" y="399387"/>
                </a:lnTo>
                <a:lnTo>
                  <a:pt x="232468" y="397432"/>
                </a:lnTo>
                <a:lnTo>
                  <a:pt x="248091" y="394237"/>
                </a:lnTo>
                <a:lnTo>
                  <a:pt x="263246" y="389854"/>
                </a:lnTo>
                <a:lnTo>
                  <a:pt x="277881" y="384333"/>
                </a:lnTo>
                <a:lnTo>
                  <a:pt x="291945" y="377727"/>
                </a:lnTo>
                <a:lnTo>
                  <a:pt x="305386" y="370086"/>
                </a:lnTo>
                <a:lnTo>
                  <a:pt x="318154" y="361462"/>
                </a:lnTo>
                <a:lnTo>
                  <a:pt x="330196" y="351906"/>
                </a:lnTo>
                <a:lnTo>
                  <a:pt x="341461" y="341471"/>
                </a:lnTo>
                <a:lnTo>
                  <a:pt x="351898" y="330206"/>
                </a:lnTo>
                <a:lnTo>
                  <a:pt x="361455" y="318165"/>
                </a:lnTo>
                <a:lnTo>
                  <a:pt x="370080" y="305398"/>
                </a:lnTo>
                <a:lnTo>
                  <a:pt x="377722" y="291956"/>
                </a:lnTo>
                <a:lnTo>
                  <a:pt x="384330" y="277891"/>
                </a:lnTo>
                <a:lnTo>
                  <a:pt x="389852" y="263255"/>
                </a:lnTo>
                <a:lnTo>
                  <a:pt x="394236" y="248099"/>
                </a:lnTo>
                <a:lnTo>
                  <a:pt x="397431" y="232474"/>
                </a:lnTo>
                <a:lnTo>
                  <a:pt x="399386" y="216432"/>
                </a:lnTo>
                <a:lnTo>
                  <a:pt x="400050" y="200025"/>
                </a:lnTo>
                <a:lnTo>
                  <a:pt x="399386" y="183617"/>
                </a:lnTo>
                <a:lnTo>
                  <a:pt x="397431" y="167575"/>
                </a:lnTo>
                <a:lnTo>
                  <a:pt x="394236" y="151950"/>
                </a:lnTo>
                <a:lnTo>
                  <a:pt x="389852" y="136794"/>
                </a:lnTo>
                <a:lnTo>
                  <a:pt x="384330" y="122158"/>
                </a:lnTo>
                <a:lnTo>
                  <a:pt x="377722" y="108093"/>
                </a:lnTo>
                <a:lnTo>
                  <a:pt x="370080" y="94651"/>
                </a:lnTo>
                <a:lnTo>
                  <a:pt x="361455" y="81884"/>
                </a:lnTo>
                <a:lnTo>
                  <a:pt x="351898" y="69843"/>
                </a:lnTo>
                <a:lnTo>
                  <a:pt x="341461" y="58578"/>
                </a:lnTo>
                <a:lnTo>
                  <a:pt x="330196" y="48143"/>
                </a:lnTo>
                <a:lnTo>
                  <a:pt x="318154" y="38587"/>
                </a:lnTo>
                <a:lnTo>
                  <a:pt x="305386" y="29963"/>
                </a:lnTo>
                <a:lnTo>
                  <a:pt x="291945" y="22322"/>
                </a:lnTo>
                <a:lnTo>
                  <a:pt x="277881" y="15716"/>
                </a:lnTo>
                <a:lnTo>
                  <a:pt x="263246" y="10195"/>
                </a:lnTo>
                <a:lnTo>
                  <a:pt x="248091" y="5812"/>
                </a:lnTo>
                <a:lnTo>
                  <a:pt x="232468" y="2617"/>
                </a:lnTo>
                <a:lnTo>
                  <a:pt x="216429" y="662"/>
                </a:lnTo>
                <a:lnTo>
                  <a:pt x="200025" y="0"/>
                </a:lnTo>
                <a:lnTo>
                  <a:pt x="183620" y="662"/>
                </a:lnTo>
                <a:lnTo>
                  <a:pt x="167581" y="2617"/>
                </a:lnTo>
                <a:lnTo>
                  <a:pt x="151958" y="5812"/>
                </a:lnTo>
                <a:lnTo>
                  <a:pt x="136803" y="10195"/>
                </a:lnTo>
                <a:lnTo>
                  <a:pt x="122168" y="15716"/>
                </a:lnTo>
                <a:lnTo>
                  <a:pt x="108104" y="22322"/>
                </a:lnTo>
                <a:lnTo>
                  <a:pt x="94663" y="29963"/>
                </a:lnTo>
                <a:lnTo>
                  <a:pt x="81895" y="38587"/>
                </a:lnTo>
                <a:lnTo>
                  <a:pt x="69853" y="48143"/>
                </a:lnTo>
                <a:lnTo>
                  <a:pt x="58588" y="58578"/>
                </a:lnTo>
                <a:lnTo>
                  <a:pt x="48151" y="69843"/>
                </a:lnTo>
                <a:lnTo>
                  <a:pt x="38594" y="81884"/>
                </a:lnTo>
                <a:lnTo>
                  <a:pt x="29969" y="94651"/>
                </a:lnTo>
                <a:lnTo>
                  <a:pt x="22327" y="108093"/>
                </a:lnTo>
                <a:lnTo>
                  <a:pt x="15719" y="122158"/>
                </a:lnTo>
                <a:lnTo>
                  <a:pt x="10197" y="136794"/>
                </a:lnTo>
                <a:lnTo>
                  <a:pt x="5813" y="151950"/>
                </a:lnTo>
                <a:lnTo>
                  <a:pt x="2618" y="167575"/>
                </a:lnTo>
                <a:lnTo>
                  <a:pt x="663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04850" y="129540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183617"/>
                </a:lnTo>
                <a:lnTo>
                  <a:pt x="2618" y="167575"/>
                </a:lnTo>
                <a:lnTo>
                  <a:pt x="5813" y="151950"/>
                </a:lnTo>
                <a:lnTo>
                  <a:pt x="10197" y="136794"/>
                </a:lnTo>
                <a:lnTo>
                  <a:pt x="15719" y="122158"/>
                </a:lnTo>
                <a:lnTo>
                  <a:pt x="22327" y="108093"/>
                </a:lnTo>
                <a:lnTo>
                  <a:pt x="29969" y="94651"/>
                </a:lnTo>
                <a:lnTo>
                  <a:pt x="38594" y="81884"/>
                </a:lnTo>
                <a:lnTo>
                  <a:pt x="48151" y="69843"/>
                </a:lnTo>
                <a:lnTo>
                  <a:pt x="58588" y="58578"/>
                </a:lnTo>
                <a:lnTo>
                  <a:pt x="69853" y="48143"/>
                </a:lnTo>
                <a:lnTo>
                  <a:pt x="81895" y="38587"/>
                </a:lnTo>
                <a:lnTo>
                  <a:pt x="94663" y="29963"/>
                </a:lnTo>
                <a:lnTo>
                  <a:pt x="108104" y="22322"/>
                </a:lnTo>
                <a:lnTo>
                  <a:pt x="122168" y="15716"/>
                </a:lnTo>
                <a:lnTo>
                  <a:pt x="136803" y="10195"/>
                </a:lnTo>
                <a:lnTo>
                  <a:pt x="151958" y="5812"/>
                </a:lnTo>
                <a:lnTo>
                  <a:pt x="167581" y="2617"/>
                </a:lnTo>
                <a:lnTo>
                  <a:pt x="183620" y="662"/>
                </a:lnTo>
                <a:lnTo>
                  <a:pt x="200025" y="0"/>
                </a:lnTo>
                <a:lnTo>
                  <a:pt x="216429" y="662"/>
                </a:lnTo>
                <a:lnTo>
                  <a:pt x="232468" y="2617"/>
                </a:lnTo>
                <a:lnTo>
                  <a:pt x="248091" y="5812"/>
                </a:lnTo>
                <a:lnTo>
                  <a:pt x="263246" y="10195"/>
                </a:lnTo>
                <a:lnTo>
                  <a:pt x="277881" y="15716"/>
                </a:lnTo>
                <a:lnTo>
                  <a:pt x="291945" y="22322"/>
                </a:lnTo>
                <a:lnTo>
                  <a:pt x="305386" y="29963"/>
                </a:lnTo>
                <a:lnTo>
                  <a:pt x="318154" y="38587"/>
                </a:lnTo>
                <a:lnTo>
                  <a:pt x="330196" y="48143"/>
                </a:lnTo>
                <a:lnTo>
                  <a:pt x="341461" y="58578"/>
                </a:lnTo>
                <a:lnTo>
                  <a:pt x="351898" y="69843"/>
                </a:lnTo>
                <a:lnTo>
                  <a:pt x="361455" y="81884"/>
                </a:lnTo>
                <a:lnTo>
                  <a:pt x="370080" y="94651"/>
                </a:lnTo>
                <a:lnTo>
                  <a:pt x="377722" y="108093"/>
                </a:lnTo>
                <a:lnTo>
                  <a:pt x="384330" y="122158"/>
                </a:lnTo>
                <a:lnTo>
                  <a:pt x="389852" y="136794"/>
                </a:lnTo>
                <a:lnTo>
                  <a:pt x="394236" y="151950"/>
                </a:lnTo>
                <a:lnTo>
                  <a:pt x="397431" y="167575"/>
                </a:lnTo>
                <a:lnTo>
                  <a:pt x="399386" y="183617"/>
                </a:lnTo>
                <a:lnTo>
                  <a:pt x="400050" y="200025"/>
                </a:lnTo>
                <a:lnTo>
                  <a:pt x="399386" y="216432"/>
                </a:lnTo>
                <a:lnTo>
                  <a:pt x="397431" y="232474"/>
                </a:lnTo>
                <a:lnTo>
                  <a:pt x="394236" y="248099"/>
                </a:lnTo>
                <a:lnTo>
                  <a:pt x="389852" y="263255"/>
                </a:lnTo>
                <a:lnTo>
                  <a:pt x="384330" y="277891"/>
                </a:lnTo>
                <a:lnTo>
                  <a:pt x="377722" y="291956"/>
                </a:lnTo>
                <a:lnTo>
                  <a:pt x="370080" y="305398"/>
                </a:lnTo>
                <a:lnTo>
                  <a:pt x="361455" y="318165"/>
                </a:lnTo>
                <a:lnTo>
                  <a:pt x="351898" y="330206"/>
                </a:lnTo>
                <a:lnTo>
                  <a:pt x="341461" y="341471"/>
                </a:lnTo>
                <a:lnTo>
                  <a:pt x="330196" y="351906"/>
                </a:lnTo>
                <a:lnTo>
                  <a:pt x="318154" y="361462"/>
                </a:lnTo>
                <a:lnTo>
                  <a:pt x="305386" y="370086"/>
                </a:lnTo>
                <a:lnTo>
                  <a:pt x="291945" y="377727"/>
                </a:lnTo>
                <a:lnTo>
                  <a:pt x="277881" y="384333"/>
                </a:lnTo>
                <a:lnTo>
                  <a:pt x="263246" y="389854"/>
                </a:lnTo>
                <a:lnTo>
                  <a:pt x="248091" y="394237"/>
                </a:lnTo>
                <a:lnTo>
                  <a:pt x="232468" y="397432"/>
                </a:lnTo>
                <a:lnTo>
                  <a:pt x="216429" y="399387"/>
                </a:lnTo>
                <a:lnTo>
                  <a:pt x="200025" y="400050"/>
                </a:lnTo>
                <a:lnTo>
                  <a:pt x="183620" y="399387"/>
                </a:lnTo>
                <a:lnTo>
                  <a:pt x="167581" y="397432"/>
                </a:lnTo>
                <a:lnTo>
                  <a:pt x="151958" y="394237"/>
                </a:lnTo>
                <a:lnTo>
                  <a:pt x="136803" y="389854"/>
                </a:lnTo>
                <a:lnTo>
                  <a:pt x="122168" y="384333"/>
                </a:lnTo>
                <a:lnTo>
                  <a:pt x="108104" y="377727"/>
                </a:lnTo>
                <a:lnTo>
                  <a:pt x="94663" y="370086"/>
                </a:lnTo>
                <a:lnTo>
                  <a:pt x="81895" y="361462"/>
                </a:lnTo>
                <a:lnTo>
                  <a:pt x="69853" y="351906"/>
                </a:lnTo>
                <a:lnTo>
                  <a:pt x="58588" y="341471"/>
                </a:lnTo>
                <a:lnTo>
                  <a:pt x="48151" y="330206"/>
                </a:lnTo>
                <a:lnTo>
                  <a:pt x="38594" y="318165"/>
                </a:lnTo>
                <a:lnTo>
                  <a:pt x="29969" y="305398"/>
                </a:lnTo>
                <a:lnTo>
                  <a:pt x="22327" y="291956"/>
                </a:lnTo>
                <a:lnTo>
                  <a:pt x="15719" y="277891"/>
                </a:lnTo>
                <a:lnTo>
                  <a:pt x="10197" y="263255"/>
                </a:lnTo>
                <a:lnTo>
                  <a:pt x="5813" y="248099"/>
                </a:lnTo>
                <a:lnTo>
                  <a:pt x="2618" y="232474"/>
                </a:lnTo>
                <a:lnTo>
                  <a:pt x="663" y="216432"/>
                </a:lnTo>
                <a:lnTo>
                  <a:pt x="0" y="200025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19100" y="283845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04850" y="260985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216432"/>
                </a:lnTo>
                <a:lnTo>
                  <a:pt x="2618" y="232474"/>
                </a:lnTo>
                <a:lnTo>
                  <a:pt x="5813" y="248099"/>
                </a:lnTo>
                <a:lnTo>
                  <a:pt x="10197" y="263255"/>
                </a:lnTo>
                <a:lnTo>
                  <a:pt x="15719" y="277891"/>
                </a:lnTo>
                <a:lnTo>
                  <a:pt x="22327" y="291956"/>
                </a:lnTo>
                <a:lnTo>
                  <a:pt x="29969" y="305398"/>
                </a:lnTo>
                <a:lnTo>
                  <a:pt x="38594" y="318165"/>
                </a:lnTo>
                <a:lnTo>
                  <a:pt x="48151" y="330206"/>
                </a:lnTo>
                <a:lnTo>
                  <a:pt x="58588" y="341471"/>
                </a:lnTo>
                <a:lnTo>
                  <a:pt x="69853" y="351906"/>
                </a:lnTo>
                <a:lnTo>
                  <a:pt x="81895" y="361462"/>
                </a:lnTo>
                <a:lnTo>
                  <a:pt x="94663" y="370086"/>
                </a:lnTo>
                <a:lnTo>
                  <a:pt x="108104" y="377727"/>
                </a:lnTo>
                <a:lnTo>
                  <a:pt x="122168" y="384333"/>
                </a:lnTo>
                <a:lnTo>
                  <a:pt x="136803" y="389854"/>
                </a:lnTo>
                <a:lnTo>
                  <a:pt x="151958" y="394237"/>
                </a:lnTo>
                <a:lnTo>
                  <a:pt x="167581" y="397432"/>
                </a:lnTo>
                <a:lnTo>
                  <a:pt x="183620" y="399387"/>
                </a:lnTo>
                <a:lnTo>
                  <a:pt x="200025" y="400050"/>
                </a:lnTo>
                <a:lnTo>
                  <a:pt x="216429" y="399387"/>
                </a:lnTo>
                <a:lnTo>
                  <a:pt x="232468" y="397432"/>
                </a:lnTo>
                <a:lnTo>
                  <a:pt x="248091" y="394237"/>
                </a:lnTo>
                <a:lnTo>
                  <a:pt x="263246" y="389854"/>
                </a:lnTo>
                <a:lnTo>
                  <a:pt x="277881" y="384333"/>
                </a:lnTo>
                <a:lnTo>
                  <a:pt x="291945" y="377727"/>
                </a:lnTo>
                <a:lnTo>
                  <a:pt x="305386" y="370086"/>
                </a:lnTo>
                <a:lnTo>
                  <a:pt x="318154" y="361462"/>
                </a:lnTo>
                <a:lnTo>
                  <a:pt x="330196" y="351906"/>
                </a:lnTo>
                <a:lnTo>
                  <a:pt x="341461" y="341471"/>
                </a:lnTo>
                <a:lnTo>
                  <a:pt x="351898" y="330206"/>
                </a:lnTo>
                <a:lnTo>
                  <a:pt x="361455" y="318165"/>
                </a:lnTo>
                <a:lnTo>
                  <a:pt x="370080" y="305398"/>
                </a:lnTo>
                <a:lnTo>
                  <a:pt x="377722" y="291956"/>
                </a:lnTo>
                <a:lnTo>
                  <a:pt x="384330" y="277891"/>
                </a:lnTo>
                <a:lnTo>
                  <a:pt x="389852" y="263255"/>
                </a:lnTo>
                <a:lnTo>
                  <a:pt x="394236" y="248099"/>
                </a:lnTo>
                <a:lnTo>
                  <a:pt x="397431" y="232474"/>
                </a:lnTo>
                <a:lnTo>
                  <a:pt x="399386" y="216432"/>
                </a:lnTo>
                <a:lnTo>
                  <a:pt x="400050" y="200025"/>
                </a:lnTo>
                <a:lnTo>
                  <a:pt x="399386" y="183617"/>
                </a:lnTo>
                <a:lnTo>
                  <a:pt x="397431" y="167575"/>
                </a:lnTo>
                <a:lnTo>
                  <a:pt x="394236" y="151950"/>
                </a:lnTo>
                <a:lnTo>
                  <a:pt x="389852" y="136794"/>
                </a:lnTo>
                <a:lnTo>
                  <a:pt x="384330" y="122158"/>
                </a:lnTo>
                <a:lnTo>
                  <a:pt x="377722" y="108093"/>
                </a:lnTo>
                <a:lnTo>
                  <a:pt x="370080" y="94651"/>
                </a:lnTo>
                <a:lnTo>
                  <a:pt x="361455" y="81884"/>
                </a:lnTo>
                <a:lnTo>
                  <a:pt x="351898" y="69843"/>
                </a:lnTo>
                <a:lnTo>
                  <a:pt x="341461" y="58578"/>
                </a:lnTo>
                <a:lnTo>
                  <a:pt x="330196" y="48143"/>
                </a:lnTo>
                <a:lnTo>
                  <a:pt x="318154" y="38587"/>
                </a:lnTo>
                <a:lnTo>
                  <a:pt x="305386" y="29963"/>
                </a:lnTo>
                <a:lnTo>
                  <a:pt x="291945" y="22322"/>
                </a:lnTo>
                <a:lnTo>
                  <a:pt x="277881" y="15716"/>
                </a:lnTo>
                <a:lnTo>
                  <a:pt x="263246" y="10195"/>
                </a:lnTo>
                <a:lnTo>
                  <a:pt x="248091" y="5812"/>
                </a:lnTo>
                <a:lnTo>
                  <a:pt x="232468" y="2617"/>
                </a:lnTo>
                <a:lnTo>
                  <a:pt x="216429" y="662"/>
                </a:lnTo>
                <a:lnTo>
                  <a:pt x="200025" y="0"/>
                </a:lnTo>
                <a:lnTo>
                  <a:pt x="183620" y="662"/>
                </a:lnTo>
                <a:lnTo>
                  <a:pt x="167581" y="2617"/>
                </a:lnTo>
                <a:lnTo>
                  <a:pt x="151958" y="5812"/>
                </a:lnTo>
                <a:lnTo>
                  <a:pt x="136803" y="10195"/>
                </a:lnTo>
                <a:lnTo>
                  <a:pt x="122168" y="15716"/>
                </a:lnTo>
                <a:lnTo>
                  <a:pt x="108104" y="22322"/>
                </a:lnTo>
                <a:lnTo>
                  <a:pt x="94663" y="29963"/>
                </a:lnTo>
                <a:lnTo>
                  <a:pt x="81895" y="38587"/>
                </a:lnTo>
                <a:lnTo>
                  <a:pt x="69853" y="48143"/>
                </a:lnTo>
                <a:lnTo>
                  <a:pt x="58588" y="58578"/>
                </a:lnTo>
                <a:lnTo>
                  <a:pt x="48151" y="69843"/>
                </a:lnTo>
                <a:lnTo>
                  <a:pt x="38594" y="81884"/>
                </a:lnTo>
                <a:lnTo>
                  <a:pt x="29969" y="94651"/>
                </a:lnTo>
                <a:lnTo>
                  <a:pt x="22327" y="108093"/>
                </a:lnTo>
                <a:lnTo>
                  <a:pt x="15719" y="122158"/>
                </a:lnTo>
                <a:lnTo>
                  <a:pt x="10197" y="136794"/>
                </a:lnTo>
                <a:lnTo>
                  <a:pt x="5813" y="151950"/>
                </a:lnTo>
                <a:lnTo>
                  <a:pt x="2618" y="167575"/>
                </a:lnTo>
                <a:lnTo>
                  <a:pt x="663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04850" y="260985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183617"/>
                </a:lnTo>
                <a:lnTo>
                  <a:pt x="2618" y="167575"/>
                </a:lnTo>
                <a:lnTo>
                  <a:pt x="5813" y="151950"/>
                </a:lnTo>
                <a:lnTo>
                  <a:pt x="10197" y="136794"/>
                </a:lnTo>
                <a:lnTo>
                  <a:pt x="15719" y="122158"/>
                </a:lnTo>
                <a:lnTo>
                  <a:pt x="22327" y="108093"/>
                </a:lnTo>
                <a:lnTo>
                  <a:pt x="29969" y="94651"/>
                </a:lnTo>
                <a:lnTo>
                  <a:pt x="38594" y="81884"/>
                </a:lnTo>
                <a:lnTo>
                  <a:pt x="48151" y="69843"/>
                </a:lnTo>
                <a:lnTo>
                  <a:pt x="58588" y="58578"/>
                </a:lnTo>
                <a:lnTo>
                  <a:pt x="69853" y="48143"/>
                </a:lnTo>
                <a:lnTo>
                  <a:pt x="81895" y="38587"/>
                </a:lnTo>
                <a:lnTo>
                  <a:pt x="94663" y="29963"/>
                </a:lnTo>
                <a:lnTo>
                  <a:pt x="108104" y="22322"/>
                </a:lnTo>
                <a:lnTo>
                  <a:pt x="122168" y="15716"/>
                </a:lnTo>
                <a:lnTo>
                  <a:pt x="136803" y="10195"/>
                </a:lnTo>
                <a:lnTo>
                  <a:pt x="151958" y="5812"/>
                </a:lnTo>
                <a:lnTo>
                  <a:pt x="167581" y="2617"/>
                </a:lnTo>
                <a:lnTo>
                  <a:pt x="183620" y="662"/>
                </a:lnTo>
                <a:lnTo>
                  <a:pt x="200025" y="0"/>
                </a:lnTo>
                <a:lnTo>
                  <a:pt x="216429" y="662"/>
                </a:lnTo>
                <a:lnTo>
                  <a:pt x="232468" y="2617"/>
                </a:lnTo>
                <a:lnTo>
                  <a:pt x="248091" y="5812"/>
                </a:lnTo>
                <a:lnTo>
                  <a:pt x="263246" y="10195"/>
                </a:lnTo>
                <a:lnTo>
                  <a:pt x="277881" y="15716"/>
                </a:lnTo>
                <a:lnTo>
                  <a:pt x="291945" y="22322"/>
                </a:lnTo>
                <a:lnTo>
                  <a:pt x="305386" y="29963"/>
                </a:lnTo>
                <a:lnTo>
                  <a:pt x="318154" y="38587"/>
                </a:lnTo>
                <a:lnTo>
                  <a:pt x="330196" y="48143"/>
                </a:lnTo>
                <a:lnTo>
                  <a:pt x="341461" y="58578"/>
                </a:lnTo>
                <a:lnTo>
                  <a:pt x="351898" y="69843"/>
                </a:lnTo>
                <a:lnTo>
                  <a:pt x="361455" y="81884"/>
                </a:lnTo>
                <a:lnTo>
                  <a:pt x="370080" y="94651"/>
                </a:lnTo>
                <a:lnTo>
                  <a:pt x="377722" y="108093"/>
                </a:lnTo>
                <a:lnTo>
                  <a:pt x="384330" y="122158"/>
                </a:lnTo>
                <a:lnTo>
                  <a:pt x="389852" y="136794"/>
                </a:lnTo>
                <a:lnTo>
                  <a:pt x="394236" y="151950"/>
                </a:lnTo>
                <a:lnTo>
                  <a:pt x="397431" y="167575"/>
                </a:lnTo>
                <a:lnTo>
                  <a:pt x="399386" y="183617"/>
                </a:lnTo>
                <a:lnTo>
                  <a:pt x="400050" y="200025"/>
                </a:lnTo>
                <a:lnTo>
                  <a:pt x="399386" y="216432"/>
                </a:lnTo>
                <a:lnTo>
                  <a:pt x="397431" y="232474"/>
                </a:lnTo>
                <a:lnTo>
                  <a:pt x="394236" y="248099"/>
                </a:lnTo>
                <a:lnTo>
                  <a:pt x="389852" y="263255"/>
                </a:lnTo>
                <a:lnTo>
                  <a:pt x="384330" y="277891"/>
                </a:lnTo>
                <a:lnTo>
                  <a:pt x="377722" y="291956"/>
                </a:lnTo>
                <a:lnTo>
                  <a:pt x="370080" y="305398"/>
                </a:lnTo>
                <a:lnTo>
                  <a:pt x="361455" y="318165"/>
                </a:lnTo>
                <a:lnTo>
                  <a:pt x="351898" y="330206"/>
                </a:lnTo>
                <a:lnTo>
                  <a:pt x="341461" y="341471"/>
                </a:lnTo>
                <a:lnTo>
                  <a:pt x="330196" y="351906"/>
                </a:lnTo>
                <a:lnTo>
                  <a:pt x="318154" y="361462"/>
                </a:lnTo>
                <a:lnTo>
                  <a:pt x="305386" y="370086"/>
                </a:lnTo>
                <a:lnTo>
                  <a:pt x="291945" y="377727"/>
                </a:lnTo>
                <a:lnTo>
                  <a:pt x="277881" y="384333"/>
                </a:lnTo>
                <a:lnTo>
                  <a:pt x="263246" y="389854"/>
                </a:lnTo>
                <a:lnTo>
                  <a:pt x="248091" y="394237"/>
                </a:lnTo>
                <a:lnTo>
                  <a:pt x="232468" y="397432"/>
                </a:lnTo>
                <a:lnTo>
                  <a:pt x="216429" y="399387"/>
                </a:lnTo>
                <a:lnTo>
                  <a:pt x="200025" y="400050"/>
                </a:lnTo>
                <a:lnTo>
                  <a:pt x="183620" y="399387"/>
                </a:lnTo>
                <a:lnTo>
                  <a:pt x="167581" y="397432"/>
                </a:lnTo>
                <a:lnTo>
                  <a:pt x="151958" y="394237"/>
                </a:lnTo>
                <a:lnTo>
                  <a:pt x="136803" y="389854"/>
                </a:lnTo>
                <a:lnTo>
                  <a:pt x="122168" y="384333"/>
                </a:lnTo>
                <a:lnTo>
                  <a:pt x="108104" y="377727"/>
                </a:lnTo>
                <a:lnTo>
                  <a:pt x="94663" y="370086"/>
                </a:lnTo>
                <a:lnTo>
                  <a:pt x="81895" y="361462"/>
                </a:lnTo>
                <a:lnTo>
                  <a:pt x="69853" y="351906"/>
                </a:lnTo>
                <a:lnTo>
                  <a:pt x="58588" y="341471"/>
                </a:lnTo>
                <a:lnTo>
                  <a:pt x="48151" y="330206"/>
                </a:lnTo>
                <a:lnTo>
                  <a:pt x="38594" y="318165"/>
                </a:lnTo>
                <a:lnTo>
                  <a:pt x="29969" y="305398"/>
                </a:lnTo>
                <a:lnTo>
                  <a:pt x="22327" y="291956"/>
                </a:lnTo>
                <a:lnTo>
                  <a:pt x="15719" y="277891"/>
                </a:lnTo>
                <a:lnTo>
                  <a:pt x="10197" y="263255"/>
                </a:lnTo>
                <a:lnTo>
                  <a:pt x="5813" y="248099"/>
                </a:lnTo>
                <a:lnTo>
                  <a:pt x="2618" y="232474"/>
                </a:lnTo>
                <a:lnTo>
                  <a:pt x="663" y="216432"/>
                </a:lnTo>
                <a:lnTo>
                  <a:pt x="0" y="200025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19100" y="365760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04850" y="342900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216432"/>
                </a:lnTo>
                <a:lnTo>
                  <a:pt x="2618" y="232474"/>
                </a:lnTo>
                <a:lnTo>
                  <a:pt x="5813" y="248099"/>
                </a:lnTo>
                <a:lnTo>
                  <a:pt x="10197" y="263255"/>
                </a:lnTo>
                <a:lnTo>
                  <a:pt x="15719" y="277891"/>
                </a:lnTo>
                <a:lnTo>
                  <a:pt x="22327" y="291956"/>
                </a:lnTo>
                <a:lnTo>
                  <a:pt x="29969" y="305398"/>
                </a:lnTo>
                <a:lnTo>
                  <a:pt x="38594" y="318165"/>
                </a:lnTo>
                <a:lnTo>
                  <a:pt x="48151" y="330206"/>
                </a:lnTo>
                <a:lnTo>
                  <a:pt x="58588" y="341471"/>
                </a:lnTo>
                <a:lnTo>
                  <a:pt x="69853" y="351906"/>
                </a:lnTo>
                <a:lnTo>
                  <a:pt x="81895" y="361462"/>
                </a:lnTo>
                <a:lnTo>
                  <a:pt x="94663" y="370086"/>
                </a:lnTo>
                <a:lnTo>
                  <a:pt x="108104" y="377727"/>
                </a:lnTo>
                <a:lnTo>
                  <a:pt x="122168" y="384333"/>
                </a:lnTo>
                <a:lnTo>
                  <a:pt x="136803" y="389854"/>
                </a:lnTo>
                <a:lnTo>
                  <a:pt x="151958" y="394237"/>
                </a:lnTo>
                <a:lnTo>
                  <a:pt x="167581" y="397432"/>
                </a:lnTo>
                <a:lnTo>
                  <a:pt x="183620" y="399387"/>
                </a:lnTo>
                <a:lnTo>
                  <a:pt x="200025" y="400050"/>
                </a:lnTo>
                <a:lnTo>
                  <a:pt x="216429" y="399387"/>
                </a:lnTo>
                <a:lnTo>
                  <a:pt x="232468" y="397432"/>
                </a:lnTo>
                <a:lnTo>
                  <a:pt x="248091" y="394237"/>
                </a:lnTo>
                <a:lnTo>
                  <a:pt x="263246" y="389854"/>
                </a:lnTo>
                <a:lnTo>
                  <a:pt x="277881" y="384333"/>
                </a:lnTo>
                <a:lnTo>
                  <a:pt x="291945" y="377727"/>
                </a:lnTo>
                <a:lnTo>
                  <a:pt x="305386" y="370086"/>
                </a:lnTo>
                <a:lnTo>
                  <a:pt x="318154" y="361462"/>
                </a:lnTo>
                <a:lnTo>
                  <a:pt x="330196" y="351906"/>
                </a:lnTo>
                <a:lnTo>
                  <a:pt x="341461" y="341471"/>
                </a:lnTo>
                <a:lnTo>
                  <a:pt x="351898" y="330206"/>
                </a:lnTo>
                <a:lnTo>
                  <a:pt x="361455" y="318165"/>
                </a:lnTo>
                <a:lnTo>
                  <a:pt x="370080" y="305398"/>
                </a:lnTo>
                <a:lnTo>
                  <a:pt x="377722" y="291956"/>
                </a:lnTo>
                <a:lnTo>
                  <a:pt x="384330" y="277891"/>
                </a:lnTo>
                <a:lnTo>
                  <a:pt x="389852" y="263255"/>
                </a:lnTo>
                <a:lnTo>
                  <a:pt x="394236" y="248099"/>
                </a:lnTo>
                <a:lnTo>
                  <a:pt x="397431" y="232474"/>
                </a:lnTo>
                <a:lnTo>
                  <a:pt x="399386" y="216432"/>
                </a:lnTo>
                <a:lnTo>
                  <a:pt x="400050" y="200025"/>
                </a:lnTo>
                <a:lnTo>
                  <a:pt x="399386" y="183617"/>
                </a:lnTo>
                <a:lnTo>
                  <a:pt x="397431" y="167575"/>
                </a:lnTo>
                <a:lnTo>
                  <a:pt x="394236" y="151950"/>
                </a:lnTo>
                <a:lnTo>
                  <a:pt x="389852" y="136794"/>
                </a:lnTo>
                <a:lnTo>
                  <a:pt x="384330" y="122158"/>
                </a:lnTo>
                <a:lnTo>
                  <a:pt x="377722" y="108093"/>
                </a:lnTo>
                <a:lnTo>
                  <a:pt x="370080" y="94651"/>
                </a:lnTo>
                <a:lnTo>
                  <a:pt x="361455" y="81884"/>
                </a:lnTo>
                <a:lnTo>
                  <a:pt x="351898" y="69843"/>
                </a:lnTo>
                <a:lnTo>
                  <a:pt x="341461" y="58578"/>
                </a:lnTo>
                <a:lnTo>
                  <a:pt x="330196" y="48143"/>
                </a:lnTo>
                <a:lnTo>
                  <a:pt x="318154" y="38587"/>
                </a:lnTo>
                <a:lnTo>
                  <a:pt x="305386" y="29963"/>
                </a:lnTo>
                <a:lnTo>
                  <a:pt x="291945" y="22322"/>
                </a:lnTo>
                <a:lnTo>
                  <a:pt x="277881" y="15716"/>
                </a:lnTo>
                <a:lnTo>
                  <a:pt x="263246" y="10195"/>
                </a:lnTo>
                <a:lnTo>
                  <a:pt x="248091" y="5812"/>
                </a:lnTo>
                <a:lnTo>
                  <a:pt x="232468" y="2617"/>
                </a:lnTo>
                <a:lnTo>
                  <a:pt x="216429" y="662"/>
                </a:lnTo>
                <a:lnTo>
                  <a:pt x="200025" y="0"/>
                </a:lnTo>
                <a:lnTo>
                  <a:pt x="183620" y="662"/>
                </a:lnTo>
                <a:lnTo>
                  <a:pt x="167581" y="2617"/>
                </a:lnTo>
                <a:lnTo>
                  <a:pt x="151958" y="5812"/>
                </a:lnTo>
                <a:lnTo>
                  <a:pt x="136803" y="10195"/>
                </a:lnTo>
                <a:lnTo>
                  <a:pt x="122168" y="15716"/>
                </a:lnTo>
                <a:lnTo>
                  <a:pt x="108104" y="22322"/>
                </a:lnTo>
                <a:lnTo>
                  <a:pt x="94663" y="29963"/>
                </a:lnTo>
                <a:lnTo>
                  <a:pt x="81895" y="38587"/>
                </a:lnTo>
                <a:lnTo>
                  <a:pt x="69853" y="48143"/>
                </a:lnTo>
                <a:lnTo>
                  <a:pt x="58588" y="58578"/>
                </a:lnTo>
                <a:lnTo>
                  <a:pt x="48151" y="69843"/>
                </a:lnTo>
                <a:lnTo>
                  <a:pt x="38594" y="81884"/>
                </a:lnTo>
                <a:lnTo>
                  <a:pt x="29969" y="94651"/>
                </a:lnTo>
                <a:lnTo>
                  <a:pt x="22327" y="108093"/>
                </a:lnTo>
                <a:lnTo>
                  <a:pt x="15719" y="122158"/>
                </a:lnTo>
                <a:lnTo>
                  <a:pt x="10197" y="136794"/>
                </a:lnTo>
                <a:lnTo>
                  <a:pt x="5813" y="151950"/>
                </a:lnTo>
                <a:lnTo>
                  <a:pt x="2618" y="167575"/>
                </a:lnTo>
                <a:lnTo>
                  <a:pt x="663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04850" y="342900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183617"/>
                </a:lnTo>
                <a:lnTo>
                  <a:pt x="2618" y="167575"/>
                </a:lnTo>
                <a:lnTo>
                  <a:pt x="5813" y="151950"/>
                </a:lnTo>
                <a:lnTo>
                  <a:pt x="10197" y="136794"/>
                </a:lnTo>
                <a:lnTo>
                  <a:pt x="15719" y="122158"/>
                </a:lnTo>
                <a:lnTo>
                  <a:pt x="22327" y="108093"/>
                </a:lnTo>
                <a:lnTo>
                  <a:pt x="29969" y="94651"/>
                </a:lnTo>
                <a:lnTo>
                  <a:pt x="38594" y="81884"/>
                </a:lnTo>
                <a:lnTo>
                  <a:pt x="48151" y="69843"/>
                </a:lnTo>
                <a:lnTo>
                  <a:pt x="58588" y="58578"/>
                </a:lnTo>
                <a:lnTo>
                  <a:pt x="69853" y="48143"/>
                </a:lnTo>
                <a:lnTo>
                  <a:pt x="81895" y="38587"/>
                </a:lnTo>
                <a:lnTo>
                  <a:pt x="94663" y="29963"/>
                </a:lnTo>
                <a:lnTo>
                  <a:pt x="108104" y="22322"/>
                </a:lnTo>
                <a:lnTo>
                  <a:pt x="122168" y="15716"/>
                </a:lnTo>
                <a:lnTo>
                  <a:pt x="136803" y="10195"/>
                </a:lnTo>
                <a:lnTo>
                  <a:pt x="151958" y="5812"/>
                </a:lnTo>
                <a:lnTo>
                  <a:pt x="167581" y="2617"/>
                </a:lnTo>
                <a:lnTo>
                  <a:pt x="183620" y="662"/>
                </a:lnTo>
                <a:lnTo>
                  <a:pt x="200025" y="0"/>
                </a:lnTo>
                <a:lnTo>
                  <a:pt x="216429" y="662"/>
                </a:lnTo>
                <a:lnTo>
                  <a:pt x="232468" y="2617"/>
                </a:lnTo>
                <a:lnTo>
                  <a:pt x="248091" y="5812"/>
                </a:lnTo>
                <a:lnTo>
                  <a:pt x="263246" y="10195"/>
                </a:lnTo>
                <a:lnTo>
                  <a:pt x="277881" y="15716"/>
                </a:lnTo>
                <a:lnTo>
                  <a:pt x="291945" y="22322"/>
                </a:lnTo>
                <a:lnTo>
                  <a:pt x="305386" y="29963"/>
                </a:lnTo>
                <a:lnTo>
                  <a:pt x="318154" y="38587"/>
                </a:lnTo>
                <a:lnTo>
                  <a:pt x="330196" y="48143"/>
                </a:lnTo>
                <a:lnTo>
                  <a:pt x="341461" y="58578"/>
                </a:lnTo>
                <a:lnTo>
                  <a:pt x="351898" y="69843"/>
                </a:lnTo>
                <a:lnTo>
                  <a:pt x="361455" y="81884"/>
                </a:lnTo>
                <a:lnTo>
                  <a:pt x="370080" y="94651"/>
                </a:lnTo>
                <a:lnTo>
                  <a:pt x="377722" y="108093"/>
                </a:lnTo>
                <a:lnTo>
                  <a:pt x="384330" y="122158"/>
                </a:lnTo>
                <a:lnTo>
                  <a:pt x="389852" y="136794"/>
                </a:lnTo>
                <a:lnTo>
                  <a:pt x="394236" y="151950"/>
                </a:lnTo>
                <a:lnTo>
                  <a:pt x="397431" y="167575"/>
                </a:lnTo>
                <a:lnTo>
                  <a:pt x="399386" y="183617"/>
                </a:lnTo>
                <a:lnTo>
                  <a:pt x="400050" y="200025"/>
                </a:lnTo>
                <a:lnTo>
                  <a:pt x="399386" y="216432"/>
                </a:lnTo>
                <a:lnTo>
                  <a:pt x="397431" y="232474"/>
                </a:lnTo>
                <a:lnTo>
                  <a:pt x="394236" y="248099"/>
                </a:lnTo>
                <a:lnTo>
                  <a:pt x="389852" y="263255"/>
                </a:lnTo>
                <a:lnTo>
                  <a:pt x="384330" y="277891"/>
                </a:lnTo>
                <a:lnTo>
                  <a:pt x="377722" y="291956"/>
                </a:lnTo>
                <a:lnTo>
                  <a:pt x="370080" y="305398"/>
                </a:lnTo>
                <a:lnTo>
                  <a:pt x="361455" y="318165"/>
                </a:lnTo>
                <a:lnTo>
                  <a:pt x="351898" y="330206"/>
                </a:lnTo>
                <a:lnTo>
                  <a:pt x="341461" y="341471"/>
                </a:lnTo>
                <a:lnTo>
                  <a:pt x="330196" y="351906"/>
                </a:lnTo>
                <a:lnTo>
                  <a:pt x="318154" y="361462"/>
                </a:lnTo>
                <a:lnTo>
                  <a:pt x="305386" y="370086"/>
                </a:lnTo>
                <a:lnTo>
                  <a:pt x="291945" y="377727"/>
                </a:lnTo>
                <a:lnTo>
                  <a:pt x="277881" y="384333"/>
                </a:lnTo>
                <a:lnTo>
                  <a:pt x="263246" y="389854"/>
                </a:lnTo>
                <a:lnTo>
                  <a:pt x="248091" y="394237"/>
                </a:lnTo>
                <a:lnTo>
                  <a:pt x="232468" y="397432"/>
                </a:lnTo>
                <a:lnTo>
                  <a:pt x="216429" y="399387"/>
                </a:lnTo>
                <a:lnTo>
                  <a:pt x="200025" y="400050"/>
                </a:lnTo>
                <a:lnTo>
                  <a:pt x="183620" y="399387"/>
                </a:lnTo>
                <a:lnTo>
                  <a:pt x="167581" y="397432"/>
                </a:lnTo>
                <a:lnTo>
                  <a:pt x="151958" y="394237"/>
                </a:lnTo>
                <a:lnTo>
                  <a:pt x="136803" y="389854"/>
                </a:lnTo>
                <a:lnTo>
                  <a:pt x="122168" y="384333"/>
                </a:lnTo>
                <a:lnTo>
                  <a:pt x="108104" y="377727"/>
                </a:lnTo>
                <a:lnTo>
                  <a:pt x="94663" y="370086"/>
                </a:lnTo>
                <a:lnTo>
                  <a:pt x="81895" y="361462"/>
                </a:lnTo>
                <a:lnTo>
                  <a:pt x="69853" y="351906"/>
                </a:lnTo>
                <a:lnTo>
                  <a:pt x="58588" y="341471"/>
                </a:lnTo>
                <a:lnTo>
                  <a:pt x="48151" y="330206"/>
                </a:lnTo>
                <a:lnTo>
                  <a:pt x="38594" y="318165"/>
                </a:lnTo>
                <a:lnTo>
                  <a:pt x="29969" y="305398"/>
                </a:lnTo>
                <a:lnTo>
                  <a:pt x="22327" y="291956"/>
                </a:lnTo>
                <a:lnTo>
                  <a:pt x="15719" y="277891"/>
                </a:lnTo>
                <a:lnTo>
                  <a:pt x="10197" y="263255"/>
                </a:lnTo>
                <a:lnTo>
                  <a:pt x="5813" y="248099"/>
                </a:lnTo>
                <a:lnTo>
                  <a:pt x="2618" y="232474"/>
                </a:lnTo>
                <a:lnTo>
                  <a:pt x="663" y="216432"/>
                </a:lnTo>
                <a:lnTo>
                  <a:pt x="0" y="200025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19100" y="447675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04850" y="424815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216432"/>
                </a:lnTo>
                <a:lnTo>
                  <a:pt x="2618" y="232474"/>
                </a:lnTo>
                <a:lnTo>
                  <a:pt x="5813" y="248099"/>
                </a:lnTo>
                <a:lnTo>
                  <a:pt x="10197" y="263255"/>
                </a:lnTo>
                <a:lnTo>
                  <a:pt x="15719" y="277891"/>
                </a:lnTo>
                <a:lnTo>
                  <a:pt x="22327" y="291956"/>
                </a:lnTo>
                <a:lnTo>
                  <a:pt x="29969" y="305398"/>
                </a:lnTo>
                <a:lnTo>
                  <a:pt x="38594" y="318165"/>
                </a:lnTo>
                <a:lnTo>
                  <a:pt x="48151" y="330206"/>
                </a:lnTo>
                <a:lnTo>
                  <a:pt x="58588" y="341471"/>
                </a:lnTo>
                <a:lnTo>
                  <a:pt x="69853" y="351906"/>
                </a:lnTo>
                <a:lnTo>
                  <a:pt x="81895" y="361462"/>
                </a:lnTo>
                <a:lnTo>
                  <a:pt x="94663" y="370086"/>
                </a:lnTo>
                <a:lnTo>
                  <a:pt x="108104" y="377727"/>
                </a:lnTo>
                <a:lnTo>
                  <a:pt x="122168" y="384333"/>
                </a:lnTo>
                <a:lnTo>
                  <a:pt x="136803" y="389854"/>
                </a:lnTo>
                <a:lnTo>
                  <a:pt x="151958" y="394237"/>
                </a:lnTo>
                <a:lnTo>
                  <a:pt x="167581" y="397432"/>
                </a:lnTo>
                <a:lnTo>
                  <a:pt x="183620" y="399387"/>
                </a:lnTo>
                <a:lnTo>
                  <a:pt x="200025" y="400050"/>
                </a:lnTo>
                <a:lnTo>
                  <a:pt x="216429" y="399387"/>
                </a:lnTo>
                <a:lnTo>
                  <a:pt x="232468" y="397432"/>
                </a:lnTo>
                <a:lnTo>
                  <a:pt x="248091" y="394237"/>
                </a:lnTo>
                <a:lnTo>
                  <a:pt x="263246" y="389854"/>
                </a:lnTo>
                <a:lnTo>
                  <a:pt x="277881" y="384333"/>
                </a:lnTo>
                <a:lnTo>
                  <a:pt x="291945" y="377727"/>
                </a:lnTo>
                <a:lnTo>
                  <a:pt x="305386" y="370086"/>
                </a:lnTo>
                <a:lnTo>
                  <a:pt x="318154" y="361462"/>
                </a:lnTo>
                <a:lnTo>
                  <a:pt x="330196" y="351906"/>
                </a:lnTo>
                <a:lnTo>
                  <a:pt x="341461" y="341471"/>
                </a:lnTo>
                <a:lnTo>
                  <a:pt x="351898" y="330206"/>
                </a:lnTo>
                <a:lnTo>
                  <a:pt x="361455" y="318165"/>
                </a:lnTo>
                <a:lnTo>
                  <a:pt x="370080" y="305398"/>
                </a:lnTo>
                <a:lnTo>
                  <a:pt x="377722" y="291956"/>
                </a:lnTo>
                <a:lnTo>
                  <a:pt x="384330" y="277891"/>
                </a:lnTo>
                <a:lnTo>
                  <a:pt x="389852" y="263255"/>
                </a:lnTo>
                <a:lnTo>
                  <a:pt x="394236" y="248099"/>
                </a:lnTo>
                <a:lnTo>
                  <a:pt x="397431" y="232474"/>
                </a:lnTo>
                <a:lnTo>
                  <a:pt x="399386" y="216432"/>
                </a:lnTo>
                <a:lnTo>
                  <a:pt x="400050" y="200025"/>
                </a:lnTo>
                <a:lnTo>
                  <a:pt x="399386" y="183617"/>
                </a:lnTo>
                <a:lnTo>
                  <a:pt x="397431" y="167575"/>
                </a:lnTo>
                <a:lnTo>
                  <a:pt x="394236" y="151950"/>
                </a:lnTo>
                <a:lnTo>
                  <a:pt x="389852" y="136794"/>
                </a:lnTo>
                <a:lnTo>
                  <a:pt x="384330" y="122158"/>
                </a:lnTo>
                <a:lnTo>
                  <a:pt x="377722" y="108093"/>
                </a:lnTo>
                <a:lnTo>
                  <a:pt x="370080" y="94651"/>
                </a:lnTo>
                <a:lnTo>
                  <a:pt x="361455" y="81884"/>
                </a:lnTo>
                <a:lnTo>
                  <a:pt x="351898" y="69843"/>
                </a:lnTo>
                <a:lnTo>
                  <a:pt x="341461" y="58578"/>
                </a:lnTo>
                <a:lnTo>
                  <a:pt x="330196" y="48143"/>
                </a:lnTo>
                <a:lnTo>
                  <a:pt x="318154" y="38587"/>
                </a:lnTo>
                <a:lnTo>
                  <a:pt x="305386" y="29963"/>
                </a:lnTo>
                <a:lnTo>
                  <a:pt x="291945" y="22322"/>
                </a:lnTo>
                <a:lnTo>
                  <a:pt x="277881" y="15716"/>
                </a:lnTo>
                <a:lnTo>
                  <a:pt x="263246" y="10195"/>
                </a:lnTo>
                <a:lnTo>
                  <a:pt x="248091" y="5812"/>
                </a:lnTo>
                <a:lnTo>
                  <a:pt x="232468" y="2617"/>
                </a:lnTo>
                <a:lnTo>
                  <a:pt x="216429" y="662"/>
                </a:lnTo>
                <a:lnTo>
                  <a:pt x="200025" y="0"/>
                </a:lnTo>
                <a:lnTo>
                  <a:pt x="183620" y="662"/>
                </a:lnTo>
                <a:lnTo>
                  <a:pt x="167581" y="2617"/>
                </a:lnTo>
                <a:lnTo>
                  <a:pt x="151958" y="5812"/>
                </a:lnTo>
                <a:lnTo>
                  <a:pt x="136803" y="10195"/>
                </a:lnTo>
                <a:lnTo>
                  <a:pt x="122168" y="15716"/>
                </a:lnTo>
                <a:lnTo>
                  <a:pt x="108104" y="22322"/>
                </a:lnTo>
                <a:lnTo>
                  <a:pt x="94663" y="29963"/>
                </a:lnTo>
                <a:lnTo>
                  <a:pt x="81895" y="38587"/>
                </a:lnTo>
                <a:lnTo>
                  <a:pt x="69853" y="48143"/>
                </a:lnTo>
                <a:lnTo>
                  <a:pt x="58588" y="58578"/>
                </a:lnTo>
                <a:lnTo>
                  <a:pt x="48151" y="69843"/>
                </a:lnTo>
                <a:lnTo>
                  <a:pt x="38594" y="81884"/>
                </a:lnTo>
                <a:lnTo>
                  <a:pt x="29969" y="94651"/>
                </a:lnTo>
                <a:lnTo>
                  <a:pt x="22327" y="108093"/>
                </a:lnTo>
                <a:lnTo>
                  <a:pt x="15719" y="122158"/>
                </a:lnTo>
                <a:lnTo>
                  <a:pt x="10197" y="136794"/>
                </a:lnTo>
                <a:lnTo>
                  <a:pt x="5813" y="151950"/>
                </a:lnTo>
                <a:lnTo>
                  <a:pt x="2618" y="167575"/>
                </a:lnTo>
                <a:lnTo>
                  <a:pt x="663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704850" y="424815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183617"/>
                </a:lnTo>
                <a:lnTo>
                  <a:pt x="2618" y="167575"/>
                </a:lnTo>
                <a:lnTo>
                  <a:pt x="5813" y="151950"/>
                </a:lnTo>
                <a:lnTo>
                  <a:pt x="10197" y="136794"/>
                </a:lnTo>
                <a:lnTo>
                  <a:pt x="15719" y="122158"/>
                </a:lnTo>
                <a:lnTo>
                  <a:pt x="22327" y="108093"/>
                </a:lnTo>
                <a:lnTo>
                  <a:pt x="29969" y="94651"/>
                </a:lnTo>
                <a:lnTo>
                  <a:pt x="38594" y="81884"/>
                </a:lnTo>
                <a:lnTo>
                  <a:pt x="48151" y="69843"/>
                </a:lnTo>
                <a:lnTo>
                  <a:pt x="58588" y="58578"/>
                </a:lnTo>
                <a:lnTo>
                  <a:pt x="69853" y="48143"/>
                </a:lnTo>
                <a:lnTo>
                  <a:pt x="81895" y="38587"/>
                </a:lnTo>
                <a:lnTo>
                  <a:pt x="94663" y="29963"/>
                </a:lnTo>
                <a:lnTo>
                  <a:pt x="108104" y="22322"/>
                </a:lnTo>
                <a:lnTo>
                  <a:pt x="122168" y="15716"/>
                </a:lnTo>
                <a:lnTo>
                  <a:pt x="136803" y="10195"/>
                </a:lnTo>
                <a:lnTo>
                  <a:pt x="151958" y="5812"/>
                </a:lnTo>
                <a:lnTo>
                  <a:pt x="167581" y="2617"/>
                </a:lnTo>
                <a:lnTo>
                  <a:pt x="183620" y="662"/>
                </a:lnTo>
                <a:lnTo>
                  <a:pt x="200025" y="0"/>
                </a:lnTo>
                <a:lnTo>
                  <a:pt x="216429" y="662"/>
                </a:lnTo>
                <a:lnTo>
                  <a:pt x="232468" y="2617"/>
                </a:lnTo>
                <a:lnTo>
                  <a:pt x="248091" y="5812"/>
                </a:lnTo>
                <a:lnTo>
                  <a:pt x="263246" y="10195"/>
                </a:lnTo>
                <a:lnTo>
                  <a:pt x="277881" y="15716"/>
                </a:lnTo>
                <a:lnTo>
                  <a:pt x="291945" y="22322"/>
                </a:lnTo>
                <a:lnTo>
                  <a:pt x="305386" y="29963"/>
                </a:lnTo>
                <a:lnTo>
                  <a:pt x="318154" y="38587"/>
                </a:lnTo>
                <a:lnTo>
                  <a:pt x="330196" y="48143"/>
                </a:lnTo>
                <a:lnTo>
                  <a:pt x="341461" y="58578"/>
                </a:lnTo>
                <a:lnTo>
                  <a:pt x="351898" y="69843"/>
                </a:lnTo>
                <a:lnTo>
                  <a:pt x="361455" y="81884"/>
                </a:lnTo>
                <a:lnTo>
                  <a:pt x="370080" y="94651"/>
                </a:lnTo>
                <a:lnTo>
                  <a:pt x="377722" y="108093"/>
                </a:lnTo>
                <a:lnTo>
                  <a:pt x="384330" y="122158"/>
                </a:lnTo>
                <a:lnTo>
                  <a:pt x="389852" y="136794"/>
                </a:lnTo>
                <a:lnTo>
                  <a:pt x="394236" y="151950"/>
                </a:lnTo>
                <a:lnTo>
                  <a:pt x="397431" y="167575"/>
                </a:lnTo>
                <a:lnTo>
                  <a:pt x="399386" y="183617"/>
                </a:lnTo>
                <a:lnTo>
                  <a:pt x="400050" y="200025"/>
                </a:lnTo>
                <a:lnTo>
                  <a:pt x="399386" y="216432"/>
                </a:lnTo>
                <a:lnTo>
                  <a:pt x="397431" y="232474"/>
                </a:lnTo>
                <a:lnTo>
                  <a:pt x="394236" y="248099"/>
                </a:lnTo>
                <a:lnTo>
                  <a:pt x="389852" y="263255"/>
                </a:lnTo>
                <a:lnTo>
                  <a:pt x="384330" y="277891"/>
                </a:lnTo>
                <a:lnTo>
                  <a:pt x="377722" y="291956"/>
                </a:lnTo>
                <a:lnTo>
                  <a:pt x="370080" y="305398"/>
                </a:lnTo>
                <a:lnTo>
                  <a:pt x="361455" y="318165"/>
                </a:lnTo>
                <a:lnTo>
                  <a:pt x="351898" y="330206"/>
                </a:lnTo>
                <a:lnTo>
                  <a:pt x="341461" y="341471"/>
                </a:lnTo>
                <a:lnTo>
                  <a:pt x="330196" y="351906"/>
                </a:lnTo>
                <a:lnTo>
                  <a:pt x="318154" y="361462"/>
                </a:lnTo>
                <a:lnTo>
                  <a:pt x="305386" y="370086"/>
                </a:lnTo>
                <a:lnTo>
                  <a:pt x="291945" y="377727"/>
                </a:lnTo>
                <a:lnTo>
                  <a:pt x="277881" y="384333"/>
                </a:lnTo>
                <a:lnTo>
                  <a:pt x="263246" y="389854"/>
                </a:lnTo>
                <a:lnTo>
                  <a:pt x="248091" y="394237"/>
                </a:lnTo>
                <a:lnTo>
                  <a:pt x="232468" y="397432"/>
                </a:lnTo>
                <a:lnTo>
                  <a:pt x="216429" y="399387"/>
                </a:lnTo>
                <a:lnTo>
                  <a:pt x="200025" y="400050"/>
                </a:lnTo>
                <a:lnTo>
                  <a:pt x="183620" y="399387"/>
                </a:lnTo>
                <a:lnTo>
                  <a:pt x="167581" y="397432"/>
                </a:lnTo>
                <a:lnTo>
                  <a:pt x="151958" y="394237"/>
                </a:lnTo>
                <a:lnTo>
                  <a:pt x="136803" y="389854"/>
                </a:lnTo>
                <a:lnTo>
                  <a:pt x="122168" y="384333"/>
                </a:lnTo>
                <a:lnTo>
                  <a:pt x="108104" y="377727"/>
                </a:lnTo>
                <a:lnTo>
                  <a:pt x="94663" y="370086"/>
                </a:lnTo>
                <a:lnTo>
                  <a:pt x="81895" y="361462"/>
                </a:lnTo>
                <a:lnTo>
                  <a:pt x="69853" y="351906"/>
                </a:lnTo>
                <a:lnTo>
                  <a:pt x="58588" y="341471"/>
                </a:lnTo>
                <a:lnTo>
                  <a:pt x="48151" y="330206"/>
                </a:lnTo>
                <a:lnTo>
                  <a:pt x="38594" y="318165"/>
                </a:lnTo>
                <a:lnTo>
                  <a:pt x="29969" y="305398"/>
                </a:lnTo>
                <a:lnTo>
                  <a:pt x="22327" y="291956"/>
                </a:lnTo>
                <a:lnTo>
                  <a:pt x="15719" y="277891"/>
                </a:lnTo>
                <a:lnTo>
                  <a:pt x="10197" y="263255"/>
                </a:lnTo>
                <a:lnTo>
                  <a:pt x="5813" y="248099"/>
                </a:lnTo>
                <a:lnTo>
                  <a:pt x="2618" y="232474"/>
                </a:lnTo>
                <a:lnTo>
                  <a:pt x="663" y="216432"/>
                </a:lnTo>
                <a:lnTo>
                  <a:pt x="0" y="200025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00050" y="525780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85800" y="502920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216432"/>
                </a:lnTo>
                <a:lnTo>
                  <a:pt x="2618" y="232474"/>
                </a:lnTo>
                <a:lnTo>
                  <a:pt x="5813" y="248099"/>
                </a:lnTo>
                <a:lnTo>
                  <a:pt x="10197" y="263255"/>
                </a:lnTo>
                <a:lnTo>
                  <a:pt x="15719" y="277891"/>
                </a:lnTo>
                <a:lnTo>
                  <a:pt x="22327" y="291956"/>
                </a:lnTo>
                <a:lnTo>
                  <a:pt x="29969" y="305398"/>
                </a:lnTo>
                <a:lnTo>
                  <a:pt x="38594" y="318165"/>
                </a:lnTo>
                <a:lnTo>
                  <a:pt x="48151" y="330206"/>
                </a:lnTo>
                <a:lnTo>
                  <a:pt x="58588" y="341471"/>
                </a:lnTo>
                <a:lnTo>
                  <a:pt x="69853" y="351906"/>
                </a:lnTo>
                <a:lnTo>
                  <a:pt x="81895" y="361462"/>
                </a:lnTo>
                <a:lnTo>
                  <a:pt x="94663" y="370086"/>
                </a:lnTo>
                <a:lnTo>
                  <a:pt x="108104" y="377727"/>
                </a:lnTo>
                <a:lnTo>
                  <a:pt x="122168" y="384333"/>
                </a:lnTo>
                <a:lnTo>
                  <a:pt x="136803" y="389854"/>
                </a:lnTo>
                <a:lnTo>
                  <a:pt x="151958" y="394237"/>
                </a:lnTo>
                <a:lnTo>
                  <a:pt x="167581" y="397432"/>
                </a:lnTo>
                <a:lnTo>
                  <a:pt x="183620" y="399387"/>
                </a:lnTo>
                <a:lnTo>
                  <a:pt x="200025" y="400050"/>
                </a:lnTo>
                <a:lnTo>
                  <a:pt x="216429" y="399387"/>
                </a:lnTo>
                <a:lnTo>
                  <a:pt x="232468" y="397432"/>
                </a:lnTo>
                <a:lnTo>
                  <a:pt x="248091" y="394237"/>
                </a:lnTo>
                <a:lnTo>
                  <a:pt x="263246" y="389854"/>
                </a:lnTo>
                <a:lnTo>
                  <a:pt x="277881" y="384333"/>
                </a:lnTo>
                <a:lnTo>
                  <a:pt x="291945" y="377727"/>
                </a:lnTo>
                <a:lnTo>
                  <a:pt x="305386" y="370086"/>
                </a:lnTo>
                <a:lnTo>
                  <a:pt x="318154" y="361462"/>
                </a:lnTo>
                <a:lnTo>
                  <a:pt x="330196" y="351906"/>
                </a:lnTo>
                <a:lnTo>
                  <a:pt x="341461" y="341471"/>
                </a:lnTo>
                <a:lnTo>
                  <a:pt x="351898" y="330206"/>
                </a:lnTo>
                <a:lnTo>
                  <a:pt x="361455" y="318165"/>
                </a:lnTo>
                <a:lnTo>
                  <a:pt x="370080" y="305398"/>
                </a:lnTo>
                <a:lnTo>
                  <a:pt x="377722" y="291956"/>
                </a:lnTo>
                <a:lnTo>
                  <a:pt x="384330" y="277891"/>
                </a:lnTo>
                <a:lnTo>
                  <a:pt x="389852" y="263255"/>
                </a:lnTo>
                <a:lnTo>
                  <a:pt x="394236" y="248099"/>
                </a:lnTo>
                <a:lnTo>
                  <a:pt x="397431" y="232474"/>
                </a:lnTo>
                <a:lnTo>
                  <a:pt x="399386" y="216432"/>
                </a:lnTo>
                <a:lnTo>
                  <a:pt x="400050" y="200025"/>
                </a:lnTo>
                <a:lnTo>
                  <a:pt x="399386" y="183617"/>
                </a:lnTo>
                <a:lnTo>
                  <a:pt x="397431" y="167575"/>
                </a:lnTo>
                <a:lnTo>
                  <a:pt x="394236" y="151950"/>
                </a:lnTo>
                <a:lnTo>
                  <a:pt x="389852" y="136794"/>
                </a:lnTo>
                <a:lnTo>
                  <a:pt x="384330" y="122158"/>
                </a:lnTo>
                <a:lnTo>
                  <a:pt x="377722" y="108093"/>
                </a:lnTo>
                <a:lnTo>
                  <a:pt x="370080" y="94651"/>
                </a:lnTo>
                <a:lnTo>
                  <a:pt x="361455" y="81884"/>
                </a:lnTo>
                <a:lnTo>
                  <a:pt x="351898" y="69843"/>
                </a:lnTo>
                <a:lnTo>
                  <a:pt x="341461" y="58578"/>
                </a:lnTo>
                <a:lnTo>
                  <a:pt x="330196" y="48143"/>
                </a:lnTo>
                <a:lnTo>
                  <a:pt x="318154" y="38587"/>
                </a:lnTo>
                <a:lnTo>
                  <a:pt x="305386" y="29963"/>
                </a:lnTo>
                <a:lnTo>
                  <a:pt x="291945" y="22322"/>
                </a:lnTo>
                <a:lnTo>
                  <a:pt x="277881" y="15716"/>
                </a:lnTo>
                <a:lnTo>
                  <a:pt x="263246" y="10195"/>
                </a:lnTo>
                <a:lnTo>
                  <a:pt x="248091" y="5812"/>
                </a:lnTo>
                <a:lnTo>
                  <a:pt x="232468" y="2617"/>
                </a:lnTo>
                <a:lnTo>
                  <a:pt x="216429" y="662"/>
                </a:lnTo>
                <a:lnTo>
                  <a:pt x="200025" y="0"/>
                </a:lnTo>
                <a:lnTo>
                  <a:pt x="183620" y="662"/>
                </a:lnTo>
                <a:lnTo>
                  <a:pt x="167581" y="2617"/>
                </a:lnTo>
                <a:lnTo>
                  <a:pt x="151958" y="5812"/>
                </a:lnTo>
                <a:lnTo>
                  <a:pt x="136803" y="10195"/>
                </a:lnTo>
                <a:lnTo>
                  <a:pt x="122168" y="15716"/>
                </a:lnTo>
                <a:lnTo>
                  <a:pt x="108104" y="22322"/>
                </a:lnTo>
                <a:lnTo>
                  <a:pt x="94663" y="29963"/>
                </a:lnTo>
                <a:lnTo>
                  <a:pt x="81895" y="38587"/>
                </a:lnTo>
                <a:lnTo>
                  <a:pt x="69853" y="48143"/>
                </a:lnTo>
                <a:lnTo>
                  <a:pt x="58588" y="58578"/>
                </a:lnTo>
                <a:lnTo>
                  <a:pt x="48151" y="69843"/>
                </a:lnTo>
                <a:lnTo>
                  <a:pt x="38594" y="81884"/>
                </a:lnTo>
                <a:lnTo>
                  <a:pt x="29969" y="94651"/>
                </a:lnTo>
                <a:lnTo>
                  <a:pt x="22327" y="108093"/>
                </a:lnTo>
                <a:lnTo>
                  <a:pt x="15719" y="122158"/>
                </a:lnTo>
                <a:lnTo>
                  <a:pt x="10197" y="136794"/>
                </a:lnTo>
                <a:lnTo>
                  <a:pt x="5813" y="151950"/>
                </a:lnTo>
                <a:lnTo>
                  <a:pt x="2618" y="167575"/>
                </a:lnTo>
                <a:lnTo>
                  <a:pt x="663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85800" y="502920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183617"/>
                </a:lnTo>
                <a:lnTo>
                  <a:pt x="2618" y="167575"/>
                </a:lnTo>
                <a:lnTo>
                  <a:pt x="5813" y="151950"/>
                </a:lnTo>
                <a:lnTo>
                  <a:pt x="10197" y="136794"/>
                </a:lnTo>
                <a:lnTo>
                  <a:pt x="15719" y="122158"/>
                </a:lnTo>
                <a:lnTo>
                  <a:pt x="22327" y="108093"/>
                </a:lnTo>
                <a:lnTo>
                  <a:pt x="29969" y="94651"/>
                </a:lnTo>
                <a:lnTo>
                  <a:pt x="38594" y="81884"/>
                </a:lnTo>
                <a:lnTo>
                  <a:pt x="48151" y="69843"/>
                </a:lnTo>
                <a:lnTo>
                  <a:pt x="58588" y="58578"/>
                </a:lnTo>
                <a:lnTo>
                  <a:pt x="69853" y="48143"/>
                </a:lnTo>
                <a:lnTo>
                  <a:pt x="81895" y="38587"/>
                </a:lnTo>
                <a:lnTo>
                  <a:pt x="94663" y="29963"/>
                </a:lnTo>
                <a:lnTo>
                  <a:pt x="108104" y="22322"/>
                </a:lnTo>
                <a:lnTo>
                  <a:pt x="122168" y="15716"/>
                </a:lnTo>
                <a:lnTo>
                  <a:pt x="136803" y="10195"/>
                </a:lnTo>
                <a:lnTo>
                  <a:pt x="151958" y="5812"/>
                </a:lnTo>
                <a:lnTo>
                  <a:pt x="167581" y="2617"/>
                </a:lnTo>
                <a:lnTo>
                  <a:pt x="183620" y="662"/>
                </a:lnTo>
                <a:lnTo>
                  <a:pt x="200025" y="0"/>
                </a:lnTo>
                <a:lnTo>
                  <a:pt x="216429" y="662"/>
                </a:lnTo>
                <a:lnTo>
                  <a:pt x="232468" y="2617"/>
                </a:lnTo>
                <a:lnTo>
                  <a:pt x="248091" y="5812"/>
                </a:lnTo>
                <a:lnTo>
                  <a:pt x="263246" y="10195"/>
                </a:lnTo>
                <a:lnTo>
                  <a:pt x="277881" y="15716"/>
                </a:lnTo>
                <a:lnTo>
                  <a:pt x="291945" y="22322"/>
                </a:lnTo>
                <a:lnTo>
                  <a:pt x="305386" y="29963"/>
                </a:lnTo>
                <a:lnTo>
                  <a:pt x="318154" y="38587"/>
                </a:lnTo>
                <a:lnTo>
                  <a:pt x="330196" y="48143"/>
                </a:lnTo>
                <a:lnTo>
                  <a:pt x="341461" y="58578"/>
                </a:lnTo>
                <a:lnTo>
                  <a:pt x="351898" y="69843"/>
                </a:lnTo>
                <a:lnTo>
                  <a:pt x="361455" y="81884"/>
                </a:lnTo>
                <a:lnTo>
                  <a:pt x="370080" y="94651"/>
                </a:lnTo>
                <a:lnTo>
                  <a:pt x="377722" y="108093"/>
                </a:lnTo>
                <a:lnTo>
                  <a:pt x="384330" y="122158"/>
                </a:lnTo>
                <a:lnTo>
                  <a:pt x="389852" y="136794"/>
                </a:lnTo>
                <a:lnTo>
                  <a:pt x="394236" y="151950"/>
                </a:lnTo>
                <a:lnTo>
                  <a:pt x="397431" y="167575"/>
                </a:lnTo>
                <a:lnTo>
                  <a:pt x="399386" y="183617"/>
                </a:lnTo>
                <a:lnTo>
                  <a:pt x="400050" y="200025"/>
                </a:lnTo>
                <a:lnTo>
                  <a:pt x="399386" y="216432"/>
                </a:lnTo>
                <a:lnTo>
                  <a:pt x="397431" y="232474"/>
                </a:lnTo>
                <a:lnTo>
                  <a:pt x="394236" y="248099"/>
                </a:lnTo>
                <a:lnTo>
                  <a:pt x="389852" y="263255"/>
                </a:lnTo>
                <a:lnTo>
                  <a:pt x="384330" y="277891"/>
                </a:lnTo>
                <a:lnTo>
                  <a:pt x="377722" y="291956"/>
                </a:lnTo>
                <a:lnTo>
                  <a:pt x="370080" y="305398"/>
                </a:lnTo>
                <a:lnTo>
                  <a:pt x="361455" y="318165"/>
                </a:lnTo>
                <a:lnTo>
                  <a:pt x="351898" y="330206"/>
                </a:lnTo>
                <a:lnTo>
                  <a:pt x="341461" y="341471"/>
                </a:lnTo>
                <a:lnTo>
                  <a:pt x="330196" y="351906"/>
                </a:lnTo>
                <a:lnTo>
                  <a:pt x="318154" y="361462"/>
                </a:lnTo>
                <a:lnTo>
                  <a:pt x="305386" y="370086"/>
                </a:lnTo>
                <a:lnTo>
                  <a:pt x="291945" y="377727"/>
                </a:lnTo>
                <a:lnTo>
                  <a:pt x="277881" y="384333"/>
                </a:lnTo>
                <a:lnTo>
                  <a:pt x="263246" y="389854"/>
                </a:lnTo>
                <a:lnTo>
                  <a:pt x="248091" y="394237"/>
                </a:lnTo>
                <a:lnTo>
                  <a:pt x="232468" y="397432"/>
                </a:lnTo>
                <a:lnTo>
                  <a:pt x="216429" y="399387"/>
                </a:lnTo>
                <a:lnTo>
                  <a:pt x="200025" y="400050"/>
                </a:lnTo>
                <a:lnTo>
                  <a:pt x="183620" y="399387"/>
                </a:lnTo>
                <a:lnTo>
                  <a:pt x="167581" y="397432"/>
                </a:lnTo>
                <a:lnTo>
                  <a:pt x="151958" y="394237"/>
                </a:lnTo>
                <a:lnTo>
                  <a:pt x="136803" y="389854"/>
                </a:lnTo>
                <a:lnTo>
                  <a:pt x="122168" y="384333"/>
                </a:lnTo>
                <a:lnTo>
                  <a:pt x="108104" y="377727"/>
                </a:lnTo>
                <a:lnTo>
                  <a:pt x="94663" y="370086"/>
                </a:lnTo>
                <a:lnTo>
                  <a:pt x="81895" y="361462"/>
                </a:lnTo>
                <a:lnTo>
                  <a:pt x="69853" y="351906"/>
                </a:lnTo>
                <a:lnTo>
                  <a:pt x="58588" y="341471"/>
                </a:lnTo>
                <a:lnTo>
                  <a:pt x="48151" y="330206"/>
                </a:lnTo>
                <a:lnTo>
                  <a:pt x="38594" y="318165"/>
                </a:lnTo>
                <a:lnTo>
                  <a:pt x="29969" y="305398"/>
                </a:lnTo>
                <a:lnTo>
                  <a:pt x="22327" y="291956"/>
                </a:lnTo>
                <a:lnTo>
                  <a:pt x="15719" y="277891"/>
                </a:lnTo>
                <a:lnTo>
                  <a:pt x="10197" y="263255"/>
                </a:lnTo>
                <a:lnTo>
                  <a:pt x="5813" y="248099"/>
                </a:lnTo>
                <a:lnTo>
                  <a:pt x="2618" y="232474"/>
                </a:lnTo>
                <a:lnTo>
                  <a:pt x="663" y="216432"/>
                </a:lnTo>
                <a:lnTo>
                  <a:pt x="0" y="200025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635252" y="1719072"/>
            <a:ext cx="1338072" cy="129387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415540" y="1731264"/>
            <a:ext cx="1303019" cy="127253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909828" y="1731264"/>
            <a:ext cx="1303020" cy="12786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81000" y="6572250"/>
            <a:ext cx="4305300" cy="0"/>
          </a:xfrm>
          <a:custGeom>
            <a:avLst/>
            <a:gdLst/>
            <a:ahLst/>
            <a:cxnLst/>
            <a:rect l="l" t="t" r="r" b="b"/>
            <a:pathLst>
              <a:path w="4305300">
                <a:moveTo>
                  <a:pt x="0" y="0"/>
                </a:moveTo>
                <a:lnTo>
                  <a:pt x="43053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667250" y="552450"/>
            <a:ext cx="0" cy="6038850"/>
          </a:xfrm>
          <a:custGeom>
            <a:avLst/>
            <a:gdLst/>
            <a:ahLst/>
            <a:cxnLst/>
            <a:rect l="l" t="t" r="r" b="b"/>
            <a:pathLst>
              <a:path h="6038850">
                <a:moveTo>
                  <a:pt x="0" y="0"/>
                </a:moveTo>
                <a:lnTo>
                  <a:pt x="0" y="603885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686300" y="112395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5010150" y="895350"/>
            <a:ext cx="19050" cy="4057650"/>
          </a:xfrm>
          <a:custGeom>
            <a:avLst/>
            <a:gdLst/>
            <a:ahLst/>
            <a:cxnLst/>
            <a:rect l="l" t="t" r="r" b="b"/>
            <a:pathLst>
              <a:path w="19050" h="4057650">
                <a:moveTo>
                  <a:pt x="0" y="0"/>
                </a:moveTo>
                <a:lnTo>
                  <a:pt x="19050" y="4057650"/>
                </a:lnTo>
              </a:path>
            </a:pathLst>
          </a:custGeom>
          <a:ln w="5715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4991100" y="161925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181600" y="1485900"/>
            <a:ext cx="285750" cy="247650"/>
          </a:xfrm>
          <a:custGeom>
            <a:avLst/>
            <a:gdLst/>
            <a:ahLst/>
            <a:cxnLst/>
            <a:rect l="l" t="t" r="r" b="b"/>
            <a:pathLst>
              <a:path w="285750" h="247650">
                <a:moveTo>
                  <a:pt x="0" y="123825"/>
                </a:moveTo>
                <a:lnTo>
                  <a:pt x="671" y="135893"/>
                </a:lnTo>
                <a:lnTo>
                  <a:pt x="2985" y="149102"/>
                </a:lnTo>
                <a:lnTo>
                  <a:pt x="6863" y="161818"/>
                </a:lnTo>
                <a:lnTo>
                  <a:pt x="12216" y="173962"/>
                </a:lnTo>
                <a:lnTo>
                  <a:pt x="18954" y="185457"/>
                </a:lnTo>
                <a:lnTo>
                  <a:pt x="26989" y="196226"/>
                </a:lnTo>
                <a:lnTo>
                  <a:pt x="36230" y="206191"/>
                </a:lnTo>
                <a:lnTo>
                  <a:pt x="46588" y="215274"/>
                </a:lnTo>
                <a:lnTo>
                  <a:pt x="57975" y="223398"/>
                </a:lnTo>
                <a:lnTo>
                  <a:pt x="70300" y="230485"/>
                </a:lnTo>
                <a:lnTo>
                  <a:pt x="83474" y="236457"/>
                </a:lnTo>
                <a:lnTo>
                  <a:pt x="97408" y="241237"/>
                </a:lnTo>
                <a:lnTo>
                  <a:pt x="112012" y="244748"/>
                </a:lnTo>
                <a:lnTo>
                  <a:pt x="127197" y="246911"/>
                </a:lnTo>
                <a:lnTo>
                  <a:pt x="142875" y="247650"/>
                </a:lnTo>
                <a:lnTo>
                  <a:pt x="156804" y="247067"/>
                </a:lnTo>
                <a:lnTo>
                  <a:pt x="172050" y="245061"/>
                </a:lnTo>
                <a:lnTo>
                  <a:pt x="186724" y="241699"/>
                </a:lnTo>
                <a:lnTo>
                  <a:pt x="200738" y="237058"/>
                </a:lnTo>
                <a:lnTo>
                  <a:pt x="214002" y="231216"/>
                </a:lnTo>
                <a:lnTo>
                  <a:pt x="226428" y="224252"/>
                </a:lnTo>
                <a:lnTo>
                  <a:pt x="237925" y="216241"/>
                </a:lnTo>
                <a:lnTo>
                  <a:pt x="248404" y="207262"/>
                </a:lnTo>
                <a:lnTo>
                  <a:pt x="257775" y="197393"/>
                </a:lnTo>
                <a:lnTo>
                  <a:pt x="265951" y="186711"/>
                </a:lnTo>
                <a:lnTo>
                  <a:pt x="272840" y="175294"/>
                </a:lnTo>
                <a:lnTo>
                  <a:pt x="278354" y="163219"/>
                </a:lnTo>
                <a:lnTo>
                  <a:pt x="282403" y="150564"/>
                </a:lnTo>
                <a:lnTo>
                  <a:pt x="284898" y="137407"/>
                </a:lnTo>
                <a:lnTo>
                  <a:pt x="285750" y="123825"/>
                </a:lnTo>
                <a:lnTo>
                  <a:pt x="285078" y="111756"/>
                </a:lnTo>
                <a:lnTo>
                  <a:pt x="282764" y="98547"/>
                </a:lnTo>
                <a:lnTo>
                  <a:pt x="278886" y="85831"/>
                </a:lnTo>
                <a:lnTo>
                  <a:pt x="273533" y="73687"/>
                </a:lnTo>
                <a:lnTo>
                  <a:pt x="266795" y="62192"/>
                </a:lnTo>
                <a:lnTo>
                  <a:pt x="258760" y="51423"/>
                </a:lnTo>
                <a:lnTo>
                  <a:pt x="249519" y="41458"/>
                </a:lnTo>
                <a:lnTo>
                  <a:pt x="239161" y="32375"/>
                </a:lnTo>
                <a:lnTo>
                  <a:pt x="227774" y="24251"/>
                </a:lnTo>
                <a:lnTo>
                  <a:pt x="215449" y="17164"/>
                </a:lnTo>
                <a:lnTo>
                  <a:pt x="202275" y="11192"/>
                </a:lnTo>
                <a:lnTo>
                  <a:pt x="188341" y="6412"/>
                </a:lnTo>
                <a:lnTo>
                  <a:pt x="173737" y="2901"/>
                </a:lnTo>
                <a:lnTo>
                  <a:pt x="158552" y="738"/>
                </a:lnTo>
                <a:lnTo>
                  <a:pt x="142875" y="0"/>
                </a:lnTo>
                <a:lnTo>
                  <a:pt x="128945" y="582"/>
                </a:lnTo>
                <a:lnTo>
                  <a:pt x="113699" y="2588"/>
                </a:lnTo>
                <a:lnTo>
                  <a:pt x="99025" y="5950"/>
                </a:lnTo>
                <a:lnTo>
                  <a:pt x="85011" y="10591"/>
                </a:lnTo>
                <a:lnTo>
                  <a:pt x="71747" y="16433"/>
                </a:lnTo>
                <a:lnTo>
                  <a:pt x="59321" y="23397"/>
                </a:lnTo>
                <a:lnTo>
                  <a:pt x="47824" y="31408"/>
                </a:lnTo>
                <a:lnTo>
                  <a:pt x="37345" y="40387"/>
                </a:lnTo>
                <a:lnTo>
                  <a:pt x="27974" y="50256"/>
                </a:lnTo>
                <a:lnTo>
                  <a:pt x="19798" y="60938"/>
                </a:lnTo>
                <a:lnTo>
                  <a:pt x="12909" y="72355"/>
                </a:lnTo>
                <a:lnTo>
                  <a:pt x="7395" y="84430"/>
                </a:lnTo>
                <a:lnTo>
                  <a:pt x="3346" y="97085"/>
                </a:lnTo>
                <a:lnTo>
                  <a:pt x="851" y="110242"/>
                </a:lnTo>
                <a:lnTo>
                  <a:pt x="0" y="123825"/>
                </a:lnTo>
                <a:close/>
              </a:path>
            </a:pathLst>
          </a:custGeom>
          <a:solidFill>
            <a:srgbClr val="FF5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181600" y="1485900"/>
            <a:ext cx="285750" cy="247650"/>
          </a:xfrm>
          <a:custGeom>
            <a:avLst/>
            <a:gdLst/>
            <a:ahLst/>
            <a:cxnLst/>
            <a:rect l="l" t="t" r="r" b="b"/>
            <a:pathLst>
              <a:path w="285750" h="247650">
                <a:moveTo>
                  <a:pt x="0" y="123825"/>
                </a:moveTo>
                <a:lnTo>
                  <a:pt x="851" y="110242"/>
                </a:lnTo>
                <a:lnTo>
                  <a:pt x="3346" y="97085"/>
                </a:lnTo>
                <a:lnTo>
                  <a:pt x="7395" y="84430"/>
                </a:lnTo>
                <a:lnTo>
                  <a:pt x="12909" y="72355"/>
                </a:lnTo>
                <a:lnTo>
                  <a:pt x="19798" y="60938"/>
                </a:lnTo>
                <a:lnTo>
                  <a:pt x="27974" y="50256"/>
                </a:lnTo>
                <a:lnTo>
                  <a:pt x="37345" y="40387"/>
                </a:lnTo>
                <a:lnTo>
                  <a:pt x="47824" y="31408"/>
                </a:lnTo>
                <a:lnTo>
                  <a:pt x="59321" y="23397"/>
                </a:lnTo>
                <a:lnTo>
                  <a:pt x="71747" y="16433"/>
                </a:lnTo>
                <a:lnTo>
                  <a:pt x="85011" y="10591"/>
                </a:lnTo>
                <a:lnTo>
                  <a:pt x="99025" y="5950"/>
                </a:lnTo>
                <a:lnTo>
                  <a:pt x="113699" y="2588"/>
                </a:lnTo>
                <a:lnTo>
                  <a:pt x="128945" y="582"/>
                </a:lnTo>
                <a:lnTo>
                  <a:pt x="142875" y="0"/>
                </a:lnTo>
                <a:lnTo>
                  <a:pt x="158552" y="738"/>
                </a:lnTo>
                <a:lnTo>
                  <a:pt x="173737" y="2901"/>
                </a:lnTo>
                <a:lnTo>
                  <a:pt x="188341" y="6412"/>
                </a:lnTo>
                <a:lnTo>
                  <a:pt x="202275" y="11192"/>
                </a:lnTo>
                <a:lnTo>
                  <a:pt x="215449" y="17164"/>
                </a:lnTo>
                <a:lnTo>
                  <a:pt x="227774" y="24251"/>
                </a:lnTo>
                <a:lnTo>
                  <a:pt x="239161" y="32375"/>
                </a:lnTo>
                <a:lnTo>
                  <a:pt x="249519" y="41458"/>
                </a:lnTo>
                <a:lnTo>
                  <a:pt x="258760" y="51423"/>
                </a:lnTo>
                <a:lnTo>
                  <a:pt x="266795" y="62192"/>
                </a:lnTo>
                <a:lnTo>
                  <a:pt x="273533" y="73687"/>
                </a:lnTo>
                <a:lnTo>
                  <a:pt x="278886" y="85831"/>
                </a:lnTo>
                <a:lnTo>
                  <a:pt x="282764" y="98547"/>
                </a:lnTo>
                <a:lnTo>
                  <a:pt x="285078" y="111756"/>
                </a:lnTo>
                <a:lnTo>
                  <a:pt x="285750" y="123825"/>
                </a:lnTo>
                <a:lnTo>
                  <a:pt x="284898" y="137407"/>
                </a:lnTo>
                <a:lnTo>
                  <a:pt x="282403" y="150564"/>
                </a:lnTo>
                <a:lnTo>
                  <a:pt x="278354" y="163219"/>
                </a:lnTo>
                <a:lnTo>
                  <a:pt x="272840" y="175294"/>
                </a:lnTo>
                <a:lnTo>
                  <a:pt x="265951" y="186711"/>
                </a:lnTo>
                <a:lnTo>
                  <a:pt x="257775" y="197393"/>
                </a:lnTo>
                <a:lnTo>
                  <a:pt x="248404" y="207262"/>
                </a:lnTo>
                <a:lnTo>
                  <a:pt x="237925" y="216241"/>
                </a:lnTo>
                <a:lnTo>
                  <a:pt x="226428" y="224252"/>
                </a:lnTo>
                <a:lnTo>
                  <a:pt x="214002" y="231216"/>
                </a:lnTo>
                <a:lnTo>
                  <a:pt x="200738" y="237058"/>
                </a:lnTo>
                <a:lnTo>
                  <a:pt x="186724" y="241699"/>
                </a:lnTo>
                <a:lnTo>
                  <a:pt x="172050" y="245061"/>
                </a:lnTo>
                <a:lnTo>
                  <a:pt x="156804" y="247067"/>
                </a:lnTo>
                <a:lnTo>
                  <a:pt x="142875" y="247650"/>
                </a:lnTo>
                <a:lnTo>
                  <a:pt x="127197" y="246911"/>
                </a:lnTo>
                <a:lnTo>
                  <a:pt x="112012" y="244748"/>
                </a:lnTo>
                <a:lnTo>
                  <a:pt x="97408" y="241237"/>
                </a:lnTo>
                <a:lnTo>
                  <a:pt x="83474" y="236457"/>
                </a:lnTo>
                <a:lnTo>
                  <a:pt x="70300" y="230485"/>
                </a:lnTo>
                <a:lnTo>
                  <a:pt x="57975" y="223398"/>
                </a:lnTo>
                <a:lnTo>
                  <a:pt x="46588" y="215274"/>
                </a:lnTo>
                <a:lnTo>
                  <a:pt x="36230" y="206191"/>
                </a:lnTo>
                <a:lnTo>
                  <a:pt x="26989" y="196226"/>
                </a:lnTo>
                <a:lnTo>
                  <a:pt x="18954" y="185457"/>
                </a:lnTo>
                <a:lnTo>
                  <a:pt x="12216" y="173962"/>
                </a:lnTo>
                <a:lnTo>
                  <a:pt x="6863" y="161818"/>
                </a:lnTo>
                <a:lnTo>
                  <a:pt x="2985" y="149102"/>
                </a:lnTo>
                <a:lnTo>
                  <a:pt x="671" y="135893"/>
                </a:lnTo>
                <a:lnTo>
                  <a:pt x="0" y="123825"/>
                </a:lnTo>
                <a:close/>
              </a:path>
            </a:pathLst>
          </a:custGeom>
          <a:ln w="1270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5334000" y="1619250"/>
            <a:ext cx="0" cy="952500"/>
          </a:xfrm>
          <a:custGeom>
            <a:avLst/>
            <a:gdLst/>
            <a:ahLst/>
            <a:cxnLst/>
            <a:rect l="l" t="t" r="r" b="b"/>
            <a:pathLst>
              <a:path h="952500">
                <a:moveTo>
                  <a:pt x="0" y="0"/>
                </a:moveTo>
                <a:lnTo>
                  <a:pt x="0" y="952500"/>
                </a:lnTo>
              </a:path>
            </a:pathLst>
          </a:custGeom>
          <a:ln w="1905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5334000" y="1981200"/>
            <a:ext cx="323850" cy="0"/>
          </a:xfrm>
          <a:custGeom>
            <a:avLst/>
            <a:gdLst/>
            <a:ahLst/>
            <a:cxnLst/>
            <a:rect l="l" t="t" r="r" b="b"/>
            <a:pathLst>
              <a:path w="323850">
                <a:moveTo>
                  <a:pt x="0" y="0"/>
                </a:moveTo>
                <a:lnTo>
                  <a:pt x="323850" y="0"/>
                </a:lnTo>
              </a:path>
            </a:pathLst>
          </a:custGeom>
          <a:ln w="1905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5334000" y="2266950"/>
            <a:ext cx="323850" cy="0"/>
          </a:xfrm>
          <a:custGeom>
            <a:avLst/>
            <a:gdLst/>
            <a:ahLst/>
            <a:cxnLst/>
            <a:rect l="l" t="t" r="r" b="b"/>
            <a:pathLst>
              <a:path w="323850">
                <a:moveTo>
                  <a:pt x="0" y="0"/>
                </a:moveTo>
                <a:lnTo>
                  <a:pt x="323850" y="0"/>
                </a:lnTo>
              </a:path>
            </a:pathLst>
          </a:custGeom>
          <a:ln w="1905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5334000" y="2571750"/>
            <a:ext cx="323850" cy="0"/>
          </a:xfrm>
          <a:custGeom>
            <a:avLst/>
            <a:gdLst/>
            <a:ahLst/>
            <a:cxnLst/>
            <a:rect l="l" t="t" r="r" b="b"/>
            <a:pathLst>
              <a:path w="323850">
                <a:moveTo>
                  <a:pt x="0" y="0"/>
                </a:moveTo>
                <a:lnTo>
                  <a:pt x="323850" y="0"/>
                </a:lnTo>
              </a:path>
            </a:pathLst>
          </a:custGeom>
          <a:ln w="1905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4819650" y="89535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2" y="216432"/>
                </a:lnTo>
                <a:lnTo>
                  <a:pt x="2617" y="232474"/>
                </a:lnTo>
                <a:lnTo>
                  <a:pt x="5812" y="248099"/>
                </a:lnTo>
                <a:lnTo>
                  <a:pt x="10195" y="263255"/>
                </a:lnTo>
                <a:lnTo>
                  <a:pt x="15716" y="277891"/>
                </a:lnTo>
                <a:lnTo>
                  <a:pt x="22322" y="291956"/>
                </a:lnTo>
                <a:lnTo>
                  <a:pt x="29963" y="305398"/>
                </a:lnTo>
                <a:lnTo>
                  <a:pt x="38587" y="318165"/>
                </a:lnTo>
                <a:lnTo>
                  <a:pt x="48143" y="330206"/>
                </a:lnTo>
                <a:lnTo>
                  <a:pt x="58578" y="341471"/>
                </a:lnTo>
                <a:lnTo>
                  <a:pt x="69843" y="351906"/>
                </a:lnTo>
                <a:lnTo>
                  <a:pt x="81884" y="361462"/>
                </a:lnTo>
                <a:lnTo>
                  <a:pt x="94651" y="370086"/>
                </a:lnTo>
                <a:lnTo>
                  <a:pt x="108093" y="377727"/>
                </a:lnTo>
                <a:lnTo>
                  <a:pt x="122158" y="384333"/>
                </a:lnTo>
                <a:lnTo>
                  <a:pt x="136794" y="389854"/>
                </a:lnTo>
                <a:lnTo>
                  <a:pt x="151950" y="394237"/>
                </a:lnTo>
                <a:lnTo>
                  <a:pt x="167575" y="397432"/>
                </a:lnTo>
                <a:lnTo>
                  <a:pt x="183617" y="399387"/>
                </a:lnTo>
                <a:lnTo>
                  <a:pt x="200025" y="400050"/>
                </a:lnTo>
                <a:lnTo>
                  <a:pt x="216432" y="399387"/>
                </a:lnTo>
                <a:lnTo>
                  <a:pt x="232474" y="397432"/>
                </a:lnTo>
                <a:lnTo>
                  <a:pt x="248099" y="394237"/>
                </a:lnTo>
                <a:lnTo>
                  <a:pt x="263255" y="389854"/>
                </a:lnTo>
                <a:lnTo>
                  <a:pt x="277891" y="384333"/>
                </a:lnTo>
                <a:lnTo>
                  <a:pt x="291956" y="377727"/>
                </a:lnTo>
                <a:lnTo>
                  <a:pt x="305398" y="370086"/>
                </a:lnTo>
                <a:lnTo>
                  <a:pt x="318165" y="361462"/>
                </a:lnTo>
                <a:lnTo>
                  <a:pt x="330206" y="351906"/>
                </a:lnTo>
                <a:lnTo>
                  <a:pt x="341471" y="341471"/>
                </a:lnTo>
                <a:lnTo>
                  <a:pt x="351906" y="330206"/>
                </a:lnTo>
                <a:lnTo>
                  <a:pt x="361462" y="318165"/>
                </a:lnTo>
                <a:lnTo>
                  <a:pt x="370086" y="305398"/>
                </a:lnTo>
                <a:lnTo>
                  <a:pt x="377727" y="291956"/>
                </a:lnTo>
                <a:lnTo>
                  <a:pt x="384333" y="277891"/>
                </a:lnTo>
                <a:lnTo>
                  <a:pt x="389854" y="263255"/>
                </a:lnTo>
                <a:lnTo>
                  <a:pt x="394237" y="248099"/>
                </a:lnTo>
                <a:lnTo>
                  <a:pt x="397432" y="232474"/>
                </a:lnTo>
                <a:lnTo>
                  <a:pt x="399387" y="216432"/>
                </a:lnTo>
                <a:lnTo>
                  <a:pt x="400050" y="200025"/>
                </a:lnTo>
                <a:lnTo>
                  <a:pt x="399387" y="183617"/>
                </a:lnTo>
                <a:lnTo>
                  <a:pt x="397432" y="167575"/>
                </a:lnTo>
                <a:lnTo>
                  <a:pt x="394237" y="151950"/>
                </a:lnTo>
                <a:lnTo>
                  <a:pt x="389854" y="136794"/>
                </a:lnTo>
                <a:lnTo>
                  <a:pt x="384333" y="122158"/>
                </a:lnTo>
                <a:lnTo>
                  <a:pt x="377727" y="108093"/>
                </a:lnTo>
                <a:lnTo>
                  <a:pt x="370086" y="94651"/>
                </a:lnTo>
                <a:lnTo>
                  <a:pt x="361462" y="81884"/>
                </a:lnTo>
                <a:lnTo>
                  <a:pt x="351906" y="69843"/>
                </a:lnTo>
                <a:lnTo>
                  <a:pt x="341471" y="58578"/>
                </a:lnTo>
                <a:lnTo>
                  <a:pt x="330206" y="48143"/>
                </a:lnTo>
                <a:lnTo>
                  <a:pt x="318165" y="38587"/>
                </a:lnTo>
                <a:lnTo>
                  <a:pt x="305398" y="29963"/>
                </a:lnTo>
                <a:lnTo>
                  <a:pt x="291956" y="22322"/>
                </a:lnTo>
                <a:lnTo>
                  <a:pt x="277891" y="15716"/>
                </a:lnTo>
                <a:lnTo>
                  <a:pt x="263255" y="10195"/>
                </a:lnTo>
                <a:lnTo>
                  <a:pt x="248099" y="5812"/>
                </a:lnTo>
                <a:lnTo>
                  <a:pt x="232474" y="2617"/>
                </a:lnTo>
                <a:lnTo>
                  <a:pt x="216432" y="662"/>
                </a:lnTo>
                <a:lnTo>
                  <a:pt x="200025" y="0"/>
                </a:lnTo>
                <a:lnTo>
                  <a:pt x="183617" y="662"/>
                </a:lnTo>
                <a:lnTo>
                  <a:pt x="167575" y="2617"/>
                </a:lnTo>
                <a:lnTo>
                  <a:pt x="151950" y="5812"/>
                </a:lnTo>
                <a:lnTo>
                  <a:pt x="136794" y="10195"/>
                </a:lnTo>
                <a:lnTo>
                  <a:pt x="122158" y="15716"/>
                </a:lnTo>
                <a:lnTo>
                  <a:pt x="108093" y="22322"/>
                </a:lnTo>
                <a:lnTo>
                  <a:pt x="94651" y="29963"/>
                </a:lnTo>
                <a:lnTo>
                  <a:pt x="81884" y="38587"/>
                </a:lnTo>
                <a:lnTo>
                  <a:pt x="69843" y="48143"/>
                </a:lnTo>
                <a:lnTo>
                  <a:pt x="58578" y="58578"/>
                </a:lnTo>
                <a:lnTo>
                  <a:pt x="48143" y="69843"/>
                </a:lnTo>
                <a:lnTo>
                  <a:pt x="38587" y="81884"/>
                </a:lnTo>
                <a:lnTo>
                  <a:pt x="29963" y="94651"/>
                </a:lnTo>
                <a:lnTo>
                  <a:pt x="22322" y="108093"/>
                </a:lnTo>
                <a:lnTo>
                  <a:pt x="15716" y="122158"/>
                </a:lnTo>
                <a:lnTo>
                  <a:pt x="10195" y="136794"/>
                </a:lnTo>
                <a:lnTo>
                  <a:pt x="5812" y="151950"/>
                </a:lnTo>
                <a:lnTo>
                  <a:pt x="2617" y="167575"/>
                </a:lnTo>
                <a:lnTo>
                  <a:pt x="662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819650" y="89535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2" y="183617"/>
                </a:lnTo>
                <a:lnTo>
                  <a:pt x="2617" y="167575"/>
                </a:lnTo>
                <a:lnTo>
                  <a:pt x="5812" y="151950"/>
                </a:lnTo>
                <a:lnTo>
                  <a:pt x="10195" y="136794"/>
                </a:lnTo>
                <a:lnTo>
                  <a:pt x="15716" y="122158"/>
                </a:lnTo>
                <a:lnTo>
                  <a:pt x="22322" y="108093"/>
                </a:lnTo>
                <a:lnTo>
                  <a:pt x="29963" y="94651"/>
                </a:lnTo>
                <a:lnTo>
                  <a:pt x="38587" y="81884"/>
                </a:lnTo>
                <a:lnTo>
                  <a:pt x="48143" y="69843"/>
                </a:lnTo>
                <a:lnTo>
                  <a:pt x="58578" y="58578"/>
                </a:lnTo>
                <a:lnTo>
                  <a:pt x="69843" y="48143"/>
                </a:lnTo>
                <a:lnTo>
                  <a:pt x="81884" y="38587"/>
                </a:lnTo>
                <a:lnTo>
                  <a:pt x="94651" y="29963"/>
                </a:lnTo>
                <a:lnTo>
                  <a:pt x="108093" y="22322"/>
                </a:lnTo>
                <a:lnTo>
                  <a:pt x="122158" y="15716"/>
                </a:lnTo>
                <a:lnTo>
                  <a:pt x="136794" y="10195"/>
                </a:lnTo>
                <a:lnTo>
                  <a:pt x="151950" y="5812"/>
                </a:lnTo>
                <a:lnTo>
                  <a:pt x="167575" y="2617"/>
                </a:lnTo>
                <a:lnTo>
                  <a:pt x="183617" y="662"/>
                </a:lnTo>
                <a:lnTo>
                  <a:pt x="200025" y="0"/>
                </a:lnTo>
                <a:lnTo>
                  <a:pt x="216432" y="662"/>
                </a:lnTo>
                <a:lnTo>
                  <a:pt x="232474" y="2617"/>
                </a:lnTo>
                <a:lnTo>
                  <a:pt x="248099" y="5812"/>
                </a:lnTo>
                <a:lnTo>
                  <a:pt x="263255" y="10195"/>
                </a:lnTo>
                <a:lnTo>
                  <a:pt x="277891" y="15716"/>
                </a:lnTo>
                <a:lnTo>
                  <a:pt x="291956" y="22322"/>
                </a:lnTo>
                <a:lnTo>
                  <a:pt x="305398" y="29963"/>
                </a:lnTo>
                <a:lnTo>
                  <a:pt x="318165" y="38587"/>
                </a:lnTo>
                <a:lnTo>
                  <a:pt x="330206" y="48143"/>
                </a:lnTo>
                <a:lnTo>
                  <a:pt x="341471" y="58578"/>
                </a:lnTo>
                <a:lnTo>
                  <a:pt x="351906" y="69843"/>
                </a:lnTo>
                <a:lnTo>
                  <a:pt x="361462" y="81884"/>
                </a:lnTo>
                <a:lnTo>
                  <a:pt x="370086" y="94651"/>
                </a:lnTo>
                <a:lnTo>
                  <a:pt x="377727" y="108093"/>
                </a:lnTo>
                <a:lnTo>
                  <a:pt x="384333" y="122158"/>
                </a:lnTo>
                <a:lnTo>
                  <a:pt x="389854" y="136794"/>
                </a:lnTo>
                <a:lnTo>
                  <a:pt x="394237" y="151950"/>
                </a:lnTo>
                <a:lnTo>
                  <a:pt x="397432" y="167575"/>
                </a:lnTo>
                <a:lnTo>
                  <a:pt x="399387" y="183617"/>
                </a:lnTo>
                <a:lnTo>
                  <a:pt x="400050" y="200025"/>
                </a:lnTo>
                <a:lnTo>
                  <a:pt x="399387" y="216432"/>
                </a:lnTo>
                <a:lnTo>
                  <a:pt x="397432" y="232474"/>
                </a:lnTo>
                <a:lnTo>
                  <a:pt x="394237" y="248099"/>
                </a:lnTo>
                <a:lnTo>
                  <a:pt x="389854" y="263255"/>
                </a:lnTo>
                <a:lnTo>
                  <a:pt x="384333" y="277891"/>
                </a:lnTo>
                <a:lnTo>
                  <a:pt x="377727" y="291956"/>
                </a:lnTo>
                <a:lnTo>
                  <a:pt x="370086" y="305398"/>
                </a:lnTo>
                <a:lnTo>
                  <a:pt x="361462" y="318165"/>
                </a:lnTo>
                <a:lnTo>
                  <a:pt x="351906" y="330206"/>
                </a:lnTo>
                <a:lnTo>
                  <a:pt x="341471" y="341471"/>
                </a:lnTo>
                <a:lnTo>
                  <a:pt x="330206" y="351906"/>
                </a:lnTo>
                <a:lnTo>
                  <a:pt x="318165" y="361462"/>
                </a:lnTo>
                <a:lnTo>
                  <a:pt x="305398" y="370086"/>
                </a:lnTo>
                <a:lnTo>
                  <a:pt x="291956" y="377727"/>
                </a:lnTo>
                <a:lnTo>
                  <a:pt x="277891" y="384333"/>
                </a:lnTo>
                <a:lnTo>
                  <a:pt x="263255" y="389854"/>
                </a:lnTo>
                <a:lnTo>
                  <a:pt x="248099" y="394237"/>
                </a:lnTo>
                <a:lnTo>
                  <a:pt x="232474" y="397432"/>
                </a:lnTo>
                <a:lnTo>
                  <a:pt x="216432" y="399387"/>
                </a:lnTo>
                <a:lnTo>
                  <a:pt x="200025" y="400050"/>
                </a:lnTo>
                <a:lnTo>
                  <a:pt x="183617" y="399387"/>
                </a:lnTo>
                <a:lnTo>
                  <a:pt x="167575" y="397432"/>
                </a:lnTo>
                <a:lnTo>
                  <a:pt x="151950" y="394237"/>
                </a:lnTo>
                <a:lnTo>
                  <a:pt x="136794" y="389854"/>
                </a:lnTo>
                <a:lnTo>
                  <a:pt x="122158" y="384333"/>
                </a:lnTo>
                <a:lnTo>
                  <a:pt x="108093" y="377727"/>
                </a:lnTo>
                <a:lnTo>
                  <a:pt x="94651" y="370086"/>
                </a:lnTo>
                <a:lnTo>
                  <a:pt x="81884" y="361462"/>
                </a:lnTo>
                <a:lnTo>
                  <a:pt x="69843" y="351906"/>
                </a:lnTo>
                <a:lnTo>
                  <a:pt x="58578" y="341471"/>
                </a:lnTo>
                <a:lnTo>
                  <a:pt x="48143" y="330206"/>
                </a:lnTo>
                <a:lnTo>
                  <a:pt x="38587" y="318165"/>
                </a:lnTo>
                <a:lnTo>
                  <a:pt x="29963" y="305398"/>
                </a:lnTo>
                <a:lnTo>
                  <a:pt x="22322" y="291956"/>
                </a:lnTo>
                <a:lnTo>
                  <a:pt x="15716" y="277891"/>
                </a:lnTo>
                <a:lnTo>
                  <a:pt x="10195" y="263255"/>
                </a:lnTo>
                <a:lnTo>
                  <a:pt x="5812" y="248099"/>
                </a:lnTo>
                <a:lnTo>
                  <a:pt x="2617" y="232474"/>
                </a:lnTo>
                <a:lnTo>
                  <a:pt x="662" y="216432"/>
                </a:lnTo>
                <a:lnTo>
                  <a:pt x="0" y="200025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5010150" y="310515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5200650" y="2971800"/>
            <a:ext cx="285750" cy="247650"/>
          </a:xfrm>
          <a:custGeom>
            <a:avLst/>
            <a:gdLst/>
            <a:ahLst/>
            <a:cxnLst/>
            <a:rect l="l" t="t" r="r" b="b"/>
            <a:pathLst>
              <a:path w="285750" h="247650">
                <a:moveTo>
                  <a:pt x="0" y="123825"/>
                </a:moveTo>
                <a:lnTo>
                  <a:pt x="671" y="135893"/>
                </a:lnTo>
                <a:lnTo>
                  <a:pt x="2985" y="149102"/>
                </a:lnTo>
                <a:lnTo>
                  <a:pt x="6863" y="161818"/>
                </a:lnTo>
                <a:lnTo>
                  <a:pt x="12216" y="173962"/>
                </a:lnTo>
                <a:lnTo>
                  <a:pt x="18954" y="185457"/>
                </a:lnTo>
                <a:lnTo>
                  <a:pt x="26989" y="196226"/>
                </a:lnTo>
                <a:lnTo>
                  <a:pt x="36230" y="206191"/>
                </a:lnTo>
                <a:lnTo>
                  <a:pt x="46588" y="215274"/>
                </a:lnTo>
                <a:lnTo>
                  <a:pt x="57975" y="223398"/>
                </a:lnTo>
                <a:lnTo>
                  <a:pt x="70300" y="230485"/>
                </a:lnTo>
                <a:lnTo>
                  <a:pt x="83474" y="236457"/>
                </a:lnTo>
                <a:lnTo>
                  <a:pt x="97408" y="241237"/>
                </a:lnTo>
                <a:lnTo>
                  <a:pt x="112012" y="244748"/>
                </a:lnTo>
                <a:lnTo>
                  <a:pt x="127197" y="246911"/>
                </a:lnTo>
                <a:lnTo>
                  <a:pt x="142875" y="247650"/>
                </a:lnTo>
                <a:lnTo>
                  <a:pt x="156804" y="247067"/>
                </a:lnTo>
                <a:lnTo>
                  <a:pt x="172050" y="245061"/>
                </a:lnTo>
                <a:lnTo>
                  <a:pt x="186724" y="241699"/>
                </a:lnTo>
                <a:lnTo>
                  <a:pt x="200738" y="237058"/>
                </a:lnTo>
                <a:lnTo>
                  <a:pt x="214002" y="231216"/>
                </a:lnTo>
                <a:lnTo>
                  <a:pt x="226428" y="224252"/>
                </a:lnTo>
                <a:lnTo>
                  <a:pt x="237925" y="216241"/>
                </a:lnTo>
                <a:lnTo>
                  <a:pt x="248404" y="207262"/>
                </a:lnTo>
                <a:lnTo>
                  <a:pt x="257775" y="197393"/>
                </a:lnTo>
                <a:lnTo>
                  <a:pt x="265951" y="186711"/>
                </a:lnTo>
                <a:lnTo>
                  <a:pt x="272840" y="175294"/>
                </a:lnTo>
                <a:lnTo>
                  <a:pt x="278354" y="163219"/>
                </a:lnTo>
                <a:lnTo>
                  <a:pt x="282403" y="150564"/>
                </a:lnTo>
                <a:lnTo>
                  <a:pt x="284898" y="137407"/>
                </a:lnTo>
                <a:lnTo>
                  <a:pt x="285750" y="123825"/>
                </a:lnTo>
                <a:lnTo>
                  <a:pt x="285078" y="111756"/>
                </a:lnTo>
                <a:lnTo>
                  <a:pt x="282764" y="98547"/>
                </a:lnTo>
                <a:lnTo>
                  <a:pt x="278886" y="85831"/>
                </a:lnTo>
                <a:lnTo>
                  <a:pt x="273533" y="73687"/>
                </a:lnTo>
                <a:lnTo>
                  <a:pt x="266795" y="62192"/>
                </a:lnTo>
                <a:lnTo>
                  <a:pt x="258760" y="51423"/>
                </a:lnTo>
                <a:lnTo>
                  <a:pt x="249519" y="41458"/>
                </a:lnTo>
                <a:lnTo>
                  <a:pt x="239161" y="32375"/>
                </a:lnTo>
                <a:lnTo>
                  <a:pt x="227774" y="24251"/>
                </a:lnTo>
                <a:lnTo>
                  <a:pt x="215449" y="17164"/>
                </a:lnTo>
                <a:lnTo>
                  <a:pt x="202275" y="11192"/>
                </a:lnTo>
                <a:lnTo>
                  <a:pt x="188341" y="6412"/>
                </a:lnTo>
                <a:lnTo>
                  <a:pt x="173737" y="2901"/>
                </a:lnTo>
                <a:lnTo>
                  <a:pt x="158552" y="738"/>
                </a:lnTo>
                <a:lnTo>
                  <a:pt x="142875" y="0"/>
                </a:lnTo>
                <a:lnTo>
                  <a:pt x="128945" y="582"/>
                </a:lnTo>
                <a:lnTo>
                  <a:pt x="113699" y="2588"/>
                </a:lnTo>
                <a:lnTo>
                  <a:pt x="99025" y="5950"/>
                </a:lnTo>
                <a:lnTo>
                  <a:pt x="85011" y="10591"/>
                </a:lnTo>
                <a:lnTo>
                  <a:pt x="71747" y="16433"/>
                </a:lnTo>
                <a:lnTo>
                  <a:pt x="59321" y="23397"/>
                </a:lnTo>
                <a:lnTo>
                  <a:pt x="47824" y="31408"/>
                </a:lnTo>
                <a:lnTo>
                  <a:pt x="37345" y="40387"/>
                </a:lnTo>
                <a:lnTo>
                  <a:pt x="27974" y="50256"/>
                </a:lnTo>
                <a:lnTo>
                  <a:pt x="19798" y="60938"/>
                </a:lnTo>
                <a:lnTo>
                  <a:pt x="12909" y="72355"/>
                </a:lnTo>
                <a:lnTo>
                  <a:pt x="7395" y="84430"/>
                </a:lnTo>
                <a:lnTo>
                  <a:pt x="3346" y="97085"/>
                </a:lnTo>
                <a:lnTo>
                  <a:pt x="851" y="110242"/>
                </a:lnTo>
                <a:lnTo>
                  <a:pt x="0" y="123825"/>
                </a:lnTo>
                <a:close/>
              </a:path>
            </a:pathLst>
          </a:custGeom>
          <a:solidFill>
            <a:srgbClr val="FF5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5200650" y="2971800"/>
            <a:ext cx="285750" cy="247650"/>
          </a:xfrm>
          <a:custGeom>
            <a:avLst/>
            <a:gdLst/>
            <a:ahLst/>
            <a:cxnLst/>
            <a:rect l="l" t="t" r="r" b="b"/>
            <a:pathLst>
              <a:path w="285750" h="247650">
                <a:moveTo>
                  <a:pt x="0" y="123825"/>
                </a:moveTo>
                <a:lnTo>
                  <a:pt x="851" y="110242"/>
                </a:lnTo>
                <a:lnTo>
                  <a:pt x="3346" y="97085"/>
                </a:lnTo>
                <a:lnTo>
                  <a:pt x="7395" y="84430"/>
                </a:lnTo>
                <a:lnTo>
                  <a:pt x="12909" y="72355"/>
                </a:lnTo>
                <a:lnTo>
                  <a:pt x="19798" y="60938"/>
                </a:lnTo>
                <a:lnTo>
                  <a:pt x="27974" y="50256"/>
                </a:lnTo>
                <a:lnTo>
                  <a:pt x="37345" y="40387"/>
                </a:lnTo>
                <a:lnTo>
                  <a:pt x="47824" y="31408"/>
                </a:lnTo>
                <a:lnTo>
                  <a:pt x="59321" y="23397"/>
                </a:lnTo>
                <a:lnTo>
                  <a:pt x="71747" y="16433"/>
                </a:lnTo>
                <a:lnTo>
                  <a:pt x="85011" y="10591"/>
                </a:lnTo>
                <a:lnTo>
                  <a:pt x="99025" y="5950"/>
                </a:lnTo>
                <a:lnTo>
                  <a:pt x="113699" y="2588"/>
                </a:lnTo>
                <a:lnTo>
                  <a:pt x="128945" y="582"/>
                </a:lnTo>
                <a:lnTo>
                  <a:pt x="142875" y="0"/>
                </a:lnTo>
                <a:lnTo>
                  <a:pt x="158552" y="738"/>
                </a:lnTo>
                <a:lnTo>
                  <a:pt x="173737" y="2901"/>
                </a:lnTo>
                <a:lnTo>
                  <a:pt x="188341" y="6412"/>
                </a:lnTo>
                <a:lnTo>
                  <a:pt x="202275" y="11192"/>
                </a:lnTo>
                <a:lnTo>
                  <a:pt x="215449" y="17164"/>
                </a:lnTo>
                <a:lnTo>
                  <a:pt x="227774" y="24251"/>
                </a:lnTo>
                <a:lnTo>
                  <a:pt x="239161" y="32375"/>
                </a:lnTo>
                <a:lnTo>
                  <a:pt x="249519" y="41458"/>
                </a:lnTo>
                <a:lnTo>
                  <a:pt x="258760" y="51423"/>
                </a:lnTo>
                <a:lnTo>
                  <a:pt x="266795" y="62192"/>
                </a:lnTo>
                <a:lnTo>
                  <a:pt x="273533" y="73687"/>
                </a:lnTo>
                <a:lnTo>
                  <a:pt x="278886" y="85831"/>
                </a:lnTo>
                <a:lnTo>
                  <a:pt x="282764" y="98547"/>
                </a:lnTo>
                <a:lnTo>
                  <a:pt x="285078" y="111756"/>
                </a:lnTo>
                <a:lnTo>
                  <a:pt x="285750" y="123825"/>
                </a:lnTo>
                <a:lnTo>
                  <a:pt x="284898" y="137407"/>
                </a:lnTo>
                <a:lnTo>
                  <a:pt x="282403" y="150564"/>
                </a:lnTo>
                <a:lnTo>
                  <a:pt x="278354" y="163219"/>
                </a:lnTo>
                <a:lnTo>
                  <a:pt x="272840" y="175294"/>
                </a:lnTo>
                <a:lnTo>
                  <a:pt x="265951" y="186711"/>
                </a:lnTo>
                <a:lnTo>
                  <a:pt x="257775" y="197393"/>
                </a:lnTo>
                <a:lnTo>
                  <a:pt x="248404" y="207262"/>
                </a:lnTo>
                <a:lnTo>
                  <a:pt x="237925" y="216241"/>
                </a:lnTo>
                <a:lnTo>
                  <a:pt x="226428" y="224252"/>
                </a:lnTo>
                <a:lnTo>
                  <a:pt x="214002" y="231216"/>
                </a:lnTo>
                <a:lnTo>
                  <a:pt x="200738" y="237058"/>
                </a:lnTo>
                <a:lnTo>
                  <a:pt x="186724" y="241699"/>
                </a:lnTo>
                <a:lnTo>
                  <a:pt x="172050" y="245061"/>
                </a:lnTo>
                <a:lnTo>
                  <a:pt x="156804" y="247067"/>
                </a:lnTo>
                <a:lnTo>
                  <a:pt x="142875" y="247650"/>
                </a:lnTo>
                <a:lnTo>
                  <a:pt x="127197" y="246911"/>
                </a:lnTo>
                <a:lnTo>
                  <a:pt x="112012" y="244748"/>
                </a:lnTo>
                <a:lnTo>
                  <a:pt x="97408" y="241237"/>
                </a:lnTo>
                <a:lnTo>
                  <a:pt x="83474" y="236457"/>
                </a:lnTo>
                <a:lnTo>
                  <a:pt x="70300" y="230485"/>
                </a:lnTo>
                <a:lnTo>
                  <a:pt x="57975" y="223398"/>
                </a:lnTo>
                <a:lnTo>
                  <a:pt x="46588" y="215274"/>
                </a:lnTo>
                <a:lnTo>
                  <a:pt x="36230" y="206191"/>
                </a:lnTo>
                <a:lnTo>
                  <a:pt x="26989" y="196226"/>
                </a:lnTo>
                <a:lnTo>
                  <a:pt x="18954" y="185457"/>
                </a:lnTo>
                <a:lnTo>
                  <a:pt x="12216" y="173962"/>
                </a:lnTo>
                <a:lnTo>
                  <a:pt x="6863" y="161818"/>
                </a:lnTo>
                <a:lnTo>
                  <a:pt x="2985" y="149102"/>
                </a:lnTo>
                <a:lnTo>
                  <a:pt x="671" y="135893"/>
                </a:lnTo>
                <a:lnTo>
                  <a:pt x="0" y="123825"/>
                </a:lnTo>
                <a:close/>
              </a:path>
            </a:pathLst>
          </a:custGeom>
          <a:ln w="1270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5339334" y="3529507"/>
            <a:ext cx="462279" cy="43327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5232654" y="3332607"/>
            <a:ext cx="640080" cy="630173"/>
          </a:xfrm>
          <a:custGeom>
            <a:avLst/>
            <a:gdLst/>
            <a:ahLst/>
            <a:cxnLst/>
            <a:rect l="l" t="t" r="r" b="b"/>
            <a:pathLst>
              <a:path w="640080" h="630173">
                <a:moveTo>
                  <a:pt x="0" y="105028"/>
                </a:moveTo>
                <a:lnTo>
                  <a:pt x="3942" y="76403"/>
                </a:lnTo>
                <a:lnTo>
                  <a:pt x="15051" y="50794"/>
                </a:lnTo>
                <a:lnTo>
                  <a:pt x="32248" y="29280"/>
                </a:lnTo>
                <a:lnTo>
                  <a:pt x="54455" y="12940"/>
                </a:lnTo>
                <a:lnTo>
                  <a:pt x="80592" y="2853"/>
                </a:lnTo>
                <a:lnTo>
                  <a:pt x="105029" y="0"/>
                </a:lnTo>
                <a:lnTo>
                  <a:pt x="535051" y="0"/>
                </a:lnTo>
                <a:lnTo>
                  <a:pt x="563676" y="3942"/>
                </a:lnTo>
                <a:lnTo>
                  <a:pt x="589285" y="15051"/>
                </a:lnTo>
                <a:lnTo>
                  <a:pt x="610799" y="32248"/>
                </a:lnTo>
                <a:lnTo>
                  <a:pt x="627139" y="54455"/>
                </a:lnTo>
                <a:lnTo>
                  <a:pt x="637226" y="80592"/>
                </a:lnTo>
                <a:lnTo>
                  <a:pt x="640080" y="105028"/>
                </a:lnTo>
                <a:lnTo>
                  <a:pt x="640080" y="525144"/>
                </a:lnTo>
                <a:lnTo>
                  <a:pt x="636137" y="553770"/>
                </a:lnTo>
                <a:lnTo>
                  <a:pt x="625028" y="579379"/>
                </a:lnTo>
                <a:lnTo>
                  <a:pt x="607831" y="600893"/>
                </a:lnTo>
                <a:lnTo>
                  <a:pt x="585624" y="617233"/>
                </a:lnTo>
                <a:lnTo>
                  <a:pt x="559487" y="627320"/>
                </a:lnTo>
                <a:lnTo>
                  <a:pt x="535051" y="630173"/>
                </a:lnTo>
                <a:lnTo>
                  <a:pt x="105029" y="630173"/>
                </a:lnTo>
                <a:lnTo>
                  <a:pt x="76403" y="626231"/>
                </a:lnTo>
                <a:lnTo>
                  <a:pt x="50794" y="615122"/>
                </a:lnTo>
                <a:lnTo>
                  <a:pt x="29280" y="597925"/>
                </a:lnTo>
                <a:lnTo>
                  <a:pt x="12940" y="575718"/>
                </a:lnTo>
                <a:lnTo>
                  <a:pt x="2853" y="549581"/>
                </a:lnTo>
                <a:lnTo>
                  <a:pt x="0" y="525144"/>
                </a:lnTo>
                <a:lnTo>
                  <a:pt x="0" y="105028"/>
                </a:lnTo>
                <a:close/>
              </a:path>
            </a:pathLst>
          </a:custGeom>
          <a:ln w="38100">
            <a:solidFill>
              <a:srgbClr val="538235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5918454" y="3332226"/>
            <a:ext cx="640079" cy="630174"/>
          </a:xfrm>
          <a:custGeom>
            <a:avLst/>
            <a:gdLst/>
            <a:ahLst/>
            <a:cxnLst/>
            <a:rect l="l" t="t" r="r" b="b"/>
            <a:pathLst>
              <a:path w="640079" h="630174">
                <a:moveTo>
                  <a:pt x="0" y="105028"/>
                </a:moveTo>
                <a:lnTo>
                  <a:pt x="3942" y="76403"/>
                </a:lnTo>
                <a:lnTo>
                  <a:pt x="15051" y="50794"/>
                </a:lnTo>
                <a:lnTo>
                  <a:pt x="32248" y="29280"/>
                </a:lnTo>
                <a:lnTo>
                  <a:pt x="54455" y="12940"/>
                </a:lnTo>
                <a:lnTo>
                  <a:pt x="80592" y="2853"/>
                </a:lnTo>
                <a:lnTo>
                  <a:pt x="105029" y="0"/>
                </a:lnTo>
                <a:lnTo>
                  <a:pt x="535051" y="0"/>
                </a:lnTo>
                <a:lnTo>
                  <a:pt x="563676" y="3942"/>
                </a:lnTo>
                <a:lnTo>
                  <a:pt x="589285" y="15051"/>
                </a:lnTo>
                <a:lnTo>
                  <a:pt x="610799" y="32248"/>
                </a:lnTo>
                <a:lnTo>
                  <a:pt x="627139" y="54455"/>
                </a:lnTo>
                <a:lnTo>
                  <a:pt x="637226" y="80592"/>
                </a:lnTo>
                <a:lnTo>
                  <a:pt x="640079" y="105028"/>
                </a:lnTo>
                <a:lnTo>
                  <a:pt x="640079" y="525144"/>
                </a:lnTo>
                <a:lnTo>
                  <a:pt x="636137" y="553770"/>
                </a:lnTo>
                <a:lnTo>
                  <a:pt x="625028" y="579379"/>
                </a:lnTo>
                <a:lnTo>
                  <a:pt x="607831" y="600893"/>
                </a:lnTo>
                <a:lnTo>
                  <a:pt x="585624" y="617233"/>
                </a:lnTo>
                <a:lnTo>
                  <a:pt x="559487" y="627320"/>
                </a:lnTo>
                <a:lnTo>
                  <a:pt x="535051" y="630174"/>
                </a:lnTo>
                <a:lnTo>
                  <a:pt x="105029" y="630174"/>
                </a:lnTo>
                <a:lnTo>
                  <a:pt x="76403" y="626231"/>
                </a:lnTo>
                <a:lnTo>
                  <a:pt x="50794" y="615122"/>
                </a:lnTo>
                <a:lnTo>
                  <a:pt x="29280" y="597925"/>
                </a:lnTo>
                <a:lnTo>
                  <a:pt x="12940" y="575718"/>
                </a:lnTo>
                <a:lnTo>
                  <a:pt x="2853" y="549581"/>
                </a:lnTo>
                <a:lnTo>
                  <a:pt x="0" y="525144"/>
                </a:lnTo>
                <a:lnTo>
                  <a:pt x="0" y="105028"/>
                </a:lnTo>
                <a:close/>
              </a:path>
            </a:pathLst>
          </a:custGeom>
          <a:ln w="38100">
            <a:solidFill>
              <a:srgbClr val="00AF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6025134" y="3529152"/>
            <a:ext cx="426707" cy="39387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6604254" y="3332226"/>
            <a:ext cx="640079" cy="630174"/>
          </a:xfrm>
          <a:custGeom>
            <a:avLst/>
            <a:gdLst/>
            <a:ahLst/>
            <a:cxnLst/>
            <a:rect l="l" t="t" r="r" b="b"/>
            <a:pathLst>
              <a:path w="640079" h="630174">
                <a:moveTo>
                  <a:pt x="0" y="105028"/>
                </a:moveTo>
                <a:lnTo>
                  <a:pt x="3942" y="76403"/>
                </a:lnTo>
                <a:lnTo>
                  <a:pt x="15051" y="50794"/>
                </a:lnTo>
                <a:lnTo>
                  <a:pt x="32248" y="29280"/>
                </a:lnTo>
                <a:lnTo>
                  <a:pt x="54455" y="12940"/>
                </a:lnTo>
                <a:lnTo>
                  <a:pt x="80592" y="2853"/>
                </a:lnTo>
                <a:lnTo>
                  <a:pt x="105028" y="0"/>
                </a:lnTo>
                <a:lnTo>
                  <a:pt x="535051" y="0"/>
                </a:lnTo>
                <a:lnTo>
                  <a:pt x="563632" y="3942"/>
                </a:lnTo>
                <a:lnTo>
                  <a:pt x="589229" y="15051"/>
                </a:lnTo>
                <a:lnTo>
                  <a:pt x="610752" y="32248"/>
                </a:lnTo>
                <a:lnTo>
                  <a:pt x="627113" y="54455"/>
                </a:lnTo>
                <a:lnTo>
                  <a:pt x="637219" y="80592"/>
                </a:lnTo>
                <a:lnTo>
                  <a:pt x="640079" y="105028"/>
                </a:lnTo>
                <a:lnTo>
                  <a:pt x="640079" y="525144"/>
                </a:lnTo>
                <a:lnTo>
                  <a:pt x="636128" y="553770"/>
                </a:lnTo>
                <a:lnTo>
                  <a:pt x="624999" y="579379"/>
                </a:lnTo>
                <a:lnTo>
                  <a:pt x="607782" y="600893"/>
                </a:lnTo>
                <a:lnTo>
                  <a:pt x="585568" y="617233"/>
                </a:lnTo>
                <a:lnTo>
                  <a:pt x="559446" y="627320"/>
                </a:lnTo>
                <a:lnTo>
                  <a:pt x="535051" y="630174"/>
                </a:lnTo>
                <a:lnTo>
                  <a:pt x="105028" y="630174"/>
                </a:lnTo>
                <a:lnTo>
                  <a:pt x="76403" y="626231"/>
                </a:lnTo>
                <a:lnTo>
                  <a:pt x="50794" y="615122"/>
                </a:lnTo>
                <a:lnTo>
                  <a:pt x="29280" y="597925"/>
                </a:lnTo>
                <a:lnTo>
                  <a:pt x="12940" y="575718"/>
                </a:lnTo>
                <a:lnTo>
                  <a:pt x="2853" y="549581"/>
                </a:lnTo>
                <a:lnTo>
                  <a:pt x="0" y="525144"/>
                </a:lnTo>
                <a:lnTo>
                  <a:pt x="0" y="105028"/>
                </a:lnTo>
                <a:close/>
              </a:path>
            </a:pathLst>
          </a:custGeom>
          <a:ln w="38100">
            <a:solidFill>
              <a:srgbClr val="00AFE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6710933" y="3484626"/>
            <a:ext cx="426707" cy="4516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286500" y="4043679"/>
            <a:ext cx="640079" cy="630174"/>
          </a:xfrm>
          <a:custGeom>
            <a:avLst/>
            <a:gdLst/>
            <a:ahLst/>
            <a:cxnLst/>
            <a:rect l="l" t="t" r="r" b="b"/>
            <a:pathLst>
              <a:path w="640079" h="630174">
                <a:moveTo>
                  <a:pt x="0" y="105029"/>
                </a:moveTo>
                <a:lnTo>
                  <a:pt x="3942" y="76403"/>
                </a:lnTo>
                <a:lnTo>
                  <a:pt x="15051" y="50794"/>
                </a:lnTo>
                <a:lnTo>
                  <a:pt x="32248" y="29280"/>
                </a:lnTo>
                <a:lnTo>
                  <a:pt x="54455" y="12940"/>
                </a:lnTo>
                <a:lnTo>
                  <a:pt x="80592" y="2853"/>
                </a:lnTo>
                <a:lnTo>
                  <a:pt x="105028" y="0"/>
                </a:lnTo>
                <a:lnTo>
                  <a:pt x="535051" y="0"/>
                </a:lnTo>
                <a:lnTo>
                  <a:pt x="563632" y="3942"/>
                </a:lnTo>
                <a:lnTo>
                  <a:pt x="589229" y="15051"/>
                </a:lnTo>
                <a:lnTo>
                  <a:pt x="610752" y="32248"/>
                </a:lnTo>
                <a:lnTo>
                  <a:pt x="627113" y="54455"/>
                </a:lnTo>
                <a:lnTo>
                  <a:pt x="637219" y="80592"/>
                </a:lnTo>
                <a:lnTo>
                  <a:pt x="640079" y="105029"/>
                </a:lnTo>
                <a:lnTo>
                  <a:pt x="640079" y="525145"/>
                </a:lnTo>
                <a:lnTo>
                  <a:pt x="636128" y="553770"/>
                </a:lnTo>
                <a:lnTo>
                  <a:pt x="624999" y="579379"/>
                </a:lnTo>
                <a:lnTo>
                  <a:pt x="607782" y="600893"/>
                </a:lnTo>
                <a:lnTo>
                  <a:pt x="585568" y="617233"/>
                </a:lnTo>
                <a:lnTo>
                  <a:pt x="559446" y="627320"/>
                </a:lnTo>
                <a:lnTo>
                  <a:pt x="535051" y="630174"/>
                </a:lnTo>
                <a:lnTo>
                  <a:pt x="105028" y="630174"/>
                </a:lnTo>
                <a:lnTo>
                  <a:pt x="76403" y="626231"/>
                </a:lnTo>
                <a:lnTo>
                  <a:pt x="50794" y="615122"/>
                </a:lnTo>
                <a:lnTo>
                  <a:pt x="29280" y="597925"/>
                </a:lnTo>
                <a:lnTo>
                  <a:pt x="12940" y="575718"/>
                </a:lnTo>
                <a:lnTo>
                  <a:pt x="2853" y="549581"/>
                </a:lnTo>
                <a:lnTo>
                  <a:pt x="0" y="525145"/>
                </a:lnTo>
                <a:lnTo>
                  <a:pt x="0" y="105029"/>
                </a:lnTo>
                <a:close/>
              </a:path>
            </a:pathLst>
          </a:custGeom>
          <a:ln w="38100">
            <a:solidFill>
              <a:srgbClr val="C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6428740" y="4235602"/>
            <a:ext cx="391147" cy="40180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5594604" y="4056126"/>
            <a:ext cx="640080" cy="630174"/>
          </a:xfrm>
          <a:custGeom>
            <a:avLst/>
            <a:gdLst/>
            <a:ahLst/>
            <a:cxnLst/>
            <a:rect l="l" t="t" r="r" b="b"/>
            <a:pathLst>
              <a:path w="640080" h="630174">
                <a:moveTo>
                  <a:pt x="0" y="105029"/>
                </a:moveTo>
                <a:lnTo>
                  <a:pt x="3942" y="76403"/>
                </a:lnTo>
                <a:lnTo>
                  <a:pt x="15051" y="50794"/>
                </a:lnTo>
                <a:lnTo>
                  <a:pt x="32248" y="29280"/>
                </a:lnTo>
                <a:lnTo>
                  <a:pt x="54455" y="12940"/>
                </a:lnTo>
                <a:lnTo>
                  <a:pt x="80592" y="2853"/>
                </a:lnTo>
                <a:lnTo>
                  <a:pt x="105029" y="0"/>
                </a:lnTo>
                <a:lnTo>
                  <a:pt x="535051" y="0"/>
                </a:lnTo>
                <a:lnTo>
                  <a:pt x="563632" y="3942"/>
                </a:lnTo>
                <a:lnTo>
                  <a:pt x="589229" y="15051"/>
                </a:lnTo>
                <a:lnTo>
                  <a:pt x="610752" y="32248"/>
                </a:lnTo>
                <a:lnTo>
                  <a:pt x="627113" y="54455"/>
                </a:lnTo>
                <a:lnTo>
                  <a:pt x="637219" y="80592"/>
                </a:lnTo>
                <a:lnTo>
                  <a:pt x="640080" y="105029"/>
                </a:lnTo>
                <a:lnTo>
                  <a:pt x="640080" y="525144"/>
                </a:lnTo>
                <a:lnTo>
                  <a:pt x="636128" y="553770"/>
                </a:lnTo>
                <a:lnTo>
                  <a:pt x="624999" y="579379"/>
                </a:lnTo>
                <a:lnTo>
                  <a:pt x="607782" y="600893"/>
                </a:lnTo>
                <a:lnTo>
                  <a:pt x="585568" y="617233"/>
                </a:lnTo>
                <a:lnTo>
                  <a:pt x="559446" y="627320"/>
                </a:lnTo>
                <a:lnTo>
                  <a:pt x="535051" y="630174"/>
                </a:lnTo>
                <a:lnTo>
                  <a:pt x="105029" y="630174"/>
                </a:lnTo>
                <a:lnTo>
                  <a:pt x="76403" y="626231"/>
                </a:lnTo>
                <a:lnTo>
                  <a:pt x="50794" y="615122"/>
                </a:lnTo>
                <a:lnTo>
                  <a:pt x="29280" y="597925"/>
                </a:lnTo>
                <a:lnTo>
                  <a:pt x="12940" y="575718"/>
                </a:lnTo>
                <a:lnTo>
                  <a:pt x="2853" y="549581"/>
                </a:lnTo>
                <a:lnTo>
                  <a:pt x="0" y="525144"/>
                </a:lnTo>
                <a:lnTo>
                  <a:pt x="0" y="105029"/>
                </a:lnTo>
                <a:close/>
              </a:path>
            </a:pathLst>
          </a:custGeom>
          <a:ln w="38099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5701284" y="4287316"/>
            <a:ext cx="423329" cy="32824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5010150" y="493395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5200650" y="4800600"/>
            <a:ext cx="285750" cy="247650"/>
          </a:xfrm>
          <a:custGeom>
            <a:avLst/>
            <a:gdLst/>
            <a:ahLst/>
            <a:cxnLst/>
            <a:rect l="l" t="t" r="r" b="b"/>
            <a:pathLst>
              <a:path w="285750" h="247650">
                <a:moveTo>
                  <a:pt x="0" y="123825"/>
                </a:moveTo>
                <a:lnTo>
                  <a:pt x="671" y="135893"/>
                </a:lnTo>
                <a:lnTo>
                  <a:pt x="2985" y="149102"/>
                </a:lnTo>
                <a:lnTo>
                  <a:pt x="6863" y="161818"/>
                </a:lnTo>
                <a:lnTo>
                  <a:pt x="12216" y="173962"/>
                </a:lnTo>
                <a:lnTo>
                  <a:pt x="18954" y="185457"/>
                </a:lnTo>
                <a:lnTo>
                  <a:pt x="26989" y="196226"/>
                </a:lnTo>
                <a:lnTo>
                  <a:pt x="36230" y="206191"/>
                </a:lnTo>
                <a:lnTo>
                  <a:pt x="46588" y="215274"/>
                </a:lnTo>
                <a:lnTo>
                  <a:pt x="57975" y="223398"/>
                </a:lnTo>
                <a:lnTo>
                  <a:pt x="70300" y="230485"/>
                </a:lnTo>
                <a:lnTo>
                  <a:pt x="83474" y="236457"/>
                </a:lnTo>
                <a:lnTo>
                  <a:pt x="97408" y="241237"/>
                </a:lnTo>
                <a:lnTo>
                  <a:pt x="112012" y="244748"/>
                </a:lnTo>
                <a:lnTo>
                  <a:pt x="127197" y="246911"/>
                </a:lnTo>
                <a:lnTo>
                  <a:pt x="142875" y="247650"/>
                </a:lnTo>
                <a:lnTo>
                  <a:pt x="156804" y="247067"/>
                </a:lnTo>
                <a:lnTo>
                  <a:pt x="172050" y="245061"/>
                </a:lnTo>
                <a:lnTo>
                  <a:pt x="186724" y="241699"/>
                </a:lnTo>
                <a:lnTo>
                  <a:pt x="200738" y="237058"/>
                </a:lnTo>
                <a:lnTo>
                  <a:pt x="214002" y="231216"/>
                </a:lnTo>
                <a:lnTo>
                  <a:pt x="226428" y="224252"/>
                </a:lnTo>
                <a:lnTo>
                  <a:pt x="237925" y="216241"/>
                </a:lnTo>
                <a:lnTo>
                  <a:pt x="248404" y="207262"/>
                </a:lnTo>
                <a:lnTo>
                  <a:pt x="257775" y="197393"/>
                </a:lnTo>
                <a:lnTo>
                  <a:pt x="265951" y="186711"/>
                </a:lnTo>
                <a:lnTo>
                  <a:pt x="272840" y="175294"/>
                </a:lnTo>
                <a:lnTo>
                  <a:pt x="278354" y="163219"/>
                </a:lnTo>
                <a:lnTo>
                  <a:pt x="282403" y="150564"/>
                </a:lnTo>
                <a:lnTo>
                  <a:pt x="284898" y="137407"/>
                </a:lnTo>
                <a:lnTo>
                  <a:pt x="285750" y="123825"/>
                </a:lnTo>
                <a:lnTo>
                  <a:pt x="285078" y="111756"/>
                </a:lnTo>
                <a:lnTo>
                  <a:pt x="282764" y="98547"/>
                </a:lnTo>
                <a:lnTo>
                  <a:pt x="278886" y="85831"/>
                </a:lnTo>
                <a:lnTo>
                  <a:pt x="273533" y="73687"/>
                </a:lnTo>
                <a:lnTo>
                  <a:pt x="266795" y="62192"/>
                </a:lnTo>
                <a:lnTo>
                  <a:pt x="258760" y="51423"/>
                </a:lnTo>
                <a:lnTo>
                  <a:pt x="249519" y="41458"/>
                </a:lnTo>
                <a:lnTo>
                  <a:pt x="239161" y="32375"/>
                </a:lnTo>
                <a:lnTo>
                  <a:pt x="227774" y="24251"/>
                </a:lnTo>
                <a:lnTo>
                  <a:pt x="215449" y="17164"/>
                </a:lnTo>
                <a:lnTo>
                  <a:pt x="202275" y="11192"/>
                </a:lnTo>
                <a:lnTo>
                  <a:pt x="188341" y="6412"/>
                </a:lnTo>
                <a:lnTo>
                  <a:pt x="173737" y="2901"/>
                </a:lnTo>
                <a:lnTo>
                  <a:pt x="158552" y="738"/>
                </a:lnTo>
                <a:lnTo>
                  <a:pt x="142875" y="0"/>
                </a:lnTo>
                <a:lnTo>
                  <a:pt x="128945" y="582"/>
                </a:lnTo>
                <a:lnTo>
                  <a:pt x="113699" y="2588"/>
                </a:lnTo>
                <a:lnTo>
                  <a:pt x="99025" y="5950"/>
                </a:lnTo>
                <a:lnTo>
                  <a:pt x="85011" y="10591"/>
                </a:lnTo>
                <a:lnTo>
                  <a:pt x="71747" y="16433"/>
                </a:lnTo>
                <a:lnTo>
                  <a:pt x="59321" y="23397"/>
                </a:lnTo>
                <a:lnTo>
                  <a:pt x="47824" y="31408"/>
                </a:lnTo>
                <a:lnTo>
                  <a:pt x="37345" y="40387"/>
                </a:lnTo>
                <a:lnTo>
                  <a:pt x="27974" y="50256"/>
                </a:lnTo>
                <a:lnTo>
                  <a:pt x="19798" y="60938"/>
                </a:lnTo>
                <a:lnTo>
                  <a:pt x="12909" y="72355"/>
                </a:lnTo>
                <a:lnTo>
                  <a:pt x="7395" y="84430"/>
                </a:lnTo>
                <a:lnTo>
                  <a:pt x="3346" y="97085"/>
                </a:lnTo>
                <a:lnTo>
                  <a:pt x="851" y="110242"/>
                </a:lnTo>
                <a:lnTo>
                  <a:pt x="0" y="123825"/>
                </a:lnTo>
                <a:close/>
              </a:path>
            </a:pathLst>
          </a:custGeom>
          <a:solidFill>
            <a:srgbClr val="FF5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200650" y="4800600"/>
            <a:ext cx="285750" cy="247650"/>
          </a:xfrm>
          <a:custGeom>
            <a:avLst/>
            <a:gdLst/>
            <a:ahLst/>
            <a:cxnLst/>
            <a:rect l="l" t="t" r="r" b="b"/>
            <a:pathLst>
              <a:path w="285750" h="247650">
                <a:moveTo>
                  <a:pt x="0" y="123825"/>
                </a:moveTo>
                <a:lnTo>
                  <a:pt x="851" y="110242"/>
                </a:lnTo>
                <a:lnTo>
                  <a:pt x="3346" y="97085"/>
                </a:lnTo>
                <a:lnTo>
                  <a:pt x="7395" y="84430"/>
                </a:lnTo>
                <a:lnTo>
                  <a:pt x="12909" y="72355"/>
                </a:lnTo>
                <a:lnTo>
                  <a:pt x="19798" y="60938"/>
                </a:lnTo>
                <a:lnTo>
                  <a:pt x="27974" y="50256"/>
                </a:lnTo>
                <a:lnTo>
                  <a:pt x="37345" y="40387"/>
                </a:lnTo>
                <a:lnTo>
                  <a:pt x="47824" y="31408"/>
                </a:lnTo>
                <a:lnTo>
                  <a:pt x="59321" y="23397"/>
                </a:lnTo>
                <a:lnTo>
                  <a:pt x="71747" y="16433"/>
                </a:lnTo>
                <a:lnTo>
                  <a:pt x="85011" y="10591"/>
                </a:lnTo>
                <a:lnTo>
                  <a:pt x="99025" y="5950"/>
                </a:lnTo>
                <a:lnTo>
                  <a:pt x="113699" y="2588"/>
                </a:lnTo>
                <a:lnTo>
                  <a:pt x="128945" y="582"/>
                </a:lnTo>
                <a:lnTo>
                  <a:pt x="142875" y="0"/>
                </a:lnTo>
                <a:lnTo>
                  <a:pt x="158552" y="738"/>
                </a:lnTo>
                <a:lnTo>
                  <a:pt x="173737" y="2901"/>
                </a:lnTo>
                <a:lnTo>
                  <a:pt x="188341" y="6412"/>
                </a:lnTo>
                <a:lnTo>
                  <a:pt x="202275" y="11192"/>
                </a:lnTo>
                <a:lnTo>
                  <a:pt x="215449" y="17164"/>
                </a:lnTo>
                <a:lnTo>
                  <a:pt x="227774" y="24251"/>
                </a:lnTo>
                <a:lnTo>
                  <a:pt x="239161" y="32375"/>
                </a:lnTo>
                <a:lnTo>
                  <a:pt x="249519" y="41458"/>
                </a:lnTo>
                <a:lnTo>
                  <a:pt x="258760" y="51423"/>
                </a:lnTo>
                <a:lnTo>
                  <a:pt x="266795" y="62192"/>
                </a:lnTo>
                <a:lnTo>
                  <a:pt x="273533" y="73687"/>
                </a:lnTo>
                <a:lnTo>
                  <a:pt x="278886" y="85831"/>
                </a:lnTo>
                <a:lnTo>
                  <a:pt x="282764" y="98547"/>
                </a:lnTo>
                <a:lnTo>
                  <a:pt x="285078" y="111756"/>
                </a:lnTo>
                <a:lnTo>
                  <a:pt x="285750" y="123825"/>
                </a:lnTo>
                <a:lnTo>
                  <a:pt x="284898" y="137407"/>
                </a:lnTo>
                <a:lnTo>
                  <a:pt x="282403" y="150564"/>
                </a:lnTo>
                <a:lnTo>
                  <a:pt x="278354" y="163219"/>
                </a:lnTo>
                <a:lnTo>
                  <a:pt x="272840" y="175294"/>
                </a:lnTo>
                <a:lnTo>
                  <a:pt x="265951" y="186711"/>
                </a:lnTo>
                <a:lnTo>
                  <a:pt x="257775" y="197393"/>
                </a:lnTo>
                <a:lnTo>
                  <a:pt x="248404" y="207262"/>
                </a:lnTo>
                <a:lnTo>
                  <a:pt x="237925" y="216241"/>
                </a:lnTo>
                <a:lnTo>
                  <a:pt x="226428" y="224252"/>
                </a:lnTo>
                <a:lnTo>
                  <a:pt x="214002" y="231216"/>
                </a:lnTo>
                <a:lnTo>
                  <a:pt x="200738" y="237058"/>
                </a:lnTo>
                <a:lnTo>
                  <a:pt x="186724" y="241699"/>
                </a:lnTo>
                <a:lnTo>
                  <a:pt x="172050" y="245061"/>
                </a:lnTo>
                <a:lnTo>
                  <a:pt x="156804" y="247067"/>
                </a:lnTo>
                <a:lnTo>
                  <a:pt x="142875" y="247650"/>
                </a:lnTo>
                <a:lnTo>
                  <a:pt x="127197" y="246911"/>
                </a:lnTo>
                <a:lnTo>
                  <a:pt x="112012" y="244748"/>
                </a:lnTo>
                <a:lnTo>
                  <a:pt x="97408" y="241237"/>
                </a:lnTo>
                <a:lnTo>
                  <a:pt x="83474" y="236457"/>
                </a:lnTo>
                <a:lnTo>
                  <a:pt x="70300" y="230485"/>
                </a:lnTo>
                <a:lnTo>
                  <a:pt x="57975" y="223398"/>
                </a:lnTo>
                <a:lnTo>
                  <a:pt x="46588" y="215274"/>
                </a:lnTo>
                <a:lnTo>
                  <a:pt x="36230" y="206191"/>
                </a:lnTo>
                <a:lnTo>
                  <a:pt x="26989" y="196226"/>
                </a:lnTo>
                <a:lnTo>
                  <a:pt x="18954" y="185457"/>
                </a:lnTo>
                <a:lnTo>
                  <a:pt x="12216" y="173962"/>
                </a:lnTo>
                <a:lnTo>
                  <a:pt x="6863" y="161818"/>
                </a:lnTo>
                <a:lnTo>
                  <a:pt x="2985" y="149102"/>
                </a:lnTo>
                <a:lnTo>
                  <a:pt x="671" y="135893"/>
                </a:lnTo>
                <a:lnTo>
                  <a:pt x="0" y="123825"/>
                </a:lnTo>
                <a:close/>
              </a:path>
            </a:pathLst>
          </a:custGeom>
          <a:ln w="1270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648200" y="552450"/>
            <a:ext cx="4171950" cy="0"/>
          </a:xfrm>
          <a:custGeom>
            <a:avLst/>
            <a:gdLst/>
            <a:ahLst/>
            <a:cxnLst/>
            <a:rect l="l" t="t" r="r" b="b"/>
            <a:pathLst>
              <a:path w="4171950">
                <a:moveTo>
                  <a:pt x="0" y="0"/>
                </a:moveTo>
                <a:lnTo>
                  <a:pt x="417195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7143750" y="3028950"/>
            <a:ext cx="495300" cy="1981200"/>
          </a:xfrm>
          <a:custGeom>
            <a:avLst/>
            <a:gdLst/>
            <a:ahLst/>
            <a:cxnLst/>
            <a:rect l="l" t="t" r="r" b="b"/>
            <a:pathLst>
              <a:path w="495300" h="1981200">
                <a:moveTo>
                  <a:pt x="0" y="0"/>
                </a:moveTo>
                <a:lnTo>
                  <a:pt x="40629" y="550"/>
                </a:lnTo>
                <a:lnTo>
                  <a:pt x="79140" y="2146"/>
                </a:lnTo>
                <a:lnTo>
                  <a:pt x="115004" y="4698"/>
                </a:lnTo>
                <a:lnTo>
                  <a:pt x="147694" y="8121"/>
                </a:lnTo>
                <a:lnTo>
                  <a:pt x="189621" y="14697"/>
                </a:lnTo>
                <a:lnTo>
                  <a:pt x="221436" y="22744"/>
                </a:lnTo>
                <a:lnTo>
                  <a:pt x="247650" y="41275"/>
                </a:lnTo>
                <a:lnTo>
                  <a:pt x="247650" y="949325"/>
                </a:lnTo>
                <a:lnTo>
                  <a:pt x="248490" y="952740"/>
                </a:lnTo>
                <a:lnTo>
                  <a:pt x="255012" y="959334"/>
                </a:lnTo>
                <a:lnTo>
                  <a:pt x="267552" y="965537"/>
                </a:lnTo>
                <a:lnTo>
                  <a:pt x="275913" y="968464"/>
                </a:lnTo>
                <a:lnTo>
                  <a:pt x="285580" y="971260"/>
                </a:lnTo>
                <a:lnTo>
                  <a:pt x="296488" y="973913"/>
                </a:lnTo>
                <a:lnTo>
                  <a:pt x="308570" y="976413"/>
                </a:lnTo>
                <a:lnTo>
                  <a:pt x="321761" y="978748"/>
                </a:lnTo>
                <a:lnTo>
                  <a:pt x="335993" y="980907"/>
                </a:lnTo>
                <a:lnTo>
                  <a:pt x="351202" y="982880"/>
                </a:lnTo>
                <a:lnTo>
                  <a:pt x="367322" y="984654"/>
                </a:lnTo>
                <a:lnTo>
                  <a:pt x="384285" y="986219"/>
                </a:lnTo>
                <a:lnTo>
                  <a:pt x="402028" y="987564"/>
                </a:lnTo>
                <a:lnTo>
                  <a:pt x="420482" y="988677"/>
                </a:lnTo>
                <a:lnTo>
                  <a:pt x="439583" y="989548"/>
                </a:lnTo>
                <a:lnTo>
                  <a:pt x="459265" y="990164"/>
                </a:lnTo>
                <a:lnTo>
                  <a:pt x="479461" y="990516"/>
                </a:lnTo>
                <a:lnTo>
                  <a:pt x="495300" y="990600"/>
                </a:lnTo>
                <a:lnTo>
                  <a:pt x="474753" y="990739"/>
                </a:lnTo>
                <a:lnTo>
                  <a:pt x="435116" y="991823"/>
                </a:lnTo>
                <a:lnTo>
                  <a:pt x="397863" y="993907"/>
                </a:lnTo>
                <a:lnTo>
                  <a:pt x="363520" y="996906"/>
                </a:lnTo>
                <a:lnTo>
                  <a:pt x="318618" y="1002927"/>
                </a:lnTo>
                <a:lnTo>
                  <a:pt x="283235" y="1010517"/>
                </a:lnTo>
                <a:lnTo>
                  <a:pt x="253941" y="1022569"/>
                </a:lnTo>
                <a:lnTo>
                  <a:pt x="247650" y="1031875"/>
                </a:lnTo>
                <a:lnTo>
                  <a:pt x="247650" y="1939925"/>
                </a:lnTo>
                <a:lnTo>
                  <a:pt x="246809" y="1943340"/>
                </a:lnTo>
                <a:lnTo>
                  <a:pt x="240287" y="1949934"/>
                </a:lnTo>
                <a:lnTo>
                  <a:pt x="227747" y="1956137"/>
                </a:lnTo>
                <a:lnTo>
                  <a:pt x="219386" y="1959064"/>
                </a:lnTo>
                <a:lnTo>
                  <a:pt x="209719" y="1961860"/>
                </a:lnTo>
                <a:lnTo>
                  <a:pt x="198811" y="1964513"/>
                </a:lnTo>
                <a:lnTo>
                  <a:pt x="186729" y="1967013"/>
                </a:lnTo>
                <a:lnTo>
                  <a:pt x="173538" y="1969348"/>
                </a:lnTo>
                <a:lnTo>
                  <a:pt x="159306" y="1971507"/>
                </a:lnTo>
                <a:lnTo>
                  <a:pt x="144097" y="1973480"/>
                </a:lnTo>
                <a:lnTo>
                  <a:pt x="127977" y="1975254"/>
                </a:lnTo>
                <a:lnTo>
                  <a:pt x="111014" y="1976819"/>
                </a:lnTo>
                <a:lnTo>
                  <a:pt x="93271" y="1978164"/>
                </a:lnTo>
                <a:lnTo>
                  <a:pt x="74817" y="1979277"/>
                </a:lnTo>
                <a:lnTo>
                  <a:pt x="55716" y="1980148"/>
                </a:lnTo>
                <a:lnTo>
                  <a:pt x="36034" y="1980764"/>
                </a:lnTo>
                <a:lnTo>
                  <a:pt x="15838" y="1981116"/>
                </a:lnTo>
                <a:lnTo>
                  <a:pt x="0" y="1981200"/>
                </a:lnTo>
              </a:path>
            </a:pathLst>
          </a:custGeom>
          <a:ln w="28575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8801100" y="552450"/>
            <a:ext cx="0" cy="4991100"/>
          </a:xfrm>
          <a:custGeom>
            <a:avLst/>
            <a:gdLst/>
            <a:ahLst/>
            <a:cxnLst/>
            <a:rect l="l" t="t" r="r" b="b"/>
            <a:pathLst>
              <a:path h="4991100">
                <a:moveTo>
                  <a:pt x="0" y="0"/>
                </a:moveTo>
                <a:lnTo>
                  <a:pt x="0" y="499110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8820150" y="112395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9334500" y="163830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9525000" y="1504950"/>
            <a:ext cx="285750" cy="247650"/>
          </a:xfrm>
          <a:custGeom>
            <a:avLst/>
            <a:gdLst/>
            <a:ahLst/>
            <a:cxnLst/>
            <a:rect l="l" t="t" r="r" b="b"/>
            <a:pathLst>
              <a:path w="285750" h="247650">
                <a:moveTo>
                  <a:pt x="0" y="123825"/>
                </a:moveTo>
                <a:lnTo>
                  <a:pt x="671" y="135893"/>
                </a:lnTo>
                <a:lnTo>
                  <a:pt x="2985" y="149102"/>
                </a:lnTo>
                <a:lnTo>
                  <a:pt x="6863" y="161818"/>
                </a:lnTo>
                <a:lnTo>
                  <a:pt x="12216" y="173962"/>
                </a:lnTo>
                <a:lnTo>
                  <a:pt x="18954" y="185457"/>
                </a:lnTo>
                <a:lnTo>
                  <a:pt x="26989" y="196226"/>
                </a:lnTo>
                <a:lnTo>
                  <a:pt x="36230" y="206191"/>
                </a:lnTo>
                <a:lnTo>
                  <a:pt x="46588" y="215274"/>
                </a:lnTo>
                <a:lnTo>
                  <a:pt x="57975" y="223398"/>
                </a:lnTo>
                <a:lnTo>
                  <a:pt x="70300" y="230485"/>
                </a:lnTo>
                <a:lnTo>
                  <a:pt x="83474" y="236457"/>
                </a:lnTo>
                <a:lnTo>
                  <a:pt x="97408" y="241237"/>
                </a:lnTo>
                <a:lnTo>
                  <a:pt x="112012" y="244748"/>
                </a:lnTo>
                <a:lnTo>
                  <a:pt x="127197" y="246911"/>
                </a:lnTo>
                <a:lnTo>
                  <a:pt x="142875" y="247650"/>
                </a:lnTo>
                <a:lnTo>
                  <a:pt x="156804" y="247067"/>
                </a:lnTo>
                <a:lnTo>
                  <a:pt x="172050" y="245061"/>
                </a:lnTo>
                <a:lnTo>
                  <a:pt x="186724" y="241699"/>
                </a:lnTo>
                <a:lnTo>
                  <a:pt x="200738" y="237058"/>
                </a:lnTo>
                <a:lnTo>
                  <a:pt x="214002" y="231216"/>
                </a:lnTo>
                <a:lnTo>
                  <a:pt x="226428" y="224252"/>
                </a:lnTo>
                <a:lnTo>
                  <a:pt x="237925" y="216241"/>
                </a:lnTo>
                <a:lnTo>
                  <a:pt x="248404" y="207262"/>
                </a:lnTo>
                <a:lnTo>
                  <a:pt x="257775" y="197393"/>
                </a:lnTo>
                <a:lnTo>
                  <a:pt x="265951" y="186711"/>
                </a:lnTo>
                <a:lnTo>
                  <a:pt x="272840" y="175294"/>
                </a:lnTo>
                <a:lnTo>
                  <a:pt x="278354" y="163219"/>
                </a:lnTo>
                <a:lnTo>
                  <a:pt x="282403" y="150564"/>
                </a:lnTo>
                <a:lnTo>
                  <a:pt x="284898" y="137407"/>
                </a:lnTo>
                <a:lnTo>
                  <a:pt x="285750" y="123825"/>
                </a:lnTo>
                <a:lnTo>
                  <a:pt x="285078" y="111756"/>
                </a:lnTo>
                <a:lnTo>
                  <a:pt x="282764" y="98547"/>
                </a:lnTo>
                <a:lnTo>
                  <a:pt x="278886" y="85831"/>
                </a:lnTo>
                <a:lnTo>
                  <a:pt x="273533" y="73687"/>
                </a:lnTo>
                <a:lnTo>
                  <a:pt x="266795" y="62192"/>
                </a:lnTo>
                <a:lnTo>
                  <a:pt x="258760" y="51423"/>
                </a:lnTo>
                <a:lnTo>
                  <a:pt x="249519" y="41458"/>
                </a:lnTo>
                <a:lnTo>
                  <a:pt x="239161" y="32375"/>
                </a:lnTo>
                <a:lnTo>
                  <a:pt x="227774" y="24251"/>
                </a:lnTo>
                <a:lnTo>
                  <a:pt x="215449" y="17164"/>
                </a:lnTo>
                <a:lnTo>
                  <a:pt x="202275" y="11192"/>
                </a:lnTo>
                <a:lnTo>
                  <a:pt x="188341" y="6412"/>
                </a:lnTo>
                <a:lnTo>
                  <a:pt x="173737" y="2901"/>
                </a:lnTo>
                <a:lnTo>
                  <a:pt x="158552" y="738"/>
                </a:lnTo>
                <a:lnTo>
                  <a:pt x="142875" y="0"/>
                </a:lnTo>
                <a:lnTo>
                  <a:pt x="128945" y="582"/>
                </a:lnTo>
                <a:lnTo>
                  <a:pt x="113699" y="2588"/>
                </a:lnTo>
                <a:lnTo>
                  <a:pt x="99025" y="5950"/>
                </a:lnTo>
                <a:lnTo>
                  <a:pt x="85011" y="10591"/>
                </a:lnTo>
                <a:lnTo>
                  <a:pt x="71747" y="16433"/>
                </a:lnTo>
                <a:lnTo>
                  <a:pt x="59321" y="23397"/>
                </a:lnTo>
                <a:lnTo>
                  <a:pt x="47824" y="31408"/>
                </a:lnTo>
                <a:lnTo>
                  <a:pt x="37345" y="40387"/>
                </a:lnTo>
                <a:lnTo>
                  <a:pt x="27974" y="50256"/>
                </a:lnTo>
                <a:lnTo>
                  <a:pt x="19798" y="60938"/>
                </a:lnTo>
                <a:lnTo>
                  <a:pt x="12909" y="72355"/>
                </a:lnTo>
                <a:lnTo>
                  <a:pt x="7395" y="84430"/>
                </a:lnTo>
                <a:lnTo>
                  <a:pt x="3346" y="97085"/>
                </a:lnTo>
                <a:lnTo>
                  <a:pt x="851" y="110242"/>
                </a:lnTo>
                <a:lnTo>
                  <a:pt x="0" y="123825"/>
                </a:lnTo>
                <a:close/>
              </a:path>
            </a:pathLst>
          </a:custGeom>
          <a:solidFill>
            <a:srgbClr val="FF5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9525000" y="1504950"/>
            <a:ext cx="285750" cy="247650"/>
          </a:xfrm>
          <a:custGeom>
            <a:avLst/>
            <a:gdLst/>
            <a:ahLst/>
            <a:cxnLst/>
            <a:rect l="l" t="t" r="r" b="b"/>
            <a:pathLst>
              <a:path w="285750" h="247650">
                <a:moveTo>
                  <a:pt x="0" y="123825"/>
                </a:moveTo>
                <a:lnTo>
                  <a:pt x="851" y="110242"/>
                </a:lnTo>
                <a:lnTo>
                  <a:pt x="3346" y="97085"/>
                </a:lnTo>
                <a:lnTo>
                  <a:pt x="7395" y="84430"/>
                </a:lnTo>
                <a:lnTo>
                  <a:pt x="12909" y="72355"/>
                </a:lnTo>
                <a:lnTo>
                  <a:pt x="19798" y="60938"/>
                </a:lnTo>
                <a:lnTo>
                  <a:pt x="27974" y="50256"/>
                </a:lnTo>
                <a:lnTo>
                  <a:pt x="37345" y="40387"/>
                </a:lnTo>
                <a:lnTo>
                  <a:pt x="47824" y="31408"/>
                </a:lnTo>
                <a:lnTo>
                  <a:pt x="59321" y="23397"/>
                </a:lnTo>
                <a:lnTo>
                  <a:pt x="71747" y="16433"/>
                </a:lnTo>
                <a:lnTo>
                  <a:pt x="85011" y="10591"/>
                </a:lnTo>
                <a:lnTo>
                  <a:pt x="99025" y="5950"/>
                </a:lnTo>
                <a:lnTo>
                  <a:pt x="113699" y="2588"/>
                </a:lnTo>
                <a:lnTo>
                  <a:pt x="128945" y="582"/>
                </a:lnTo>
                <a:lnTo>
                  <a:pt x="142875" y="0"/>
                </a:lnTo>
                <a:lnTo>
                  <a:pt x="158552" y="738"/>
                </a:lnTo>
                <a:lnTo>
                  <a:pt x="173737" y="2901"/>
                </a:lnTo>
                <a:lnTo>
                  <a:pt x="188341" y="6412"/>
                </a:lnTo>
                <a:lnTo>
                  <a:pt x="202275" y="11192"/>
                </a:lnTo>
                <a:lnTo>
                  <a:pt x="215449" y="17164"/>
                </a:lnTo>
                <a:lnTo>
                  <a:pt x="227774" y="24251"/>
                </a:lnTo>
                <a:lnTo>
                  <a:pt x="239161" y="32375"/>
                </a:lnTo>
                <a:lnTo>
                  <a:pt x="249519" y="41458"/>
                </a:lnTo>
                <a:lnTo>
                  <a:pt x="258760" y="51423"/>
                </a:lnTo>
                <a:lnTo>
                  <a:pt x="266795" y="62192"/>
                </a:lnTo>
                <a:lnTo>
                  <a:pt x="273533" y="73687"/>
                </a:lnTo>
                <a:lnTo>
                  <a:pt x="278886" y="85831"/>
                </a:lnTo>
                <a:lnTo>
                  <a:pt x="282764" y="98547"/>
                </a:lnTo>
                <a:lnTo>
                  <a:pt x="285078" y="111756"/>
                </a:lnTo>
                <a:lnTo>
                  <a:pt x="285750" y="123825"/>
                </a:lnTo>
                <a:lnTo>
                  <a:pt x="284898" y="137407"/>
                </a:lnTo>
                <a:lnTo>
                  <a:pt x="282403" y="150564"/>
                </a:lnTo>
                <a:lnTo>
                  <a:pt x="278354" y="163219"/>
                </a:lnTo>
                <a:lnTo>
                  <a:pt x="272840" y="175294"/>
                </a:lnTo>
                <a:lnTo>
                  <a:pt x="265951" y="186711"/>
                </a:lnTo>
                <a:lnTo>
                  <a:pt x="257775" y="197393"/>
                </a:lnTo>
                <a:lnTo>
                  <a:pt x="248404" y="207262"/>
                </a:lnTo>
                <a:lnTo>
                  <a:pt x="237925" y="216241"/>
                </a:lnTo>
                <a:lnTo>
                  <a:pt x="226428" y="224252"/>
                </a:lnTo>
                <a:lnTo>
                  <a:pt x="214002" y="231216"/>
                </a:lnTo>
                <a:lnTo>
                  <a:pt x="200738" y="237058"/>
                </a:lnTo>
                <a:lnTo>
                  <a:pt x="186724" y="241699"/>
                </a:lnTo>
                <a:lnTo>
                  <a:pt x="172050" y="245061"/>
                </a:lnTo>
                <a:lnTo>
                  <a:pt x="156804" y="247067"/>
                </a:lnTo>
                <a:lnTo>
                  <a:pt x="142875" y="247650"/>
                </a:lnTo>
                <a:lnTo>
                  <a:pt x="127197" y="246911"/>
                </a:lnTo>
                <a:lnTo>
                  <a:pt x="112012" y="244748"/>
                </a:lnTo>
                <a:lnTo>
                  <a:pt x="97408" y="241237"/>
                </a:lnTo>
                <a:lnTo>
                  <a:pt x="83474" y="236457"/>
                </a:lnTo>
                <a:lnTo>
                  <a:pt x="70300" y="230485"/>
                </a:lnTo>
                <a:lnTo>
                  <a:pt x="57975" y="223398"/>
                </a:lnTo>
                <a:lnTo>
                  <a:pt x="46588" y="215274"/>
                </a:lnTo>
                <a:lnTo>
                  <a:pt x="36230" y="206191"/>
                </a:lnTo>
                <a:lnTo>
                  <a:pt x="26989" y="196226"/>
                </a:lnTo>
                <a:lnTo>
                  <a:pt x="18954" y="185457"/>
                </a:lnTo>
                <a:lnTo>
                  <a:pt x="12216" y="173962"/>
                </a:lnTo>
                <a:lnTo>
                  <a:pt x="6863" y="161818"/>
                </a:lnTo>
                <a:lnTo>
                  <a:pt x="2985" y="149102"/>
                </a:lnTo>
                <a:lnTo>
                  <a:pt x="671" y="135893"/>
                </a:lnTo>
                <a:lnTo>
                  <a:pt x="0" y="123825"/>
                </a:lnTo>
                <a:close/>
              </a:path>
            </a:pathLst>
          </a:custGeom>
          <a:ln w="1270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9334500" y="321945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9525000" y="3086100"/>
            <a:ext cx="285750" cy="247650"/>
          </a:xfrm>
          <a:custGeom>
            <a:avLst/>
            <a:gdLst/>
            <a:ahLst/>
            <a:cxnLst/>
            <a:rect l="l" t="t" r="r" b="b"/>
            <a:pathLst>
              <a:path w="285750" h="247650">
                <a:moveTo>
                  <a:pt x="0" y="123825"/>
                </a:moveTo>
                <a:lnTo>
                  <a:pt x="671" y="135893"/>
                </a:lnTo>
                <a:lnTo>
                  <a:pt x="2985" y="149102"/>
                </a:lnTo>
                <a:lnTo>
                  <a:pt x="6863" y="161818"/>
                </a:lnTo>
                <a:lnTo>
                  <a:pt x="12216" y="173962"/>
                </a:lnTo>
                <a:lnTo>
                  <a:pt x="18954" y="185457"/>
                </a:lnTo>
                <a:lnTo>
                  <a:pt x="26989" y="196226"/>
                </a:lnTo>
                <a:lnTo>
                  <a:pt x="36230" y="206191"/>
                </a:lnTo>
                <a:lnTo>
                  <a:pt x="46588" y="215274"/>
                </a:lnTo>
                <a:lnTo>
                  <a:pt x="57975" y="223398"/>
                </a:lnTo>
                <a:lnTo>
                  <a:pt x="70300" y="230485"/>
                </a:lnTo>
                <a:lnTo>
                  <a:pt x="83474" y="236457"/>
                </a:lnTo>
                <a:lnTo>
                  <a:pt x="97408" y="241237"/>
                </a:lnTo>
                <a:lnTo>
                  <a:pt x="112012" y="244748"/>
                </a:lnTo>
                <a:lnTo>
                  <a:pt x="127197" y="246911"/>
                </a:lnTo>
                <a:lnTo>
                  <a:pt x="142875" y="247650"/>
                </a:lnTo>
                <a:lnTo>
                  <a:pt x="156804" y="247067"/>
                </a:lnTo>
                <a:lnTo>
                  <a:pt x="172050" y="245061"/>
                </a:lnTo>
                <a:lnTo>
                  <a:pt x="186724" y="241699"/>
                </a:lnTo>
                <a:lnTo>
                  <a:pt x="200738" y="237058"/>
                </a:lnTo>
                <a:lnTo>
                  <a:pt x="214002" y="231216"/>
                </a:lnTo>
                <a:lnTo>
                  <a:pt x="226428" y="224252"/>
                </a:lnTo>
                <a:lnTo>
                  <a:pt x="237925" y="216241"/>
                </a:lnTo>
                <a:lnTo>
                  <a:pt x="248404" y="207262"/>
                </a:lnTo>
                <a:lnTo>
                  <a:pt x="257775" y="197393"/>
                </a:lnTo>
                <a:lnTo>
                  <a:pt x="265951" y="186711"/>
                </a:lnTo>
                <a:lnTo>
                  <a:pt x="272840" y="175294"/>
                </a:lnTo>
                <a:lnTo>
                  <a:pt x="278354" y="163219"/>
                </a:lnTo>
                <a:lnTo>
                  <a:pt x="282403" y="150564"/>
                </a:lnTo>
                <a:lnTo>
                  <a:pt x="284898" y="137407"/>
                </a:lnTo>
                <a:lnTo>
                  <a:pt x="285750" y="123825"/>
                </a:lnTo>
                <a:lnTo>
                  <a:pt x="285078" y="111756"/>
                </a:lnTo>
                <a:lnTo>
                  <a:pt x="282764" y="98547"/>
                </a:lnTo>
                <a:lnTo>
                  <a:pt x="278886" y="85831"/>
                </a:lnTo>
                <a:lnTo>
                  <a:pt x="273533" y="73687"/>
                </a:lnTo>
                <a:lnTo>
                  <a:pt x="266795" y="62192"/>
                </a:lnTo>
                <a:lnTo>
                  <a:pt x="258760" y="51423"/>
                </a:lnTo>
                <a:lnTo>
                  <a:pt x="249519" y="41458"/>
                </a:lnTo>
                <a:lnTo>
                  <a:pt x="239161" y="32375"/>
                </a:lnTo>
                <a:lnTo>
                  <a:pt x="227774" y="24251"/>
                </a:lnTo>
                <a:lnTo>
                  <a:pt x="215449" y="17164"/>
                </a:lnTo>
                <a:lnTo>
                  <a:pt x="202275" y="11192"/>
                </a:lnTo>
                <a:lnTo>
                  <a:pt x="188341" y="6412"/>
                </a:lnTo>
                <a:lnTo>
                  <a:pt x="173737" y="2901"/>
                </a:lnTo>
                <a:lnTo>
                  <a:pt x="158552" y="738"/>
                </a:lnTo>
                <a:lnTo>
                  <a:pt x="142875" y="0"/>
                </a:lnTo>
                <a:lnTo>
                  <a:pt x="128945" y="582"/>
                </a:lnTo>
                <a:lnTo>
                  <a:pt x="113699" y="2588"/>
                </a:lnTo>
                <a:lnTo>
                  <a:pt x="99025" y="5950"/>
                </a:lnTo>
                <a:lnTo>
                  <a:pt x="85011" y="10591"/>
                </a:lnTo>
                <a:lnTo>
                  <a:pt x="71747" y="16433"/>
                </a:lnTo>
                <a:lnTo>
                  <a:pt x="59321" y="23397"/>
                </a:lnTo>
                <a:lnTo>
                  <a:pt x="47824" y="31408"/>
                </a:lnTo>
                <a:lnTo>
                  <a:pt x="37345" y="40387"/>
                </a:lnTo>
                <a:lnTo>
                  <a:pt x="27974" y="50256"/>
                </a:lnTo>
                <a:lnTo>
                  <a:pt x="19798" y="60938"/>
                </a:lnTo>
                <a:lnTo>
                  <a:pt x="12909" y="72355"/>
                </a:lnTo>
                <a:lnTo>
                  <a:pt x="7395" y="84430"/>
                </a:lnTo>
                <a:lnTo>
                  <a:pt x="3346" y="97085"/>
                </a:lnTo>
                <a:lnTo>
                  <a:pt x="851" y="110242"/>
                </a:lnTo>
                <a:lnTo>
                  <a:pt x="0" y="123825"/>
                </a:lnTo>
                <a:close/>
              </a:path>
            </a:pathLst>
          </a:custGeom>
          <a:solidFill>
            <a:srgbClr val="FF505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9525000" y="3086100"/>
            <a:ext cx="285750" cy="247650"/>
          </a:xfrm>
          <a:custGeom>
            <a:avLst/>
            <a:gdLst/>
            <a:ahLst/>
            <a:cxnLst/>
            <a:rect l="l" t="t" r="r" b="b"/>
            <a:pathLst>
              <a:path w="285750" h="247650">
                <a:moveTo>
                  <a:pt x="0" y="123825"/>
                </a:moveTo>
                <a:lnTo>
                  <a:pt x="851" y="110242"/>
                </a:lnTo>
                <a:lnTo>
                  <a:pt x="3346" y="97085"/>
                </a:lnTo>
                <a:lnTo>
                  <a:pt x="7395" y="84430"/>
                </a:lnTo>
                <a:lnTo>
                  <a:pt x="12909" y="72355"/>
                </a:lnTo>
                <a:lnTo>
                  <a:pt x="19798" y="60938"/>
                </a:lnTo>
                <a:lnTo>
                  <a:pt x="27974" y="50256"/>
                </a:lnTo>
                <a:lnTo>
                  <a:pt x="37345" y="40387"/>
                </a:lnTo>
                <a:lnTo>
                  <a:pt x="47824" y="31408"/>
                </a:lnTo>
                <a:lnTo>
                  <a:pt x="59321" y="23397"/>
                </a:lnTo>
                <a:lnTo>
                  <a:pt x="71747" y="16433"/>
                </a:lnTo>
                <a:lnTo>
                  <a:pt x="85011" y="10591"/>
                </a:lnTo>
                <a:lnTo>
                  <a:pt x="99025" y="5950"/>
                </a:lnTo>
                <a:lnTo>
                  <a:pt x="113699" y="2588"/>
                </a:lnTo>
                <a:lnTo>
                  <a:pt x="128945" y="582"/>
                </a:lnTo>
                <a:lnTo>
                  <a:pt x="142875" y="0"/>
                </a:lnTo>
                <a:lnTo>
                  <a:pt x="158552" y="738"/>
                </a:lnTo>
                <a:lnTo>
                  <a:pt x="173737" y="2901"/>
                </a:lnTo>
                <a:lnTo>
                  <a:pt x="188341" y="6412"/>
                </a:lnTo>
                <a:lnTo>
                  <a:pt x="202275" y="11192"/>
                </a:lnTo>
                <a:lnTo>
                  <a:pt x="215449" y="17164"/>
                </a:lnTo>
                <a:lnTo>
                  <a:pt x="227774" y="24251"/>
                </a:lnTo>
                <a:lnTo>
                  <a:pt x="239161" y="32375"/>
                </a:lnTo>
                <a:lnTo>
                  <a:pt x="249519" y="41458"/>
                </a:lnTo>
                <a:lnTo>
                  <a:pt x="258760" y="51423"/>
                </a:lnTo>
                <a:lnTo>
                  <a:pt x="266795" y="62192"/>
                </a:lnTo>
                <a:lnTo>
                  <a:pt x="273533" y="73687"/>
                </a:lnTo>
                <a:lnTo>
                  <a:pt x="278886" y="85831"/>
                </a:lnTo>
                <a:lnTo>
                  <a:pt x="282764" y="98547"/>
                </a:lnTo>
                <a:lnTo>
                  <a:pt x="285078" y="111756"/>
                </a:lnTo>
                <a:lnTo>
                  <a:pt x="285750" y="123825"/>
                </a:lnTo>
                <a:lnTo>
                  <a:pt x="284898" y="137407"/>
                </a:lnTo>
                <a:lnTo>
                  <a:pt x="282403" y="150564"/>
                </a:lnTo>
                <a:lnTo>
                  <a:pt x="278354" y="163219"/>
                </a:lnTo>
                <a:lnTo>
                  <a:pt x="272840" y="175294"/>
                </a:lnTo>
                <a:lnTo>
                  <a:pt x="265951" y="186711"/>
                </a:lnTo>
                <a:lnTo>
                  <a:pt x="257775" y="197393"/>
                </a:lnTo>
                <a:lnTo>
                  <a:pt x="248404" y="207262"/>
                </a:lnTo>
                <a:lnTo>
                  <a:pt x="237925" y="216241"/>
                </a:lnTo>
                <a:lnTo>
                  <a:pt x="226428" y="224252"/>
                </a:lnTo>
                <a:lnTo>
                  <a:pt x="214002" y="231216"/>
                </a:lnTo>
                <a:lnTo>
                  <a:pt x="200738" y="237058"/>
                </a:lnTo>
                <a:lnTo>
                  <a:pt x="186724" y="241699"/>
                </a:lnTo>
                <a:lnTo>
                  <a:pt x="172050" y="245061"/>
                </a:lnTo>
                <a:lnTo>
                  <a:pt x="156804" y="247067"/>
                </a:lnTo>
                <a:lnTo>
                  <a:pt x="142875" y="247650"/>
                </a:lnTo>
                <a:lnTo>
                  <a:pt x="127197" y="246911"/>
                </a:lnTo>
                <a:lnTo>
                  <a:pt x="112012" y="244748"/>
                </a:lnTo>
                <a:lnTo>
                  <a:pt x="97408" y="241237"/>
                </a:lnTo>
                <a:lnTo>
                  <a:pt x="83474" y="236457"/>
                </a:lnTo>
                <a:lnTo>
                  <a:pt x="70300" y="230485"/>
                </a:lnTo>
                <a:lnTo>
                  <a:pt x="57975" y="223398"/>
                </a:lnTo>
                <a:lnTo>
                  <a:pt x="46588" y="215274"/>
                </a:lnTo>
                <a:lnTo>
                  <a:pt x="36230" y="206191"/>
                </a:lnTo>
                <a:lnTo>
                  <a:pt x="26989" y="196226"/>
                </a:lnTo>
                <a:lnTo>
                  <a:pt x="18954" y="185457"/>
                </a:lnTo>
                <a:lnTo>
                  <a:pt x="12216" y="173962"/>
                </a:lnTo>
                <a:lnTo>
                  <a:pt x="6863" y="161818"/>
                </a:lnTo>
                <a:lnTo>
                  <a:pt x="2985" y="149102"/>
                </a:lnTo>
                <a:lnTo>
                  <a:pt x="671" y="135893"/>
                </a:lnTo>
                <a:lnTo>
                  <a:pt x="0" y="123825"/>
                </a:lnTo>
                <a:close/>
              </a:path>
            </a:pathLst>
          </a:custGeom>
          <a:ln w="1270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9315450" y="1276350"/>
            <a:ext cx="0" cy="1962150"/>
          </a:xfrm>
          <a:custGeom>
            <a:avLst/>
            <a:gdLst/>
            <a:ahLst/>
            <a:cxnLst/>
            <a:rect l="l" t="t" r="r" b="b"/>
            <a:pathLst>
              <a:path h="1962150">
                <a:moveTo>
                  <a:pt x="0" y="0"/>
                </a:moveTo>
                <a:lnTo>
                  <a:pt x="0" y="1962150"/>
                </a:lnTo>
              </a:path>
            </a:pathLst>
          </a:custGeom>
          <a:ln w="5715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9105900" y="89535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2" y="216432"/>
                </a:lnTo>
                <a:lnTo>
                  <a:pt x="2617" y="232474"/>
                </a:lnTo>
                <a:lnTo>
                  <a:pt x="5812" y="248099"/>
                </a:lnTo>
                <a:lnTo>
                  <a:pt x="10195" y="263255"/>
                </a:lnTo>
                <a:lnTo>
                  <a:pt x="15716" y="277891"/>
                </a:lnTo>
                <a:lnTo>
                  <a:pt x="22322" y="291956"/>
                </a:lnTo>
                <a:lnTo>
                  <a:pt x="29963" y="305398"/>
                </a:lnTo>
                <a:lnTo>
                  <a:pt x="38587" y="318165"/>
                </a:lnTo>
                <a:lnTo>
                  <a:pt x="48143" y="330206"/>
                </a:lnTo>
                <a:lnTo>
                  <a:pt x="58578" y="341471"/>
                </a:lnTo>
                <a:lnTo>
                  <a:pt x="69843" y="351906"/>
                </a:lnTo>
                <a:lnTo>
                  <a:pt x="81884" y="361462"/>
                </a:lnTo>
                <a:lnTo>
                  <a:pt x="94651" y="370086"/>
                </a:lnTo>
                <a:lnTo>
                  <a:pt x="108093" y="377727"/>
                </a:lnTo>
                <a:lnTo>
                  <a:pt x="122158" y="384333"/>
                </a:lnTo>
                <a:lnTo>
                  <a:pt x="136794" y="389854"/>
                </a:lnTo>
                <a:lnTo>
                  <a:pt x="151950" y="394237"/>
                </a:lnTo>
                <a:lnTo>
                  <a:pt x="167575" y="397432"/>
                </a:lnTo>
                <a:lnTo>
                  <a:pt x="183617" y="399387"/>
                </a:lnTo>
                <a:lnTo>
                  <a:pt x="200025" y="400050"/>
                </a:lnTo>
                <a:lnTo>
                  <a:pt x="216432" y="399387"/>
                </a:lnTo>
                <a:lnTo>
                  <a:pt x="232474" y="397432"/>
                </a:lnTo>
                <a:lnTo>
                  <a:pt x="248099" y="394237"/>
                </a:lnTo>
                <a:lnTo>
                  <a:pt x="263255" y="389854"/>
                </a:lnTo>
                <a:lnTo>
                  <a:pt x="277891" y="384333"/>
                </a:lnTo>
                <a:lnTo>
                  <a:pt x="291956" y="377727"/>
                </a:lnTo>
                <a:lnTo>
                  <a:pt x="305398" y="370086"/>
                </a:lnTo>
                <a:lnTo>
                  <a:pt x="318165" y="361462"/>
                </a:lnTo>
                <a:lnTo>
                  <a:pt x="330206" y="351906"/>
                </a:lnTo>
                <a:lnTo>
                  <a:pt x="341471" y="341471"/>
                </a:lnTo>
                <a:lnTo>
                  <a:pt x="351906" y="330206"/>
                </a:lnTo>
                <a:lnTo>
                  <a:pt x="361462" y="318165"/>
                </a:lnTo>
                <a:lnTo>
                  <a:pt x="370086" y="305398"/>
                </a:lnTo>
                <a:lnTo>
                  <a:pt x="377727" y="291956"/>
                </a:lnTo>
                <a:lnTo>
                  <a:pt x="384333" y="277891"/>
                </a:lnTo>
                <a:lnTo>
                  <a:pt x="389854" y="263255"/>
                </a:lnTo>
                <a:lnTo>
                  <a:pt x="394237" y="248099"/>
                </a:lnTo>
                <a:lnTo>
                  <a:pt x="397432" y="232474"/>
                </a:lnTo>
                <a:lnTo>
                  <a:pt x="399387" y="216432"/>
                </a:lnTo>
                <a:lnTo>
                  <a:pt x="400050" y="200025"/>
                </a:lnTo>
                <a:lnTo>
                  <a:pt x="399387" y="183617"/>
                </a:lnTo>
                <a:lnTo>
                  <a:pt x="397432" y="167575"/>
                </a:lnTo>
                <a:lnTo>
                  <a:pt x="394237" y="151950"/>
                </a:lnTo>
                <a:lnTo>
                  <a:pt x="389854" y="136794"/>
                </a:lnTo>
                <a:lnTo>
                  <a:pt x="384333" y="122158"/>
                </a:lnTo>
                <a:lnTo>
                  <a:pt x="377727" y="108093"/>
                </a:lnTo>
                <a:lnTo>
                  <a:pt x="370086" y="94651"/>
                </a:lnTo>
                <a:lnTo>
                  <a:pt x="361462" y="81884"/>
                </a:lnTo>
                <a:lnTo>
                  <a:pt x="351906" y="69843"/>
                </a:lnTo>
                <a:lnTo>
                  <a:pt x="341471" y="58578"/>
                </a:lnTo>
                <a:lnTo>
                  <a:pt x="330206" y="48143"/>
                </a:lnTo>
                <a:lnTo>
                  <a:pt x="318165" y="38587"/>
                </a:lnTo>
                <a:lnTo>
                  <a:pt x="305398" y="29963"/>
                </a:lnTo>
                <a:lnTo>
                  <a:pt x="291956" y="22322"/>
                </a:lnTo>
                <a:lnTo>
                  <a:pt x="277891" y="15716"/>
                </a:lnTo>
                <a:lnTo>
                  <a:pt x="263255" y="10195"/>
                </a:lnTo>
                <a:lnTo>
                  <a:pt x="248099" y="5812"/>
                </a:lnTo>
                <a:lnTo>
                  <a:pt x="232474" y="2617"/>
                </a:lnTo>
                <a:lnTo>
                  <a:pt x="216432" y="662"/>
                </a:lnTo>
                <a:lnTo>
                  <a:pt x="200025" y="0"/>
                </a:lnTo>
                <a:lnTo>
                  <a:pt x="183617" y="662"/>
                </a:lnTo>
                <a:lnTo>
                  <a:pt x="167575" y="2617"/>
                </a:lnTo>
                <a:lnTo>
                  <a:pt x="151950" y="5812"/>
                </a:lnTo>
                <a:lnTo>
                  <a:pt x="136794" y="10195"/>
                </a:lnTo>
                <a:lnTo>
                  <a:pt x="122158" y="15716"/>
                </a:lnTo>
                <a:lnTo>
                  <a:pt x="108093" y="22322"/>
                </a:lnTo>
                <a:lnTo>
                  <a:pt x="94651" y="29963"/>
                </a:lnTo>
                <a:lnTo>
                  <a:pt x="81884" y="38587"/>
                </a:lnTo>
                <a:lnTo>
                  <a:pt x="69843" y="48143"/>
                </a:lnTo>
                <a:lnTo>
                  <a:pt x="58578" y="58578"/>
                </a:lnTo>
                <a:lnTo>
                  <a:pt x="48143" y="69843"/>
                </a:lnTo>
                <a:lnTo>
                  <a:pt x="38587" y="81884"/>
                </a:lnTo>
                <a:lnTo>
                  <a:pt x="29963" y="94651"/>
                </a:lnTo>
                <a:lnTo>
                  <a:pt x="22322" y="108093"/>
                </a:lnTo>
                <a:lnTo>
                  <a:pt x="15716" y="122158"/>
                </a:lnTo>
                <a:lnTo>
                  <a:pt x="10195" y="136794"/>
                </a:lnTo>
                <a:lnTo>
                  <a:pt x="5812" y="151950"/>
                </a:lnTo>
                <a:lnTo>
                  <a:pt x="2617" y="167575"/>
                </a:lnTo>
                <a:lnTo>
                  <a:pt x="662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9105900" y="89535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2" y="183617"/>
                </a:lnTo>
                <a:lnTo>
                  <a:pt x="2617" y="167575"/>
                </a:lnTo>
                <a:lnTo>
                  <a:pt x="5812" y="151950"/>
                </a:lnTo>
                <a:lnTo>
                  <a:pt x="10195" y="136794"/>
                </a:lnTo>
                <a:lnTo>
                  <a:pt x="15716" y="122158"/>
                </a:lnTo>
                <a:lnTo>
                  <a:pt x="22322" y="108093"/>
                </a:lnTo>
                <a:lnTo>
                  <a:pt x="29963" y="94651"/>
                </a:lnTo>
                <a:lnTo>
                  <a:pt x="38587" y="81884"/>
                </a:lnTo>
                <a:lnTo>
                  <a:pt x="48143" y="69843"/>
                </a:lnTo>
                <a:lnTo>
                  <a:pt x="58578" y="58578"/>
                </a:lnTo>
                <a:lnTo>
                  <a:pt x="69843" y="48143"/>
                </a:lnTo>
                <a:lnTo>
                  <a:pt x="81884" y="38587"/>
                </a:lnTo>
                <a:lnTo>
                  <a:pt x="94651" y="29963"/>
                </a:lnTo>
                <a:lnTo>
                  <a:pt x="108093" y="22322"/>
                </a:lnTo>
                <a:lnTo>
                  <a:pt x="122158" y="15716"/>
                </a:lnTo>
                <a:lnTo>
                  <a:pt x="136794" y="10195"/>
                </a:lnTo>
                <a:lnTo>
                  <a:pt x="151950" y="5812"/>
                </a:lnTo>
                <a:lnTo>
                  <a:pt x="167575" y="2617"/>
                </a:lnTo>
                <a:lnTo>
                  <a:pt x="183617" y="662"/>
                </a:lnTo>
                <a:lnTo>
                  <a:pt x="200025" y="0"/>
                </a:lnTo>
                <a:lnTo>
                  <a:pt x="216432" y="662"/>
                </a:lnTo>
                <a:lnTo>
                  <a:pt x="232474" y="2617"/>
                </a:lnTo>
                <a:lnTo>
                  <a:pt x="248099" y="5812"/>
                </a:lnTo>
                <a:lnTo>
                  <a:pt x="263255" y="10195"/>
                </a:lnTo>
                <a:lnTo>
                  <a:pt x="277891" y="15716"/>
                </a:lnTo>
                <a:lnTo>
                  <a:pt x="291956" y="22322"/>
                </a:lnTo>
                <a:lnTo>
                  <a:pt x="305398" y="29963"/>
                </a:lnTo>
                <a:lnTo>
                  <a:pt x="318165" y="38587"/>
                </a:lnTo>
                <a:lnTo>
                  <a:pt x="330206" y="48143"/>
                </a:lnTo>
                <a:lnTo>
                  <a:pt x="341471" y="58578"/>
                </a:lnTo>
                <a:lnTo>
                  <a:pt x="351906" y="69843"/>
                </a:lnTo>
                <a:lnTo>
                  <a:pt x="361462" y="81884"/>
                </a:lnTo>
                <a:lnTo>
                  <a:pt x="370086" y="94651"/>
                </a:lnTo>
                <a:lnTo>
                  <a:pt x="377727" y="108093"/>
                </a:lnTo>
                <a:lnTo>
                  <a:pt x="384333" y="122158"/>
                </a:lnTo>
                <a:lnTo>
                  <a:pt x="389854" y="136794"/>
                </a:lnTo>
                <a:lnTo>
                  <a:pt x="394237" y="151950"/>
                </a:lnTo>
                <a:lnTo>
                  <a:pt x="397432" y="167575"/>
                </a:lnTo>
                <a:lnTo>
                  <a:pt x="399387" y="183617"/>
                </a:lnTo>
                <a:lnTo>
                  <a:pt x="400050" y="200025"/>
                </a:lnTo>
                <a:lnTo>
                  <a:pt x="399387" y="216432"/>
                </a:lnTo>
                <a:lnTo>
                  <a:pt x="397432" y="232474"/>
                </a:lnTo>
                <a:lnTo>
                  <a:pt x="394237" y="248099"/>
                </a:lnTo>
                <a:lnTo>
                  <a:pt x="389854" y="263255"/>
                </a:lnTo>
                <a:lnTo>
                  <a:pt x="384333" y="277891"/>
                </a:lnTo>
                <a:lnTo>
                  <a:pt x="377727" y="291956"/>
                </a:lnTo>
                <a:lnTo>
                  <a:pt x="370086" y="305398"/>
                </a:lnTo>
                <a:lnTo>
                  <a:pt x="361462" y="318165"/>
                </a:lnTo>
                <a:lnTo>
                  <a:pt x="351906" y="330206"/>
                </a:lnTo>
                <a:lnTo>
                  <a:pt x="341471" y="341471"/>
                </a:lnTo>
                <a:lnTo>
                  <a:pt x="330206" y="351906"/>
                </a:lnTo>
                <a:lnTo>
                  <a:pt x="318165" y="361462"/>
                </a:lnTo>
                <a:lnTo>
                  <a:pt x="305398" y="370086"/>
                </a:lnTo>
                <a:lnTo>
                  <a:pt x="291956" y="377727"/>
                </a:lnTo>
                <a:lnTo>
                  <a:pt x="277891" y="384333"/>
                </a:lnTo>
                <a:lnTo>
                  <a:pt x="263255" y="389854"/>
                </a:lnTo>
                <a:lnTo>
                  <a:pt x="248099" y="394237"/>
                </a:lnTo>
                <a:lnTo>
                  <a:pt x="232474" y="397432"/>
                </a:lnTo>
                <a:lnTo>
                  <a:pt x="216432" y="399387"/>
                </a:lnTo>
                <a:lnTo>
                  <a:pt x="200025" y="400050"/>
                </a:lnTo>
                <a:lnTo>
                  <a:pt x="183617" y="399387"/>
                </a:lnTo>
                <a:lnTo>
                  <a:pt x="167575" y="397432"/>
                </a:lnTo>
                <a:lnTo>
                  <a:pt x="151950" y="394237"/>
                </a:lnTo>
                <a:lnTo>
                  <a:pt x="136794" y="389854"/>
                </a:lnTo>
                <a:lnTo>
                  <a:pt x="122158" y="384333"/>
                </a:lnTo>
                <a:lnTo>
                  <a:pt x="108093" y="377727"/>
                </a:lnTo>
                <a:lnTo>
                  <a:pt x="94651" y="370086"/>
                </a:lnTo>
                <a:lnTo>
                  <a:pt x="81884" y="361462"/>
                </a:lnTo>
                <a:lnTo>
                  <a:pt x="69843" y="351906"/>
                </a:lnTo>
                <a:lnTo>
                  <a:pt x="58578" y="341471"/>
                </a:lnTo>
                <a:lnTo>
                  <a:pt x="48143" y="330206"/>
                </a:lnTo>
                <a:lnTo>
                  <a:pt x="38587" y="318165"/>
                </a:lnTo>
                <a:lnTo>
                  <a:pt x="29963" y="305398"/>
                </a:lnTo>
                <a:lnTo>
                  <a:pt x="22322" y="291956"/>
                </a:lnTo>
                <a:lnTo>
                  <a:pt x="15716" y="277891"/>
                </a:lnTo>
                <a:lnTo>
                  <a:pt x="10195" y="263255"/>
                </a:lnTo>
                <a:lnTo>
                  <a:pt x="5812" y="248099"/>
                </a:lnTo>
                <a:lnTo>
                  <a:pt x="2617" y="232474"/>
                </a:lnTo>
                <a:lnTo>
                  <a:pt x="662" y="216432"/>
                </a:lnTo>
                <a:lnTo>
                  <a:pt x="0" y="200025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8782050" y="382905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9067800" y="360045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2" y="216432"/>
                </a:lnTo>
                <a:lnTo>
                  <a:pt x="2617" y="232474"/>
                </a:lnTo>
                <a:lnTo>
                  <a:pt x="5812" y="248099"/>
                </a:lnTo>
                <a:lnTo>
                  <a:pt x="10195" y="263255"/>
                </a:lnTo>
                <a:lnTo>
                  <a:pt x="15716" y="277891"/>
                </a:lnTo>
                <a:lnTo>
                  <a:pt x="22322" y="291956"/>
                </a:lnTo>
                <a:lnTo>
                  <a:pt x="29963" y="305398"/>
                </a:lnTo>
                <a:lnTo>
                  <a:pt x="38587" y="318165"/>
                </a:lnTo>
                <a:lnTo>
                  <a:pt x="48143" y="330206"/>
                </a:lnTo>
                <a:lnTo>
                  <a:pt x="58578" y="341471"/>
                </a:lnTo>
                <a:lnTo>
                  <a:pt x="69843" y="351906"/>
                </a:lnTo>
                <a:lnTo>
                  <a:pt x="81884" y="361462"/>
                </a:lnTo>
                <a:lnTo>
                  <a:pt x="94651" y="370086"/>
                </a:lnTo>
                <a:lnTo>
                  <a:pt x="108093" y="377727"/>
                </a:lnTo>
                <a:lnTo>
                  <a:pt x="122158" y="384333"/>
                </a:lnTo>
                <a:lnTo>
                  <a:pt x="136794" y="389854"/>
                </a:lnTo>
                <a:lnTo>
                  <a:pt x="151950" y="394237"/>
                </a:lnTo>
                <a:lnTo>
                  <a:pt x="167575" y="397432"/>
                </a:lnTo>
                <a:lnTo>
                  <a:pt x="183617" y="399387"/>
                </a:lnTo>
                <a:lnTo>
                  <a:pt x="200025" y="400050"/>
                </a:lnTo>
                <a:lnTo>
                  <a:pt x="216432" y="399387"/>
                </a:lnTo>
                <a:lnTo>
                  <a:pt x="232474" y="397432"/>
                </a:lnTo>
                <a:lnTo>
                  <a:pt x="248099" y="394237"/>
                </a:lnTo>
                <a:lnTo>
                  <a:pt x="263255" y="389854"/>
                </a:lnTo>
                <a:lnTo>
                  <a:pt x="277891" y="384333"/>
                </a:lnTo>
                <a:lnTo>
                  <a:pt x="291956" y="377727"/>
                </a:lnTo>
                <a:lnTo>
                  <a:pt x="305398" y="370086"/>
                </a:lnTo>
                <a:lnTo>
                  <a:pt x="318165" y="361462"/>
                </a:lnTo>
                <a:lnTo>
                  <a:pt x="330206" y="351906"/>
                </a:lnTo>
                <a:lnTo>
                  <a:pt x="341471" y="341471"/>
                </a:lnTo>
                <a:lnTo>
                  <a:pt x="351906" y="330206"/>
                </a:lnTo>
                <a:lnTo>
                  <a:pt x="361462" y="318165"/>
                </a:lnTo>
                <a:lnTo>
                  <a:pt x="370086" y="305398"/>
                </a:lnTo>
                <a:lnTo>
                  <a:pt x="377727" y="291956"/>
                </a:lnTo>
                <a:lnTo>
                  <a:pt x="384333" y="277891"/>
                </a:lnTo>
                <a:lnTo>
                  <a:pt x="389854" y="263255"/>
                </a:lnTo>
                <a:lnTo>
                  <a:pt x="394237" y="248099"/>
                </a:lnTo>
                <a:lnTo>
                  <a:pt x="397432" y="232474"/>
                </a:lnTo>
                <a:lnTo>
                  <a:pt x="399387" y="216432"/>
                </a:lnTo>
                <a:lnTo>
                  <a:pt x="400050" y="200025"/>
                </a:lnTo>
                <a:lnTo>
                  <a:pt x="399387" y="183617"/>
                </a:lnTo>
                <a:lnTo>
                  <a:pt x="397432" y="167575"/>
                </a:lnTo>
                <a:lnTo>
                  <a:pt x="394237" y="151950"/>
                </a:lnTo>
                <a:lnTo>
                  <a:pt x="389854" y="136794"/>
                </a:lnTo>
                <a:lnTo>
                  <a:pt x="384333" y="122158"/>
                </a:lnTo>
                <a:lnTo>
                  <a:pt x="377727" y="108093"/>
                </a:lnTo>
                <a:lnTo>
                  <a:pt x="370086" y="94651"/>
                </a:lnTo>
                <a:lnTo>
                  <a:pt x="361462" y="81884"/>
                </a:lnTo>
                <a:lnTo>
                  <a:pt x="351906" y="69843"/>
                </a:lnTo>
                <a:lnTo>
                  <a:pt x="341471" y="58578"/>
                </a:lnTo>
                <a:lnTo>
                  <a:pt x="330206" y="48143"/>
                </a:lnTo>
                <a:lnTo>
                  <a:pt x="318165" y="38587"/>
                </a:lnTo>
                <a:lnTo>
                  <a:pt x="305398" y="29963"/>
                </a:lnTo>
                <a:lnTo>
                  <a:pt x="291956" y="22322"/>
                </a:lnTo>
                <a:lnTo>
                  <a:pt x="277891" y="15716"/>
                </a:lnTo>
                <a:lnTo>
                  <a:pt x="263255" y="10195"/>
                </a:lnTo>
                <a:lnTo>
                  <a:pt x="248099" y="5812"/>
                </a:lnTo>
                <a:lnTo>
                  <a:pt x="232474" y="2617"/>
                </a:lnTo>
                <a:lnTo>
                  <a:pt x="216432" y="662"/>
                </a:lnTo>
                <a:lnTo>
                  <a:pt x="200025" y="0"/>
                </a:lnTo>
                <a:lnTo>
                  <a:pt x="183617" y="662"/>
                </a:lnTo>
                <a:lnTo>
                  <a:pt x="167575" y="2617"/>
                </a:lnTo>
                <a:lnTo>
                  <a:pt x="151950" y="5812"/>
                </a:lnTo>
                <a:lnTo>
                  <a:pt x="136794" y="10195"/>
                </a:lnTo>
                <a:lnTo>
                  <a:pt x="122158" y="15716"/>
                </a:lnTo>
                <a:lnTo>
                  <a:pt x="108093" y="22322"/>
                </a:lnTo>
                <a:lnTo>
                  <a:pt x="94651" y="29963"/>
                </a:lnTo>
                <a:lnTo>
                  <a:pt x="81884" y="38587"/>
                </a:lnTo>
                <a:lnTo>
                  <a:pt x="69843" y="48143"/>
                </a:lnTo>
                <a:lnTo>
                  <a:pt x="58578" y="58578"/>
                </a:lnTo>
                <a:lnTo>
                  <a:pt x="48143" y="69843"/>
                </a:lnTo>
                <a:lnTo>
                  <a:pt x="38587" y="81884"/>
                </a:lnTo>
                <a:lnTo>
                  <a:pt x="29963" y="94651"/>
                </a:lnTo>
                <a:lnTo>
                  <a:pt x="22322" y="108093"/>
                </a:lnTo>
                <a:lnTo>
                  <a:pt x="15716" y="122158"/>
                </a:lnTo>
                <a:lnTo>
                  <a:pt x="10195" y="136794"/>
                </a:lnTo>
                <a:lnTo>
                  <a:pt x="5812" y="151950"/>
                </a:lnTo>
                <a:lnTo>
                  <a:pt x="2617" y="167575"/>
                </a:lnTo>
                <a:lnTo>
                  <a:pt x="662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9067800" y="360045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2" y="183617"/>
                </a:lnTo>
                <a:lnTo>
                  <a:pt x="2617" y="167575"/>
                </a:lnTo>
                <a:lnTo>
                  <a:pt x="5812" y="151950"/>
                </a:lnTo>
                <a:lnTo>
                  <a:pt x="10195" y="136794"/>
                </a:lnTo>
                <a:lnTo>
                  <a:pt x="15716" y="122158"/>
                </a:lnTo>
                <a:lnTo>
                  <a:pt x="22322" y="108093"/>
                </a:lnTo>
                <a:lnTo>
                  <a:pt x="29963" y="94651"/>
                </a:lnTo>
                <a:lnTo>
                  <a:pt x="38587" y="81884"/>
                </a:lnTo>
                <a:lnTo>
                  <a:pt x="48143" y="69843"/>
                </a:lnTo>
                <a:lnTo>
                  <a:pt x="58578" y="58578"/>
                </a:lnTo>
                <a:lnTo>
                  <a:pt x="69843" y="48143"/>
                </a:lnTo>
                <a:lnTo>
                  <a:pt x="81884" y="38587"/>
                </a:lnTo>
                <a:lnTo>
                  <a:pt x="94651" y="29963"/>
                </a:lnTo>
                <a:lnTo>
                  <a:pt x="108093" y="22322"/>
                </a:lnTo>
                <a:lnTo>
                  <a:pt x="122158" y="15716"/>
                </a:lnTo>
                <a:lnTo>
                  <a:pt x="136794" y="10195"/>
                </a:lnTo>
                <a:lnTo>
                  <a:pt x="151950" y="5812"/>
                </a:lnTo>
                <a:lnTo>
                  <a:pt x="167575" y="2617"/>
                </a:lnTo>
                <a:lnTo>
                  <a:pt x="183617" y="662"/>
                </a:lnTo>
                <a:lnTo>
                  <a:pt x="200025" y="0"/>
                </a:lnTo>
                <a:lnTo>
                  <a:pt x="216432" y="662"/>
                </a:lnTo>
                <a:lnTo>
                  <a:pt x="232474" y="2617"/>
                </a:lnTo>
                <a:lnTo>
                  <a:pt x="248099" y="5812"/>
                </a:lnTo>
                <a:lnTo>
                  <a:pt x="263255" y="10195"/>
                </a:lnTo>
                <a:lnTo>
                  <a:pt x="277891" y="15716"/>
                </a:lnTo>
                <a:lnTo>
                  <a:pt x="291956" y="22322"/>
                </a:lnTo>
                <a:lnTo>
                  <a:pt x="305398" y="29963"/>
                </a:lnTo>
                <a:lnTo>
                  <a:pt x="318165" y="38587"/>
                </a:lnTo>
                <a:lnTo>
                  <a:pt x="330206" y="48143"/>
                </a:lnTo>
                <a:lnTo>
                  <a:pt x="341471" y="58578"/>
                </a:lnTo>
                <a:lnTo>
                  <a:pt x="351906" y="69843"/>
                </a:lnTo>
                <a:lnTo>
                  <a:pt x="361462" y="81884"/>
                </a:lnTo>
                <a:lnTo>
                  <a:pt x="370086" y="94651"/>
                </a:lnTo>
                <a:lnTo>
                  <a:pt x="377727" y="108093"/>
                </a:lnTo>
                <a:lnTo>
                  <a:pt x="384333" y="122158"/>
                </a:lnTo>
                <a:lnTo>
                  <a:pt x="389854" y="136794"/>
                </a:lnTo>
                <a:lnTo>
                  <a:pt x="394237" y="151950"/>
                </a:lnTo>
                <a:lnTo>
                  <a:pt x="397432" y="167575"/>
                </a:lnTo>
                <a:lnTo>
                  <a:pt x="399387" y="183617"/>
                </a:lnTo>
                <a:lnTo>
                  <a:pt x="400050" y="200025"/>
                </a:lnTo>
                <a:lnTo>
                  <a:pt x="399387" y="216432"/>
                </a:lnTo>
                <a:lnTo>
                  <a:pt x="397432" y="232474"/>
                </a:lnTo>
                <a:lnTo>
                  <a:pt x="394237" y="248099"/>
                </a:lnTo>
                <a:lnTo>
                  <a:pt x="389854" y="263255"/>
                </a:lnTo>
                <a:lnTo>
                  <a:pt x="384333" y="277891"/>
                </a:lnTo>
                <a:lnTo>
                  <a:pt x="377727" y="291956"/>
                </a:lnTo>
                <a:lnTo>
                  <a:pt x="370086" y="305398"/>
                </a:lnTo>
                <a:lnTo>
                  <a:pt x="361462" y="318165"/>
                </a:lnTo>
                <a:lnTo>
                  <a:pt x="351906" y="330206"/>
                </a:lnTo>
                <a:lnTo>
                  <a:pt x="341471" y="341471"/>
                </a:lnTo>
                <a:lnTo>
                  <a:pt x="330206" y="351906"/>
                </a:lnTo>
                <a:lnTo>
                  <a:pt x="318165" y="361462"/>
                </a:lnTo>
                <a:lnTo>
                  <a:pt x="305398" y="370086"/>
                </a:lnTo>
                <a:lnTo>
                  <a:pt x="291956" y="377727"/>
                </a:lnTo>
                <a:lnTo>
                  <a:pt x="277891" y="384333"/>
                </a:lnTo>
                <a:lnTo>
                  <a:pt x="263255" y="389854"/>
                </a:lnTo>
                <a:lnTo>
                  <a:pt x="248099" y="394237"/>
                </a:lnTo>
                <a:lnTo>
                  <a:pt x="232474" y="397432"/>
                </a:lnTo>
                <a:lnTo>
                  <a:pt x="216432" y="399387"/>
                </a:lnTo>
                <a:lnTo>
                  <a:pt x="200025" y="400050"/>
                </a:lnTo>
                <a:lnTo>
                  <a:pt x="183617" y="399387"/>
                </a:lnTo>
                <a:lnTo>
                  <a:pt x="167575" y="397432"/>
                </a:lnTo>
                <a:lnTo>
                  <a:pt x="151950" y="394237"/>
                </a:lnTo>
                <a:lnTo>
                  <a:pt x="136794" y="389854"/>
                </a:lnTo>
                <a:lnTo>
                  <a:pt x="122158" y="384333"/>
                </a:lnTo>
                <a:lnTo>
                  <a:pt x="108093" y="377727"/>
                </a:lnTo>
                <a:lnTo>
                  <a:pt x="94651" y="370086"/>
                </a:lnTo>
                <a:lnTo>
                  <a:pt x="81884" y="361462"/>
                </a:lnTo>
                <a:lnTo>
                  <a:pt x="69843" y="351906"/>
                </a:lnTo>
                <a:lnTo>
                  <a:pt x="58578" y="341471"/>
                </a:lnTo>
                <a:lnTo>
                  <a:pt x="48143" y="330206"/>
                </a:lnTo>
                <a:lnTo>
                  <a:pt x="38587" y="318165"/>
                </a:lnTo>
                <a:lnTo>
                  <a:pt x="29963" y="305398"/>
                </a:lnTo>
                <a:lnTo>
                  <a:pt x="22322" y="291956"/>
                </a:lnTo>
                <a:lnTo>
                  <a:pt x="15716" y="277891"/>
                </a:lnTo>
                <a:lnTo>
                  <a:pt x="10195" y="263255"/>
                </a:lnTo>
                <a:lnTo>
                  <a:pt x="5812" y="248099"/>
                </a:lnTo>
                <a:lnTo>
                  <a:pt x="2617" y="232474"/>
                </a:lnTo>
                <a:lnTo>
                  <a:pt x="662" y="216432"/>
                </a:lnTo>
                <a:lnTo>
                  <a:pt x="0" y="200025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782050" y="472440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9067800" y="449580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2" y="216432"/>
                </a:lnTo>
                <a:lnTo>
                  <a:pt x="2617" y="232474"/>
                </a:lnTo>
                <a:lnTo>
                  <a:pt x="5812" y="248099"/>
                </a:lnTo>
                <a:lnTo>
                  <a:pt x="10195" y="263255"/>
                </a:lnTo>
                <a:lnTo>
                  <a:pt x="15716" y="277891"/>
                </a:lnTo>
                <a:lnTo>
                  <a:pt x="22322" y="291956"/>
                </a:lnTo>
                <a:lnTo>
                  <a:pt x="29963" y="305398"/>
                </a:lnTo>
                <a:lnTo>
                  <a:pt x="38587" y="318165"/>
                </a:lnTo>
                <a:lnTo>
                  <a:pt x="48143" y="330206"/>
                </a:lnTo>
                <a:lnTo>
                  <a:pt x="58578" y="341471"/>
                </a:lnTo>
                <a:lnTo>
                  <a:pt x="69843" y="351906"/>
                </a:lnTo>
                <a:lnTo>
                  <a:pt x="81884" y="361462"/>
                </a:lnTo>
                <a:lnTo>
                  <a:pt x="94651" y="370086"/>
                </a:lnTo>
                <a:lnTo>
                  <a:pt x="108093" y="377727"/>
                </a:lnTo>
                <a:lnTo>
                  <a:pt x="122158" y="384333"/>
                </a:lnTo>
                <a:lnTo>
                  <a:pt x="136794" y="389854"/>
                </a:lnTo>
                <a:lnTo>
                  <a:pt x="151950" y="394237"/>
                </a:lnTo>
                <a:lnTo>
                  <a:pt x="167575" y="397432"/>
                </a:lnTo>
                <a:lnTo>
                  <a:pt x="183617" y="399387"/>
                </a:lnTo>
                <a:lnTo>
                  <a:pt x="200025" y="400050"/>
                </a:lnTo>
                <a:lnTo>
                  <a:pt x="216432" y="399387"/>
                </a:lnTo>
                <a:lnTo>
                  <a:pt x="232474" y="397432"/>
                </a:lnTo>
                <a:lnTo>
                  <a:pt x="248099" y="394237"/>
                </a:lnTo>
                <a:lnTo>
                  <a:pt x="263255" y="389854"/>
                </a:lnTo>
                <a:lnTo>
                  <a:pt x="277891" y="384333"/>
                </a:lnTo>
                <a:lnTo>
                  <a:pt x="291956" y="377727"/>
                </a:lnTo>
                <a:lnTo>
                  <a:pt x="305398" y="370086"/>
                </a:lnTo>
                <a:lnTo>
                  <a:pt x="318165" y="361462"/>
                </a:lnTo>
                <a:lnTo>
                  <a:pt x="330206" y="351906"/>
                </a:lnTo>
                <a:lnTo>
                  <a:pt x="341471" y="341471"/>
                </a:lnTo>
                <a:lnTo>
                  <a:pt x="351906" y="330206"/>
                </a:lnTo>
                <a:lnTo>
                  <a:pt x="361462" y="318165"/>
                </a:lnTo>
                <a:lnTo>
                  <a:pt x="370086" y="305398"/>
                </a:lnTo>
                <a:lnTo>
                  <a:pt x="377727" y="291956"/>
                </a:lnTo>
                <a:lnTo>
                  <a:pt x="384333" y="277891"/>
                </a:lnTo>
                <a:lnTo>
                  <a:pt x="389854" y="263255"/>
                </a:lnTo>
                <a:lnTo>
                  <a:pt x="394237" y="248099"/>
                </a:lnTo>
                <a:lnTo>
                  <a:pt x="397432" y="232474"/>
                </a:lnTo>
                <a:lnTo>
                  <a:pt x="399387" y="216432"/>
                </a:lnTo>
                <a:lnTo>
                  <a:pt x="400050" y="200025"/>
                </a:lnTo>
                <a:lnTo>
                  <a:pt x="399387" y="183617"/>
                </a:lnTo>
                <a:lnTo>
                  <a:pt x="397432" y="167575"/>
                </a:lnTo>
                <a:lnTo>
                  <a:pt x="394237" y="151950"/>
                </a:lnTo>
                <a:lnTo>
                  <a:pt x="389854" y="136794"/>
                </a:lnTo>
                <a:lnTo>
                  <a:pt x="384333" y="122158"/>
                </a:lnTo>
                <a:lnTo>
                  <a:pt x="377727" y="108093"/>
                </a:lnTo>
                <a:lnTo>
                  <a:pt x="370086" y="94651"/>
                </a:lnTo>
                <a:lnTo>
                  <a:pt x="361462" y="81884"/>
                </a:lnTo>
                <a:lnTo>
                  <a:pt x="351906" y="69843"/>
                </a:lnTo>
                <a:lnTo>
                  <a:pt x="341471" y="58578"/>
                </a:lnTo>
                <a:lnTo>
                  <a:pt x="330206" y="48143"/>
                </a:lnTo>
                <a:lnTo>
                  <a:pt x="318165" y="38587"/>
                </a:lnTo>
                <a:lnTo>
                  <a:pt x="305398" y="29963"/>
                </a:lnTo>
                <a:lnTo>
                  <a:pt x="291956" y="22322"/>
                </a:lnTo>
                <a:lnTo>
                  <a:pt x="277891" y="15716"/>
                </a:lnTo>
                <a:lnTo>
                  <a:pt x="263255" y="10195"/>
                </a:lnTo>
                <a:lnTo>
                  <a:pt x="248099" y="5812"/>
                </a:lnTo>
                <a:lnTo>
                  <a:pt x="232474" y="2617"/>
                </a:lnTo>
                <a:lnTo>
                  <a:pt x="216432" y="662"/>
                </a:lnTo>
                <a:lnTo>
                  <a:pt x="200025" y="0"/>
                </a:lnTo>
                <a:lnTo>
                  <a:pt x="183617" y="662"/>
                </a:lnTo>
                <a:lnTo>
                  <a:pt x="167575" y="2617"/>
                </a:lnTo>
                <a:lnTo>
                  <a:pt x="151950" y="5812"/>
                </a:lnTo>
                <a:lnTo>
                  <a:pt x="136794" y="10195"/>
                </a:lnTo>
                <a:lnTo>
                  <a:pt x="122158" y="15716"/>
                </a:lnTo>
                <a:lnTo>
                  <a:pt x="108093" y="22322"/>
                </a:lnTo>
                <a:lnTo>
                  <a:pt x="94651" y="29963"/>
                </a:lnTo>
                <a:lnTo>
                  <a:pt x="81884" y="38587"/>
                </a:lnTo>
                <a:lnTo>
                  <a:pt x="69843" y="48143"/>
                </a:lnTo>
                <a:lnTo>
                  <a:pt x="58578" y="58578"/>
                </a:lnTo>
                <a:lnTo>
                  <a:pt x="48143" y="69843"/>
                </a:lnTo>
                <a:lnTo>
                  <a:pt x="38587" y="81884"/>
                </a:lnTo>
                <a:lnTo>
                  <a:pt x="29963" y="94651"/>
                </a:lnTo>
                <a:lnTo>
                  <a:pt x="22322" y="108093"/>
                </a:lnTo>
                <a:lnTo>
                  <a:pt x="15716" y="122158"/>
                </a:lnTo>
                <a:lnTo>
                  <a:pt x="10195" y="136794"/>
                </a:lnTo>
                <a:lnTo>
                  <a:pt x="5812" y="151950"/>
                </a:lnTo>
                <a:lnTo>
                  <a:pt x="2617" y="167575"/>
                </a:lnTo>
                <a:lnTo>
                  <a:pt x="662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9067800" y="449580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2" y="183617"/>
                </a:lnTo>
                <a:lnTo>
                  <a:pt x="2617" y="167575"/>
                </a:lnTo>
                <a:lnTo>
                  <a:pt x="5812" y="151950"/>
                </a:lnTo>
                <a:lnTo>
                  <a:pt x="10195" y="136794"/>
                </a:lnTo>
                <a:lnTo>
                  <a:pt x="15716" y="122158"/>
                </a:lnTo>
                <a:lnTo>
                  <a:pt x="22322" y="108093"/>
                </a:lnTo>
                <a:lnTo>
                  <a:pt x="29963" y="94651"/>
                </a:lnTo>
                <a:lnTo>
                  <a:pt x="38587" y="81884"/>
                </a:lnTo>
                <a:lnTo>
                  <a:pt x="48143" y="69843"/>
                </a:lnTo>
                <a:lnTo>
                  <a:pt x="58578" y="58578"/>
                </a:lnTo>
                <a:lnTo>
                  <a:pt x="69843" y="48143"/>
                </a:lnTo>
                <a:lnTo>
                  <a:pt x="81884" y="38587"/>
                </a:lnTo>
                <a:lnTo>
                  <a:pt x="94651" y="29963"/>
                </a:lnTo>
                <a:lnTo>
                  <a:pt x="108093" y="22322"/>
                </a:lnTo>
                <a:lnTo>
                  <a:pt x="122158" y="15716"/>
                </a:lnTo>
                <a:lnTo>
                  <a:pt x="136794" y="10195"/>
                </a:lnTo>
                <a:lnTo>
                  <a:pt x="151950" y="5812"/>
                </a:lnTo>
                <a:lnTo>
                  <a:pt x="167575" y="2617"/>
                </a:lnTo>
                <a:lnTo>
                  <a:pt x="183617" y="662"/>
                </a:lnTo>
                <a:lnTo>
                  <a:pt x="200025" y="0"/>
                </a:lnTo>
                <a:lnTo>
                  <a:pt x="216432" y="662"/>
                </a:lnTo>
                <a:lnTo>
                  <a:pt x="232474" y="2617"/>
                </a:lnTo>
                <a:lnTo>
                  <a:pt x="248099" y="5812"/>
                </a:lnTo>
                <a:lnTo>
                  <a:pt x="263255" y="10195"/>
                </a:lnTo>
                <a:lnTo>
                  <a:pt x="277891" y="15716"/>
                </a:lnTo>
                <a:lnTo>
                  <a:pt x="291956" y="22322"/>
                </a:lnTo>
                <a:lnTo>
                  <a:pt x="305398" y="29963"/>
                </a:lnTo>
                <a:lnTo>
                  <a:pt x="318165" y="38587"/>
                </a:lnTo>
                <a:lnTo>
                  <a:pt x="330206" y="48143"/>
                </a:lnTo>
                <a:lnTo>
                  <a:pt x="341471" y="58578"/>
                </a:lnTo>
                <a:lnTo>
                  <a:pt x="351906" y="69843"/>
                </a:lnTo>
                <a:lnTo>
                  <a:pt x="361462" y="81884"/>
                </a:lnTo>
                <a:lnTo>
                  <a:pt x="370086" y="94651"/>
                </a:lnTo>
                <a:lnTo>
                  <a:pt x="377727" y="108093"/>
                </a:lnTo>
                <a:lnTo>
                  <a:pt x="384333" y="122158"/>
                </a:lnTo>
                <a:lnTo>
                  <a:pt x="389854" y="136794"/>
                </a:lnTo>
                <a:lnTo>
                  <a:pt x="394237" y="151950"/>
                </a:lnTo>
                <a:lnTo>
                  <a:pt x="397432" y="167575"/>
                </a:lnTo>
                <a:lnTo>
                  <a:pt x="399387" y="183617"/>
                </a:lnTo>
                <a:lnTo>
                  <a:pt x="400050" y="200025"/>
                </a:lnTo>
                <a:lnTo>
                  <a:pt x="399387" y="216432"/>
                </a:lnTo>
                <a:lnTo>
                  <a:pt x="397432" y="232474"/>
                </a:lnTo>
                <a:lnTo>
                  <a:pt x="394237" y="248099"/>
                </a:lnTo>
                <a:lnTo>
                  <a:pt x="389854" y="263255"/>
                </a:lnTo>
                <a:lnTo>
                  <a:pt x="384333" y="277891"/>
                </a:lnTo>
                <a:lnTo>
                  <a:pt x="377727" y="291956"/>
                </a:lnTo>
                <a:lnTo>
                  <a:pt x="370086" y="305398"/>
                </a:lnTo>
                <a:lnTo>
                  <a:pt x="361462" y="318165"/>
                </a:lnTo>
                <a:lnTo>
                  <a:pt x="351906" y="330206"/>
                </a:lnTo>
                <a:lnTo>
                  <a:pt x="341471" y="341471"/>
                </a:lnTo>
                <a:lnTo>
                  <a:pt x="330206" y="351906"/>
                </a:lnTo>
                <a:lnTo>
                  <a:pt x="318165" y="361462"/>
                </a:lnTo>
                <a:lnTo>
                  <a:pt x="305398" y="370086"/>
                </a:lnTo>
                <a:lnTo>
                  <a:pt x="291956" y="377727"/>
                </a:lnTo>
                <a:lnTo>
                  <a:pt x="277891" y="384333"/>
                </a:lnTo>
                <a:lnTo>
                  <a:pt x="263255" y="389854"/>
                </a:lnTo>
                <a:lnTo>
                  <a:pt x="248099" y="394237"/>
                </a:lnTo>
                <a:lnTo>
                  <a:pt x="232474" y="397432"/>
                </a:lnTo>
                <a:lnTo>
                  <a:pt x="216432" y="399387"/>
                </a:lnTo>
                <a:lnTo>
                  <a:pt x="200025" y="400050"/>
                </a:lnTo>
                <a:lnTo>
                  <a:pt x="183617" y="399387"/>
                </a:lnTo>
                <a:lnTo>
                  <a:pt x="167575" y="397432"/>
                </a:lnTo>
                <a:lnTo>
                  <a:pt x="151950" y="394237"/>
                </a:lnTo>
                <a:lnTo>
                  <a:pt x="136794" y="389854"/>
                </a:lnTo>
                <a:lnTo>
                  <a:pt x="122158" y="384333"/>
                </a:lnTo>
                <a:lnTo>
                  <a:pt x="108093" y="377727"/>
                </a:lnTo>
                <a:lnTo>
                  <a:pt x="94651" y="370086"/>
                </a:lnTo>
                <a:lnTo>
                  <a:pt x="81884" y="361462"/>
                </a:lnTo>
                <a:lnTo>
                  <a:pt x="69843" y="351906"/>
                </a:lnTo>
                <a:lnTo>
                  <a:pt x="58578" y="341471"/>
                </a:lnTo>
                <a:lnTo>
                  <a:pt x="48143" y="330206"/>
                </a:lnTo>
                <a:lnTo>
                  <a:pt x="38587" y="318165"/>
                </a:lnTo>
                <a:lnTo>
                  <a:pt x="29963" y="305398"/>
                </a:lnTo>
                <a:lnTo>
                  <a:pt x="22322" y="291956"/>
                </a:lnTo>
                <a:lnTo>
                  <a:pt x="15716" y="277891"/>
                </a:lnTo>
                <a:lnTo>
                  <a:pt x="10195" y="263255"/>
                </a:lnTo>
                <a:lnTo>
                  <a:pt x="5812" y="248099"/>
                </a:lnTo>
                <a:lnTo>
                  <a:pt x="2617" y="232474"/>
                </a:lnTo>
                <a:lnTo>
                  <a:pt x="662" y="216432"/>
                </a:lnTo>
                <a:lnTo>
                  <a:pt x="0" y="200025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8782050" y="5524500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9646920" y="1734312"/>
            <a:ext cx="1173454" cy="133273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0067925" y="2246160"/>
            <a:ext cx="248970" cy="21179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9942576" y="2075103"/>
            <a:ext cx="136982" cy="17025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10193655" y="2513291"/>
            <a:ext cx="154914" cy="18685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9890887" y="2453881"/>
            <a:ext cx="190106" cy="16892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0323322" y="2658097"/>
            <a:ext cx="200101" cy="19597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0097389" y="1853463"/>
            <a:ext cx="173380" cy="26032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10426700" y="2361171"/>
            <a:ext cx="94165" cy="18225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10498455" y="2368156"/>
            <a:ext cx="94165" cy="18225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10362057" y="2184666"/>
            <a:ext cx="103278" cy="157848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5123688" y="5148072"/>
            <a:ext cx="1208532" cy="131216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5907024" y="5148072"/>
            <a:ext cx="1216152" cy="129844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6711696" y="5148072"/>
            <a:ext cx="1220724" cy="130911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6687311" y="5990843"/>
            <a:ext cx="1228344" cy="867156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5911596" y="6006083"/>
            <a:ext cx="1249679" cy="851916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5122164" y="6006083"/>
            <a:ext cx="1194815" cy="851916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9067800" y="529590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2" y="216429"/>
                </a:lnTo>
                <a:lnTo>
                  <a:pt x="2617" y="232468"/>
                </a:lnTo>
                <a:lnTo>
                  <a:pt x="5812" y="248091"/>
                </a:lnTo>
                <a:lnTo>
                  <a:pt x="10195" y="263246"/>
                </a:lnTo>
                <a:lnTo>
                  <a:pt x="15716" y="277881"/>
                </a:lnTo>
                <a:lnTo>
                  <a:pt x="22322" y="291945"/>
                </a:lnTo>
                <a:lnTo>
                  <a:pt x="29963" y="305386"/>
                </a:lnTo>
                <a:lnTo>
                  <a:pt x="38587" y="318154"/>
                </a:lnTo>
                <a:lnTo>
                  <a:pt x="48143" y="330196"/>
                </a:lnTo>
                <a:lnTo>
                  <a:pt x="58578" y="341461"/>
                </a:lnTo>
                <a:lnTo>
                  <a:pt x="69843" y="351898"/>
                </a:lnTo>
                <a:lnTo>
                  <a:pt x="81884" y="361455"/>
                </a:lnTo>
                <a:lnTo>
                  <a:pt x="94651" y="370080"/>
                </a:lnTo>
                <a:lnTo>
                  <a:pt x="108093" y="377722"/>
                </a:lnTo>
                <a:lnTo>
                  <a:pt x="122158" y="384330"/>
                </a:lnTo>
                <a:lnTo>
                  <a:pt x="136794" y="389852"/>
                </a:lnTo>
                <a:lnTo>
                  <a:pt x="151950" y="394236"/>
                </a:lnTo>
                <a:lnTo>
                  <a:pt x="167575" y="397431"/>
                </a:lnTo>
                <a:lnTo>
                  <a:pt x="183617" y="399386"/>
                </a:lnTo>
                <a:lnTo>
                  <a:pt x="200025" y="400050"/>
                </a:lnTo>
                <a:lnTo>
                  <a:pt x="216432" y="399386"/>
                </a:lnTo>
                <a:lnTo>
                  <a:pt x="232474" y="397431"/>
                </a:lnTo>
                <a:lnTo>
                  <a:pt x="248099" y="394236"/>
                </a:lnTo>
                <a:lnTo>
                  <a:pt x="263255" y="389852"/>
                </a:lnTo>
                <a:lnTo>
                  <a:pt x="277891" y="384330"/>
                </a:lnTo>
                <a:lnTo>
                  <a:pt x="291956" y="377722"/>
                </a:lnTo>
                <a:lnTo>
                  <a:pt x="305398" y="370080"/>
                </a:lnTo>
                <a:lnTo>
                  <a:pt x="318165" y="361455"/>
                </a:lnTo>
                <a:lnTo>
                  <a:pt x="330206" y="351898"/>
                </a:lnTo>
                <a:lnTo>
                  <a:pt x="341471" y="341461"/>
                </a:lnTo>
                <a:lnTo>
                  <a:pt x="351906" y="330196"/>
                </a:lnTo>
                <a:lnTo>
                  <a:pt x="361462" y="318154"/>
                </a:lnTo>
                <a:lnTo>
                  <a:pt x="370086" y="305386"/>
                </a:lnTo>
                <a:lnTo>
                  <a:pt x="377727" y="291945"/>
                </a:lnTo>
                <a:lnTo>
                  <a:pt x="384333" y="277881"/>
                </a:lnTo>
                <a:lnTo>
                  <a:pt x="389854" y="263246"/>
                </a:lnTo>
                <a:lnTo>
                  <a:pt x="394237" y="248091"/>
                </a:lnTo>
                <a:lnTo>
                  <a:pt x="397432" y="232468"/>
                </a:lnTo>
                <a:lnTo>
                  <a:pt x="399387" y="216429"/>
                </a:lnTo>
                <a:lnTo>
                  <a:pt x="400050" y="200025"/>
                </a:lnTo>
                <a:lnTo>
                  <a:pt x="399387" y="183617"/>
                </a:lnTo>
                <a:lnTo>
                  <a:pt x="397432" y="167575"/>
                </a:lnTo>
                <a:lnTo>
                  <a:pt x="394237" y="151950"/>
                </a:lnTo>
                <a:lnTo>
                  <a:pt x="389854" y="136794"/>
                </a:lnTo>
                <a:lnTo>
                  <a:pt x="384333" y="122158"/>
                </a:lnTo>
                <a:lnTo>
                  <a:pt x="377727" y="108093"/>
                </a:lnTo>
                <a:lnTo>
                  <a:pt x="370086" y="94651"/>
                </a:lnTo>
                <a:lnTo>
                  <a:pt x="361462" y="81884"/>
                </a:lnTo>
                <a:lnTo>
                  <a:pt x="351906" y="69843"/>
                </a:lnTo>
                <a:lnTo>
                  <a:pt x="341471" y="58578"/>
                </a:lnTo>
                <a:lnTo>
                  <a:pt x="330206" y="48143"/>
                </a:lnTo>
                <a:lnTo>
                  <a:pt x="318165" y="38587"/>
                </a:lnTo>
                <a:lnTo>
                  <a:pt x="305398" y="29963"/>
                </a:lnTo>
                <a:lnTo>
                  <a:pt x="291956" y="22322"/>
                </a:lnTo>
                <a:lnTo>
                  <a:pt x="277891" y="15716"/>
                </a:lnTo>
                <a:lnTo>
                  <a:pt x="263255" y="10195"/>
                </a:lnTo>
                <a:lnTo>
                  <a:pt x="248099" y="5812"/>
                </a:lnTo>
                <a:lnTo>
                  <a:pt x="232474" y="2617"/>
                </a:lnTo>
                <a:lnTo>
                  <a:pt x="216432" y="662"/>
                </a:lnTo>
                <a:lnTo>
                  <a:pt x="200025" y="0"/>
                </a:lnTo>
                <a:lnTo>
                  <a:pt x="183617" y="662"/>
                </a:lnTo>
                <a:lnTo>
                  <a:pt x="167575" y="2617"/>
                </a:lnTo>
                <a:lnTo>
                  <a:pt x="151950" y="5812"/>
                </a:lnTo>
                <a:lnTo>
                  <a:pt x="136794" y="10195"/>
                </a:lnTo>
                <a:lnTo>
                  <a:pt x="122158" y="15716"/>
                </a:lnTo>
                <a:lnTo>
                  <a:pt x="108093" y="22322"/>
                </a:lnTo>
                <a:lnTo>
                  <a:pt x="94651" y="29963"/>
                </a:lnTo>
                <a:lnTo>
                  <a:pt x="81884" y="38587"/>
                </a:lnTo>
                <a:lnTo>
                  <a:pt x="69843" y="48143"/>
                </a:lnTo>
                <a:lnTo>
                  <a:pt x="58578" y="58578"/>
                </a:lnTo>
                <a:lnTo>
                  <a:pt x="48143" y="69843"/>
                </a:lnTo>
                <a:lnTo>
                  <a:pt x="38587" y="81884"/>
                </a:lnTo>
                <a:lnTo>
                  <a:pt x="29963" y="94651"/>
                </a:lnTo>
                <a:lnTo>
                  <a:pt x="22322" y="108093"/>
                </a:lnTo>
                <a:lnTo>
                  <a:pt x="15716" y="122158"/>
                </a:lnTo>
                <a:lnTo>
                  <a:pt x="10195" y="136794"/>
                </a:lnTo>
                <a:lnTo>
                  <a:pt x="5812" y="151950"/>
                </a:lnTo>
                <a:lnTo>
                  <a:pt x="2617" y="167575"/>
                </a:lnTo>
                <a:lnTo>
                  <a:pt x="662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9067800" y="5295900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2" y="183617"/>
                </a:lnTo>
                <a:lnTo>
                  <a:pt x="2617" y="167575"/>
                </a:lnTo>
                <a:lnTo>
                  <a:pt x="5812" y="151950"/>
                </a:lnTo>
                <a:lnTo>
                  <a:pt x="10195" y="136794"/>
                </a:lnTo>
                <a:lnTo>
                  <a:pt x="15716" y="122158"/>
                </a:lnTo>
                <a:lnTo>
                  <a:pt x="22322" y="108093"/>
                </a:lnTo>
                <a:lnTo>
                  <a:pt x="29963" y="94651"/>
                </a:lnTo>
                <a:lnTo>
                  <a:pt x="38587" y="81884"/>
                </a:lnTo>
                <a:lnTo>
                  <a:pt x="48143" y="69843"/>
                </a:lnTo>
                <a:lnTo>
                  <a:pt x="58578" y="58578"/>
                </a:lnTo>
                <a:lnTo>
                  <a:pt x="69843" y="48143"/>
                </a:lnTo>
                <a:lnTo>
                  <a:pt x="81884" y="38587"/>
                </a:lnTo>
                <a:lnTo>
                  <a:pt x="94651" y="29963"/>
                </a:lnTo>
                <a:lnTo>
                  <a:pt x="108093" y="22322"/>
                </a:lnTo>
                <a:lnTo>
                  <a:pt x="122158" y="15716"/>
                </a:lnTo>
                <a:lnTo>
                  <a:pt x="136794" y="10195"/>
                </a:lnTo>
                <a:lnTo>
                  <a:pt x="151950" y="5812"/>
                </a:lnTo>
                <a:lnTo>
                  <a:pt x="167575" y="2617"/>
                </a:lnTo>
                <a:lnTo>
                  <a:pt x="183617" y="662"/>
                </a:lnTo>
                <a:lnTo>
                  <a:pt x="200025" y="0"/>
                </a:lnTo>
                <a:lnTo>
                  <a:pt x="216432" y="662"/>
                </a:lnTo>
                <a:lnTo>
                  <a:pt x="232474" y="2617"/>
                </a:lnTo>
                <a:lnTo>
                  <a:pt x="248099" y="5812"/>
                </a:lnTo>
                <a:lnTo>
                  <a:pt x="263255" y="10195"/>
                </a:lnTo>
                <a:lnTo>
                  <a:pt x="277891" y="15716"/>
                </a:lnTo>
                <a:lnTo>
                  <a:pt x="291956" y="22322"/>
                </a:lnTo>
                <a:lnTo>
                  <a:pt x="305398" y="29963"/>
                </a:lnTo>
                <a:lnTo>
                  <a:pt x="318165" y="38587"/>
                </a:lnTo>
                <a:lnTo>
                  <a:pt x="330206" y="48143"/>
                </a:lnTo>
                <a:lnTo>
                  <a:pt x="341471" y="58578"/>
                </a:lnTo>
                <a:lnTo>
                  <a:pt x="351906" y="69843"/>
                </a:lnTo>
                <a:lnTo>
                  <a:pt x="361462" y="81884"/>
                </a:lnTo>
                <a:lnTo>
                  <a:pt x="370086" y="94651"/>
                </a:lnTo>
                <a:lnTo>
                  <a:pt x="377727" y="108093"/>
                </a:lnTo>
                <a:lnTo>
                  <a:pt x="384333" y="122158"/>
                </a:lnTo>
                <a:lnTo>
                  <a:pt x="389854" y="136794"/>
                </a:lnTo>
                <a:lnTo>
                  <a:pt x="394237" y="151950"/>
                </a:lnTo>
                <a:lnTo>
                  <a:pt x="397432" y="167575"/>
                </a:lnTo>
                <a:lnTo>
                  <a:pt x="399387" y="183617"/>
                </a:lnTo>
                <a:lnTo>
                  <a:pt x="400050" y="200025"/>
                </a:lnTo>
                <a:lnTo>
                  <a:pt x="399387" y="216429"/>
                </a:lnTo>
                <a:lnTo>
                  <a:pt x="397432" y="232468"/>
                </a:lnTo>
                <a:lnTo>
                  <a:pt x="394237" y="248091"/>
                </a:lnTo>
                <a:lnTo>
                  <a:pt x="389854" y="263246"/>
                </a:lnTo>
                <a:lnTo>
                  <a:pt x="384333" y="277881"/>
                </a:lnTo>
                <a:lnTo>
                  <a:pt x="377727" y="291945"/>
                </a:lnTo>
                <a:lnTo>
                  <a:pt x="370086" y="305386"/>
                </a:lnTo>
                <a:lnTo>
                  <a:pt x="361462" y="318154"/>
                </a:lnTo>
                <a:lnTo>
                  <a:pt x="351906" y="330196"/>
                </a:lnTo>
                <a:lnTo>
                  <a:pt x="341471" y="341461"/>
                </a:lnTo>
                <a:lnTo>
                  <a:pt x="330206" y="351898"/>
                </a:lnTo>
                <a:lnTo>
                  <a:pt x="318165" y="361455"/>
                </a:lnTo>
                <a:lnTo>
                  <a:pt x="305398" y="370080"/>
                </a:lnTo>
                <a:lnTo>
                  <a:pt x="291956" y="377722"/>
                </a:lnTo>
                <a:lnTo>
                  <a:pt x="277891" y="384330"/>
                </a:lnTo>
                <a:lnTo>
                  <a:pt x="263255" y="389852"/>
                </a:lnTo>
                <a:lnTo>
                  <a:pt x="248099" y="394236"/>
                </a:lnTo>
                <a:lnTo>
                  <a:pt x="232474" y="397431"/>
                </a:lnTo>
                <a:lnTo>
                  <a:pt x="216432" y="399386"/>
                </a:lnTo>
                <a:lnTo>
                  <a:pt x="200025" y="400050"/>
                </a:lnTo>
                <a:lnTo>
                  <a:pt x="183617" y="399386"/>
                </a:lnTo>
                <a:lnTo>
                  <a:pt x="167575" y="397431"/>
                </a:lnTo>
                <a:lnTo>
                  <a:pt x="151950" y="394236"/>
                </a:lnTo>
                <a:lnTo>
                  <a:pt x="136794" y="389852"/>
                </a:lnTo>
                <a:lnTo>
                  <a:pt x="122158" y="384330"/>
                </a:lnTo>
                <a:lnTo>
                  <a:pt x="108093" y="377722"/>
                </a:lnTo>
                <a:lnTo>
                  <a:pt x="94651" y="370080"/>
                </a:lnTo>
                <a:lnTo>
                  <a:pt x="81884" y="361455"/>
                </a:lnTo>
                <a:lnTo>
                  <a:pt x="69843" y="351898"/>
                </a:lnTo>
                <a:lnTo>
                  <a:pt x="58578" y="341461"/>
                </a:lnTo>
                <a:lnTo>
                  <a:pt x="48143" y="330196"/>
                </a:lnTo>
                <a:lnTo>
                  <a:pt x="38587" y="318154"/>
                </a:lnTo>
                <a:lnTo>
                  <a:pt x="29963" y="305386"/>
                </a:lnTo>
                <a:lnTo>
                  <a:pt x="22322" y="291945"/>
                </a:lnTo>
                <a:lnTo>
                  <a:pt x="15716" y="277881"/>
                </a:lnTo>
                <a:lnTo>
                  <a:pt x="10195" y="263246"/>
                </a:lnTo>
                <a:lnTo>
                  <a:pt x="5812" y="248091"/>
                </a:lnTo>
                <a:lnTo>
                  <a:pt x="2617" y="232468"/>
                </a:lnTo>
                <a:lnTo>
                  <a:pt x="662" y="216429"/>
                </a:lnTo>
                <a:lnTo>
                  <a:pt x="0" y="200025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8115300" y="6523939"/>
            <a:ext cx="1465833" cy="33859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9679178" y="6477001"/>
            <a:ext cx="2512822" cy="385533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11582400" y="5965367"/>
            <a:ext cx="406400" cy="435432"/>
          </a:xfrm>
          <a:custGeom>
            <a:avLst/>
            <a:gdLst/>
            <a:ahLst/>
            <a:cxnLst/>
            <a:rect l="l" t="t" r="r" b="b"/>
            <a:pathLst>
              <a:path w="406400" h="435432">
                <a:moveTo>
                  <a:pt x="0" y="217716"/>
                </a:moveTo>
                <a:lnTo>
                  <a:pt x="673" y="235572"/>
                </a:lnTo>
                <a:lnTo>
                  <a:pt x="2658" y="253031"/>
                </a:lnTo>
                <a:lnTo>
                  <a:pt x="5903" y="270036"/>
                </a:lnTo>
                <a:lnTo>
                  <a:pt x="10355" y="286532"/>
                </a:lnTo>
                <a:lnTo>
                  <a:pt x="15962" y="302462"/>
                </a:lnTo>
                <a:lnTo>
                  <a:pt x="22672" y="317770"/>
                </a:lnTo>
                <a:lnTo>
                  <a:pt x="30433" y="332400"/>
                </a:lnTo>
                <a:lnTo>
                  <a:pt x="39193" y="346297"/>
                </a:lnTo>
                <a:lnTo>
                  <a:pt x="48899" y="359404"/>
                </a:lnTo>
                <a:lnTo>
                  <a:pt x="59499" y="371665"/>
                </a:lnTo>
                <a:lnTo>
                  <a:pt x="70941" y="383024"/>
                </a:lnTo>
                <a:lnTo>
                  <a:pt x="83173" y="393426"/>
                </a:lnTo>
                <a:lnTo>
                  <a:pt x="96143" y="402813"/>
                </a:lnTo>
                <a:lnTo>
                  <a:pt x="109798" y="411131"/>
                </a:lnTo>
                <a:lnTo>
                  <a:pt x="124086" y="418323"/>
                </a:lnTo>
                <a:lnTo>
                  <a:pt x="138956" y="424333"/>
                </a:lnTo>
                <a:lnTo>
                  <a:pt x="154354" y="429104"/>
                </a:lnTo>
                <a:lnTo>
                  <a:pt x="170229" y="432582"/>
                </a:lnTo>
                <a:lnTo>
                  <a:pt x="186528" y="434710"/>
                </a:lnTo>
                <a:lnTo>
                  <a:pt x="203200" y="435432"/>
                </a:lnTo>
                <a:lnTo>
                  <a:pt x="219871" y="434710"/>
                </a:lnTo>
                <a:lnTo>
                  <a:pt x="236170" y="432582"/>
                </a:lnTo>
                <a:lnTo>
                  <a:pt x="252045" y="429104"/>
                </a:lnTo>
                <a:lnTo>
                  <a:pt x="267443" y="424333"/>
                </a:lnTo>
                <a:lnTo>
                  <a:pt x="282313" y="418323"/>
                </a:lnTo>
                <a:lnTo>
                  <a:pt x="296601" y="411131"/>
                </a:lnTo>
                <a:lnTo>
                  <a:pt x="310256" y="402813"/>
                </a:lnTo>
                <a:lnTo>
                  <a:pt x="323226" y="393426"/>
                </a:lnTo>
                <a:lnTo>
                  <a:pt x="335458" y="383024"/>
                </a:lnTo>
                <a:lnTo>
                  <a:pt x="346900" y="371665"/>
                </a:lnTo>
                <a:lnTo>
                  <a:pt x="357500" y="359404"/>
                </a:lnTo>
                <a:lnTo>
                  <a:pt x="367206" y="346297"/>
                </a:lnTo>
                <a:lnTo>
                  <a:pt x="375966" y="332400"/>
                </a:lnTo>
                <a:lnTo>
                  <a:pt x="383727" y="317770"/>
                </a:lnTo>
                <a:lnTo>
                  <a:pt x="390437" y="302462"/>
                </a:lnTo>
                <a:lnTo>
                  <a:pt x="396044" y="286532"/>
                </a:lnTo>
                <a:lnTo>
                  <a:pt x="400496" y="270036"/>
                </a:lnTo>
                <a:lnTo>
                  <a:pt x="403741" y="253031"/>
                </a:lnTo>
                <a:lnTo>
                  <a:pt x="405726" y="235572"/>
                </a:lnTo>
                <a:lnTo>
                  <a:pt x="406400" y="217716"/>
                </a:lnTo>
                <a:lnTo>
                  <a:pt x="405726" y="199859"/>
                </a:lnTo>
                <a:lnTo>
                  <a:pt x="403741" y="182400"/>
                </a:lnTo>
                <a:lnTo>
                  <a:pt x="400496" y="165395"/>
                </a:lnTo>
                <a:lnTo>
                  <a:pt x="396044" y="148900"/>
                </a:lnTo>
                <a:lnTo>
                  <a:pt x="390437" y="132970"/>
                </a:lnTo>
                <a:lnTo>
                  <a:pt x="383727" y="117661"/>
                </a:lnTo>
                <a:lnTo>
                  <a:pt x="375966" y="103031"/>
                </a:lnTo>
                <a:lnTo>
                  <a:pt x="367206" y="89134"/>
                </a:lnTo>
                <a:lnTo>
                  <a:pt x="357500" y="76027"/>
                </a:lnTo>
                <a:lnTo>
                  <a:pt x="346900" y="63766"/>
                </a:lnTo>
                <a:lnTo>
                  <a:pt x="335458" y="52407"/>
                </a:lnTo>
                <a:lnTo>
                  <a:pt x="323226" y="42005"/>
                </a:lnTo>
                <a:lnTo>
                  <a:pt x="310256" y="32618"/>
                </a:lnTo>
                <a:lnTo>
                  <a:pt x="296601" y="24300"/>
                </a:lnTo>
                <a:lnTo>
                  <a:pt x="282313" y="17108"/>
                </a:lnTo>
                <a:lnTo>
                  <a:pt x="267443" y="11099"/>
                </a:lnTo>
                <a:lnTo>
                  <a:pt x="252045" y="6327"/>
                </a:lnTo>
                <a:lnTo>
                  <a:pt x="236170" y="2849"/>
                </a:lnTo>
                <a:lnTo>
                  <a:pt x="219871" y="721"/>
                </a:lnTo>
                <a:lnTo>
                  <a:pt x="203200" y="0"/>
                </a:lnTo>
                <a:lnTo>
                  <a:pt x="186528" y="721"/>
                </a:lnTo>
                <a:lnTo>
                  <a:pt x="170229" y="2849"/>
                </a:lnTo>
                <a:lnTo>
                  <a:pt x="154354" y="6327"/>
                </a:lnTo>
                <a:lnTo>
                  <a:pt x="138956" y="11099"/>
                </a:lnTo>
                <a:lnTo>
                  <a:pt x="124086" y="17108"/>
                </a:lnTo>
                <a:lnTo>
                  <a:pt x="109798" y="24300"/>
                </a:lnTo>
                <a:lnTo>
                  <a:pt x="96143" y="32618"/>
                </a:lnTo>
                <a:lnTo>
                  <a:pt x="83173" y="42005"/>
                </a:lnTo>
                <a:lnTo>
                  <a:pt x="70941" y="52407"/>
                </a:lnTo>
                <a:lnTo>
                  <a:pt x="59499" y="63766"/>
                </a:lnTo>
                <a:lnTo>
                  <a:pt x="48899" y="76027"/>
                </a:lnTo>
                <a:lnTo>
                  <a:pt x="39193" y="89134"/>
                </a:lnTo>
                <a:lnTo>
                  <a:pt x="30433" y="103031"/>
                </a:lnTo>
                <a:lnTo>
                  <a:pt x="22672" y="117661"/>
                </a:lnTo>
                <a:lnTo>
                  <a:pt x="15962" y="132970"/>
                </a:lnTo>
                <a:lnTo>
                  <a:pt x="10355" y="148900"/>
                </a:lnTo>
                <a:lnTo>
                  <a:pt x="5903" y="165395"/>
                </a:lnTo>
                <a:lnTo>
                  <a:pt x="2658" y="182400"/>
                </a:lnTo>
                <a:lnTo>
                  <a:pt x="673" y="199859"/>
                </a:lnTo>
                <a:lnTo>
                  <a:pt x="0" y="217716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11582400" y="5965367"/>
            <a:ext cx="406400" cy="435432"/>
          </a:xfrm>
          <a:custGeom>
            <a:avLst/>
            <a:gdLst/>
            <a:ahLst/>
            <a:cxnLst/>
            <a:rect l="l" t="t" r="r" b="b"/>
            <a:pathLst>
              <a:path w="406400" h="435432">
                <a:moveTo>
                  <a:pt x="0" y="217716"/>
                </a:moveTo>
                <a:lnTo>
                  <a:pt x="673" y="199859"/>
                </a:lnTo>
                <a:lnTo>
                  <a:pt x="2658" y="182400"/>
                </a:lnTo>
                <a:lnTo>
                  <a:pt x="5903" y="165395"/>
                </a:lnTo>
                <a:lnTo>
                  <a:pt x="10355" y="148900"/>
                </a:lnTo>
                <a:lnTo>
                  <a:pt x="15962" y="132970"/>
                </a:lnTo>
                <a:lnTo>
                  <a:pt x="22672" y="117661"/>
                </a:lnTo>
                <a:lnTo>
                  <a:pt x="30433" y="103031"/>
                </a:lnTo>
                <a:lnTo>
                  <a:pt x="39193" y="89134"/>
                </a:lnTo>
                <a:lnTo>
                  <a:pt x="48899" y="76027"/>
                </a:lnTo>
                <a:lnTo>
                  <a:pt x="59499" y="63766"/>
                </a:lnTo>
                <a:lnTo>
                  <a:pt x="70941" y="52407"/>
                </a:lnTo>
                <a:lnTo>
                  <a:pt x="83173" y="42005"/>
                </a:lnTo>
                <a:lnTo>
                  <a:pt x="96143" y="32618"/>
                </a:lnTo>
                <a:lnTo>
                  <a:pt x="109798" y="24300"/>
                </a:lnTo>
                <a:lnTo>
                  <a:pt x="124086" y="17108"/>
                </a:lnTo>
                <a:lnTo>
                  <a:pt x="138956" y="11099"/>
                </a:lnTo>
                <a:lnTo>
                  <a:pt x="154354" y="6327"/>
                </a:lnTo>
                <a:lnTo>
                  <a:pt x="170229" y="2849"/>
                </a:lnTo>
                <a:lnTo>
                  <a:pt x="186528" y="721"/>
                </a:lnTo>
                <a:lnTo>
                  <a:pt x="203200" y="0"/>
                </a:lnTo>
                <a:lnTo>
                  <a:pt x="219871" y="721"/>
                </a:lnTo>
                <a:lnTo>
                  <a:pt x="236170" y="2849"/>
                </a:lnTo>
                <a:lnTo>
                  <a:pt x="252045" y="6327"/>
                </a:lnTo>
                <a:lnTo>
                  <a:pt x="267443" y="11099"/>
                </a:lnTo>
                <a:lnTo>
                  <a:pt x="282313" y="17108"/>
                </a:lnTo>
                <a:lnTo>
                  <a:pt x="296601" y="24300"/>
                </a:lnTo>
                <a:lnTo>
                  <a:pt x="310256" y="32618"/>
                </a:lnTo>
                <a:lnTo>
                  <a:pt x="323226" y="42005"/>
                </a:lnTo>
                <a:lnTo>
                  <a:pt x="335458" y="52407"/>
                </a:lnTo>
                <a:lnTo>
                  <a:pt x="346900" y="63766"/>
                </a:lnTo>
                <a:lnTo>
                  <a:pt x="357500" y="76027"/>
                </a:lnTo>
                <a:lnTo>
                  <a:pt x="367206" y="89134"/>
                </a:lnTo>
                <a:lnTo>
                  <a:pt x="375966" y="103031"/>
                </a:lnTo>
                <a:lnTo>
                  <a:pt x="383727" y="117661"/>
                </a:lnTo>
                <a:lnTo>
                  <a:pt x="390437" y="132970"/>
                </a:lnTo>
                <a:lnTo>
                  <a:pt x="396044" y="148900"/>
                </a:lnTo>
                <a:lnTo>
                  <a:pt x="400496" y="165395"/>
                </a:lnTo>
                <a:lnTo>
                  <a:pt x="403741" y="182400"/>
                </a:lnTo>
                <a:lnTo>
                  <a:pt x="405726" y="199859"/>
                </a:lnTo>
                <a:lnTo>
                  <a:pt x="406400" y="217716"/>
                </a:lnTo>
                <a:lnTo>
                  <a:pt x="405726" y="235572"/>
                </a:lnTo>
                <a:lnTo>
                  <a:pt x="403741" y="253031"/>
                </a:lnTo>
                <a:lnTo>
                  <a:pt x="400496" y="270036"/>
                </a:lnTo>
                <a:lnTo>
                  <a:pt x="396044" y="286532"/>
                </a:lnTo>
                <a:lnTo>
                  <a:pt x="390437" y="302462"/>
                </a:lnTo>
                <a:lnTo>
                  <a:pt x="383727" y="317770"/>
                </a:lnTo>
                <a:lnTo>
                  <a:pt x="375966" y="332400"/>
                </a:lnTo>
                <a:lnTo>
                  <a:pt x="367206" y="346297"/>
                </a:lnTo>
                <a:lnTo>
                  <a:pt x="357500" y="359404"/>
                </a:lnTo>
                <a:lnTo>
                  <a:pt x="346900" y="371665"/>
                </a:lnTo>
                <a:lnTo>
                  <a:pt x="335458" y="383024"/>
                </a:lnTo>
                <a:lnTo>
                  <a:pt x="323226" y="393426"/>
                </a:lnTo>
                <a:lnTo>
                  <a:pt x="310256" y="402813"/>
                </a:lnTo>
                <a:lnTo>
                  <a:pt x="296601" y="411131"/>
                </a:lnTo>
                <a:lnTo>
                  <a:pt x="282313" y="418323"/>
                </a:lnTo>
                <a:lnTo>
                  <a:pt x="267443" y="424333"/>
                </a:lnTo>
                <a:lnTo>
                  <a:pt x="252045" y="429104"/>
                </a:lnTo>
                <a:lnTo>
                  <a:pt x="236170" y="432582"/>
                </a:lnTo>
                <a:lnTo>
                  <a:pt x="219871" y="434710"/>
                </a:lnTo>
                <a:lnTo>
                  <a:pt x="203200" y="435432"/>
                </a:lnTo>
                <a:lnTo>
                  <a:pt x="186528" y="434710"/>
                </a:lnTo>
                <a:lnTo>
                  <a:pt x="170229" y="432582"/>
                </a:lnTo>
                <a:lnTo>
                  <a:pt x="154354" y="429104"/>
                </a:lnTo>
                <a:lnTo>
                  <a:pt x="138956" y="424333"/>
                </a:lnTo>
                <a:lnTo>
                  <a:pt x="124086" y="418323"/>
                </a:lnTo>
                <a:lnTo>
                  <a:pt x="109798" y="411131"/>
                </a:lnTo>
                <a:lnTo>
                  <a:pt x="96143" y="402813"/>
                </a:lnTo>
                <a:lnTo>
                  <a:pt x="83173" y="393426"/>
                </a:lnTo>
                <a:lnTo>
                  <a:pt x="70941" y="383024"/>
                </a:lnTo>
                <a:lnTo>
                  <a:pt x="59499" y="371665"/>
                </a:lnTo>
                <a:lnTo>
                  <a:pt x="48899" y="359404"/>
                </a:lnTo>
                <a:lnTo>
                  <a:pt x="39193" y="346297"/>
                </a:lnTo>
                <a:lnTo>
                  <a:pt x="30433" y="332400"/>
                </a:lnTo>
                <a:lnTo>
                  <a:pt x="22672" y="317770"/>
                </a:lnTo>
                <a:lnTo>
                  <a:pt x="15962" y="302462"/>
                </a:lnTo>
                <a:lnTo>
                  <a:pt x="10355" y="286532"/>
                </a:lnTo>
                <a:lnTo>
                  <a:pt x="5903" y="270036"/>
                </a:lnTo>
                <a:lnTo>
                  <a:pt x="2658" y="253031"/>
                </a:lnTo>
                <a:lnTo>
                  <a:pt x="673" y="235572"/>
                </a:lnTo>
                <a:lnTo>
                  <a:pt x="0" y="217716"/>
                </a:lnTo>
                <a:close/>
              </a:path>
            </a:pathLst>
          </a:custGeom>
          <a:ln w="12700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9566910" y="3690675"/>
            <a:ext cx="1873173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b="1" spc="0" dirty="0" smtClean="0">
                <a:latin typeface="Arial"/>
                <a:cs typeface="Arial"/>
              </a:rPr>
              <a:t>CONTR</a:t>
            </a:r>
            <a:r>
              <a:rPr sz="1800" b="1" spc="-184" dirty="0" smtClean="0">
                <a:latin typeface="Arial"/>
                <a:cs typeface="Arial"/>
              </a:rPr>
              <a:t>A</a:t>
            </a:r>
            <a:r>
              <a:rPr sz="1800" b="1" spc="-114" dirty="0" smtClean="0">
                <a:latin typeface="Arial"/>
                <a:cs typeface="Arial"/>
              </a:rPr>
              <a:t>T</a:t>
            </a:r>
            <a:r>
              <a:rPr sz="1800" b="1" spc="-14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CIÓN</a:t>
            </a:r>
            <a:endParaRPr sz="18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315450" y="1276350"/>
            <a:ext cx="361950" cy="3619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4" name="object 24"/>
          <p:cNvSpPr txBox="1"/>
          <p:nvPr/>
        </p:nvSpPr>
        <p:spPr>
          <a:xfrm>
            <a:off x="9315450" y="1638300"/>
            <a:ext cx="361950" cy="15811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3" name="object 23"/>
          <p:cNvSpPr txBox="1"/>
          <p:nvPr/>
        </p:nvSpPr>
        <p:spPr>
          <a:xfrm>
            <a:off x="4991100" y="1619250"/>
            <a:ext cx="342900" cy="9525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2" name="object 22"/>
          <p:cNvSpPr txBox="1"/>
          <p:nvPr/>
        </p:nvSpPr>
        <p:spPr>
          <a:xfrm>
            <a:off x="5334000" y="1619250"/>
            <a:ext cx="323850" cy="3619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1" name="object 21"/>
          <p:cNvSpPr txBox="1"/>
          <p:nvPr/>
        </p:nvSpPr>
        <p:spPr>
          <a:xfrm>
            <a:off x="5334000" y="1981200"/>
            <a:ext cx="323850" cy="2857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0" name="object 20"/>
          <p:cNvSpPr txBox="1"/>
          <p:nvPr/>
        </p:nvSpPr>
        <p:spPr>
          <a:xfrm>
            <a:off x="5334000" y="2266950"/>
            <a:ext cx="323850" cy="304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9" name="object 19"/>
          <p:cNvSpPr txBox="1"/>
          <p:nvPr/>
        </p:nvSpPr>
        <p:spPr>
          <a:xfrm>
            <a:off x="419100" y="552450"/>
            <a:ext cx="342900" cy="9715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8" name="object 18"/>
          <p:cNvSpPr txBox="1"/>
          <p:nvPr/>
        </p:nvSpPr>
        <p:spPr>
          <a:xfrm>
            <a:off x="762000" y="552450"/>
            <a:ext cx="3905250" cy="6019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900"/>
              </a:lnSpc>
              <a:spcBef>
                <a:spcPts val="0"/>
              </a:spcBef>
            </a:pPr>
            <a:endParaRPr sz="900"/>
          </a:p>
          <a:p>
            <a:pPr marL="442874">
              <a:lnSpc>
                <a:spcPct val="95825"/>
              </a:lnSpc>
              <a:spcBef>
                <a:spcPts val="13000"/>
              </a:spcBef>
            </a:pPr>
            <a:r>
              <a:rPr sz="1000" b="1" spc="-4" dirty="0" smtClean="0">
                <a:latin typeface="Arial"/>
                <a:cs typeface="Arial"/>
              </a:rPr>
              <a:t>PE</a:t>
            </a:r>
            <a:r>
              <a:rPr sz="1000" b="1" spc="0" dirty="0" smtClean="0">
                <a:latin typeface="Arial"/>
                <a:cs typeface="Arial"/>
              </a:rPr>
              <a:t>R</a:t>
            </a:r>
            <a:r>
              <a:rPr sz="1000" b="1" spc="-4" dirty="0" smtClean="0">
                <a:latin typeface="Arial"/>
                <a:cs typeface="Arial"/>
              </a:rPr>
              <a:t>S</a:t>
            </a:r>
            <a:r>
              <a:rPr sz="1000" b="1" spc="0" dirty="0" smtClean="0">
                <a:latin typeface="Arial"/>
                <a:cs typeface="Arial"/>
              </a:rPr>
              <a:t>ONA     </a:t>
            </a:r>
            <a:r>
              <a:rPr sz="1000" b="1" spc="102" dirty="0" smtClean="0">
                <a:latin typeface="Arial"/>
                <a:cs typeface="Arial"/>
              </a:rPr>
              <a:t> </a:t>
            </a:r>
            <a:r>
              <a:rPr sz="1000" b="1" spc="0" dirty="0" smtClean="0">
                <a:latin typeface="Arial"/>
                <a:cs typeface="Arial"/>
              </a:rPr>
              <a:t>F</a:t>
            </a:r>
            <a:r>
              <a:rPr sz="1000" b="1" spc="-34" dirty="0" smtClean="0">
                <a:latin typeface="Arial"/>
                <a:cs typeface="Arial"/>
              </a:rPr>
              <a:t>A</a:t>
            </a:r>
            <a:r>
              <a:rPr sz="1000" b="1" spc="19" dirty="0" smtClean="0">
                <a:latin typeface="Arial"/>
                <a:cs typeface="Arial"/>
              </a:rPr>
              <a:t>M</a:t>
            </a:r>
            <a:r>
              <a:rPr sz="1000" b="1" spc="0" dirty="0" smtClean="0">
                <a:latin typeface="Arial"/>
                <a:cs typeface="Arial"/>
              </a:rPr>
              <a:t>IL</a:t>
            </a:r>
            <a:r>
              <a:rPr sz="1000" b="1" spc="9" dirty="0" smtClean="0">
                <a:latin typeface="Arial"/>
                <a:cs typeface="Arial"/>
              </a:rPr>
              <a:t>I</a:t>
            </a:r>
            <a:r>
              <a:rPr sz="1000" b="1" spc="0" dirty="0" smtClean="0">
                <a:latin typeface="Arial"/>
                <a:cs typeface="Arial"/>
              </a:rPr>
              <a:t>A   </a:t>
            </a:r>
            <a:r>
              <a:rPr sz="1000" b="1" spc="36" dirty="0" smtClean="0">
                <a:latin typeface="Arial"/>
                <a:cs typeface="Arial"/>
              </a:rPr>
              <a:t> </a:t>
            </a:r>
            <a:r>
              <a:rPr sz="1000" b="1" spc="0" dirty="0" smtClean="0">
                <a:latin typeface="Arial"/>
                <a:cs typeface="Arial"/>
              </a:rPr>
              <a:t>CO</a:t>
            </a:r>
            <a:r>
              <a:rPr sz="1000" b="1" spc="19" dirty="0" smtClean="0">
                <a:latin typeface="Arial"/>
                <a:cs typeface="Arial"/>
              </a:rPr>
              <a:t>M</a:t>
            </a:r>
            <a:r>
              <a:rPr sz="1000" b="1" spc="0" dirty="0" smtClean="0">
                <a:latin typeface="Arial"/>
                <a:cs typeface="Arial"/>
              </a:rPr>
              <a:t>UN</a:t>
            </a:r>
            <a:r>
              <a:rPr sz="1000" b="1" spc="-4" dirty="0" smtClean="0">
                <a:latin typeface="Arial"/>
                <a:cs typeface="Arial"/>
              </a:rPr>
              <a:t>I</a:t>
            </a:r>
            <a:r>
              <a:rPr sz="1000" b="1" spc="0" dirty="0" smtClean="0">
                <a:latin typeface="Arial"/>
                <a:cs typeface="Arial"/>
              </a:rPr>
              <a:t>D</a:t>
            </a:r>
            <a:r>
              <a:rPr sz="1000" b="1" spc="-39" dirty="0" smtClean="0">
                <a:latin typeface="Arial"/>
                <a:cs typeface="Arial"/>
              </a:rPr>
              <a:t>A</a:t>
            </a:r>
            <a:r>
              <a:rPr sz="1000" b="1" spc="0" dirty="0" smtClean="0">
                <a:latin typeface="Arial"/>
                <a:cs typeface="Arial"/>
              </a:rPr>
              <a:t>D</a:t>
            </a:r>
            <a:endParaRPr sz="1000">
              <a:latin typeface="Arial"/>
              <a:cs typeface="Arial"/>
            </a:endParaRPr>
          </a:p>
          <a:p>
            <a:pPr marL="453542">
              <a:lnSpc>
                <a:spcPct val="95825"/>
              </a:lnSpc>
              <a:spcBef>
                <a:spcPts val="14633"/>
              </a:spcBef>
            </a:pPr>
            <a:r>
              <a:rPr sz="1800" b="1" spc="0" dirty="0" smtClean="0">
                <a:latin typeface="Arial"/>
                <a:cs typeface="Arial"/>
              </a:rPr>
              <a:t>RES</a:t>
            </a:r>
            <a:r>
              <a:rPr sz="1800" b="1" spc="-9" dirty="0" smtClean="0">
                <a:latin typeface="Arial"/>
                <a:cs typeface="Arial"/>
              </a:rPr>
              <a:t>U</a:t>
            </a:r>
            <a:r>
              <a:rPr sz="1800" b="1" spc="-129" dirty="0" smtClean="0">
                <a:latin typeface="Arial"/>
                <a:cs typeface="Arial"/>
              </a:rPr>
              <a:t>LT</a:t>
            </a:r>
            <a:r>
              <a:rPr sz="1800" b="1" spc="-50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DOS</a:t>
            </a:r>
            <a:r>
              <a:rPr sz="1800" b="1" spc="50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EN S</a:t>
            </a:r>
            <a:r>
              <a:rPr sz="1800" b="1" spc="-50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LUD</a:t>
            </a:r>
            <a:endParaRPr sz="1800">
              <a:latin typeface="Arial"/>
              <a:cs typeface="Arial"/>
            </a:endParaRPr>
          </a:p>
          <a:p>
            <a:pPr marL="358140" marR="768192">
              <a:lnSpc>
                <a:spcPts val="1034"/>
              </a:lnSpc>
              <a:spcBef>
                <a:spcPts val="7829"/>
              </a:spcBef>
            </a:pPr>
            <a:r>
              <a:rPr sz="900" b="1" spc="0" dirty="0" smtClean="0">
                <a:latin typeface="Arial"/>
                <a:cs typeface="Arial"/>
              </a:rPr>
              <a:t>ENT</a:t>
            </a:r>
            <a:r>
              <a:rPr sz="900" b="1" spc="4" dirty="0" smtClean="0">
                <a:latin typeface="Arial"/>
                <a:cs typeface="Arial"/>
              </a:rPr>
              <a:t>I</a:t>
            </a:r>
            <a:r>
              <a:rPr sz="900" b="1" spc="0" dirty="0" smtClean="0">
                <a:latin typeface="Arial"/>
                <a:cs typeface="Arial"/>
              </a:rPr>
              <a:t>D</a:t>
            </a:r>
            <a:r>
              <a:rPr sz="900" b="1" spc="-14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DES</a:t>
            </a:r>
            <a:r>
              <a:rPr sz="900" b="1" spc="14" dirty="0" smtClean="0">
                <a:latin typeface="Arial"/>
                <a:cs typeface="Arial"/>
              </a:rPr>
              <a:t> </a:t>
            </a:r>
            <a:r>
              <a:rPr sz="900" b="1" spc="0" dirty="0" smtClean="0">
                <a:latin typeface="Arial"/>
                <a:cs typeface="Arial"/>
              </a:rPr>
              <a:t>TERRI</a:t>
            </a:r>
            <a:r>
              <a:rPr sz="900" b="1" spc="4" dirty="0" smtClean="0">
                <a:latin typeface="Arial"/>
                <a:cs typeface="Arial"/>
              </a:rPr>
              <a:t>T</a:t>
            </a:r>
            <a:r>
              <a:rPr sz="900" b="1" spc="0" dirty="0" smtClean="0">
                <a:latin typeface="Arial"/>
                <a:cs typeface="Arial"/>
              </a:rPr>
              <a:t>ORI</a:t>
            </a:r>
            <a:r>
              <a:rPr sz="900" b="1" spc="-14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LES</a:t>
            </a:r>
            <a:r>
              <a:rPr sz="900" b="1" spc="14" dirty="0" smtClean="0">
                <a:latin typeface="Arial"/>
                <a:cs typeface="Arial"/>
              </a:rPr>
              <a:t> </a:t>
            </a:r>
            <a:r>
              <a:rPr sz="900" b="1" spc="9" dirty="0" smtClean="0">
                <a:latin typeface="Arial"/>
                <a:cs typeface="Arial"/>
              </a:rPr>
              <a:t>M</a:t>
            </a:r>
            <a:r>
              <a:rPr sz="900" b="1" spc="0" dirty="0" smtClean="0">
                <a:latin typeface="Arial"/>
                <a:cs typeface="Arial"/>
              </a:rPr>
              <a:t>UNICIP</a:t>
            </a:r>
            <a:r>
              <a:rPr sz="900" b="1" spc="-9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LES </a:t>
            </a:r>
            <a:endParaRPr sz="900">
              <a:latin typeface="Arial"/>
              <a:cs typeface="Arial"/>
            </a:endParaRPr>
          </a:p>
          <a:p>
            <a:pPr marL="358140" marR="768192">
              <a:lnSpc>
                <a:spcPts val="1034"/>
              </a:lnSpc>
              <a:spcBef>
                <a:spcPts val="1124"/>
              </a:spcBef>
            </a:pPr>
            <a:r>
              <a:rPr sz="900" b="1" spc="0" dirty="0" smtClean="0">
                <a:latin typeface="Arial"/>
                <a:cs typeface="Arial"/>
              </a:rPr>
              <a:t>ENT</a:t>
            </a:r>
            <a:r>
              <a:rPr sz="900" b="1" spc="4" dirty="0" smtClean="0">
                <a:latin typeface="Arial"/>
                <a:cs typeface="Arial"/>
              </a:rPr>
              <a:t>I</a:t>
            </a:r>
            <a:r>
              <a:rPr sz="900" b="1" spc="0" dirty="0" smtClean="0">
                <a:latin typeface="Arial"/>
                <a:cs typeface="Arial"/>
              </a:rPr>
              <a:t>D</a:t>
            </a:r>
            <a:r>
              <a:rPr sz="900" b="1" spc="-14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DES</a:t>
            </a:r>
            <a:r>
              <a:rPr sz="900" b="1" spc="14" dirty="0" smtClean="0">
                <a:latin typeface="Arial"/>
                <a:cs typeface="Arial"/>
              </a:rPr>
              <a:t> </a:t>
            </a:r>
            <a:r>
              <a:rPr sz="900" b="1" spc="0" dirty="0" smtClean="0">
                <a:latin typeface="Arial"/>
                <a:cs typeface="Arial"/>
              </a:rPr>
              <a:t>QUE </a:t>
            </a:r>
            <a:r>
              <a:rPr sz="900" b="1" spc="-14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D</a:t>
            </a:r>
            <a:r>
              <a:rPr sz="900" b="1" spc="9" dirty="0" smtClean="0">
                <a:latin typeface="Arial"/>
                <a:cs typeface="Arial"/>
              </a:rPr>
              <a:t>M</a:t>
            </a:r>
            <a:r>
              <a:rPr sz="900" b="1" spc="0" dirty="0" smtClean="0">
                <a:latin typeface="Arial"/>
                <a:cs typeface="Arial"/>
              </a:rPr>
              <a:t>IN</a:t>
            </a:r>
            <a:r>
              <a:rPr sz="900" b="1" spc="4" dirty="0" smtClean="0">
                <a:latin typeface="Arial"/>
                <a:cs typeface="Arial"/>
              </a:rPr>
              <a:t>I</a:t>
            </a:r>
            <a:r>
              <a:rPr sz="900" b="1" spc="0" dirty="0" smtClean="0">
                <a:latin typeface="Arial"/>
                <a:cs typeface="Arial"/>
              </a:rPr>
              <a:t>STR</a:t>
            </a:r>
            <a:r>
              <a:rPr sz="900" b="1" spc="-9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N</a:t>
            </a:r>
            <a:r>
              <a:rPr sz="900" b="1" spc="24" dirty="0" smtClean="0">
                <a:latin typeface="Arial"/>
                <a:cs typeface="Arial"/>
              </a:rPr>
              <a:t> </a:t>
            </a:r>
            <a:r>
              <a:rPr sz="900" b="1" spc="0" dirty="0" smtClean="0">
                <a:latin typeface="Arial"/>
                <a:cs typeface="Arial"/>
              </a:rPr>
              <a:t>LOS REGI</a:t>
            </a:r>
            <a:r>
              <a:rPr sz="900" b="1" spc="9" dirty="0" smtClean="0">
                <a:latin typeface="Arial"/>
                <a:cs typeface="Arial"/>
              </a:rPr>
              <a:t>M</a:t>
            </a:r>
            <a:r>
              <a:rPr sz="900" b="1" spc="0" dirty="0" smtClean="0">
                <a:latin typeface="Arial"/>
                <a:cs typeface="Arial"/>
              </a:rPr>
              <a:t>ENES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67250" y="552450"/>
            <a:ext cx="361950" cy="5715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6" name="object 16"/>
          <p:cNvSpPr txBox="1"/>
          <p:nvPr/>
        </p:nvSpPr>
        <p:spPr>
          <a:xfrm>
            <a:off x="5029200" y="552450"/>
            <a:ext cx="3771900" cy="49720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00"/>
              </a:lnSpc>
              <a:spcBef>
                <a:spcPts val="27"/>
              </a:spcBef>
            </a:pPr>
            <a:endParaRPr sz="700"/>
          </a:p>
          <a:p>
            <a:pPr marR="173426" algn="r">
              <a:lnSpc>
                <a:spcPct val="95825"/>
              </a:lnSpc>
              <a:spcBef>
                <a:spcPts val="24000"/>
              </a:spcBef>
            </a:pPr>
            <a:r>
              <a:rPr sz="1600" b="1" spc="0" dirty="0" smtClean="0">
                <a:latin typeface="Arial"/>
                <a:cs typeface="Arial"/>
              </a:rPr>
              <a:t>DIRI</a:t>
            </a:r>
            <a:r>
              <a:rPr sz="1600" b="1" spc="-4" dirty="0" smtClean="0">
                <a:latin typeface="Arial"/>
                <a:cs typeface="Arial"/>
              </a:rPr>
              <a:t>G</a:t>
            </a:r>
            <a:r>
              <a:rPr sz="1600" b="1" spc="0" dirty="0" smtClean="0">
                <a:latin typeface="Arial"/>
                <a:cs typeface="Arial"/>
              </a:rPr>
              <a:t>I</a:t>
            </a:r>
            <a:r>
              <a:rPr sz="1600" b="1" spc="9" dirty="0" smtClean="0">
                <a:latin typeface="Arial"/>
                <a:cs typeface="Arial"/>
              </a:rPr>
              <a:t>D</a:t>
            </a:r>
            <a:r>
              <a:rPr sz="1600" b="1" spc="-49" dirty="0" smtClean="0">
                <a:latin typeface="Arial"/>
                <a:cs typeface="Arial"/>
              </a:rPr>
              <a:t>A</a:t>
            </a:r>
            <a:r>
              <a:rPr sz="1600" b="1" spc="0" dirty="0" smtClean="0">
                <a:latin typeface="Arial"/>
                <a:cs typeface="Arial"/>
              </a:rPr>
              <a:t>S</a:t>
            </a:r>
            <a:endParaRPr sz="1600">
              <a:latin typeface="Arial"/>
              <a:cs typeface="Arial"/>
            </a:endParaRPr>
          </a:p>
          <a:p>
            <a:pPr marL="620013">
              <a:lnSpc>
                <a:spcPts val="789"/>
              </a:lnSpc>
              <a:spcBef>
                <a:spcPts val="1274"/>
              </a:spcBef>
            </a:pPr>
            <a:r>
              <a:rPr sz="600" b="1" spc="0" dirty="0" smtClean="0">
                <a:latin typeface="Arial"/>
                <a:cs typeface="Arial"/>
              </a:rPr>
              <a:t>CO</a:t>
            </a:r>
            <a:r>
              <a:rPr sz="600" b="1" spc="-9" dirty="0" smtClean="0">
                <a:latin typeface="Arial"/>
                <a:cs typeface="Arial"/>
              </a:rPr>
              <a:t>M</a:t>
            </a:r>
            <a:r>
              <a:rPr sz="600" b="1" spc="0" dirty="0" smtClean="0">
                <a:latin typeface="Arial"/>
                <a:cs typeface="Arial"/>
              </a:rPr>
              <a:t>UN</a:t>
            </a:r>
            <a:r>
              <a:rPr sz="600" b="1" spc="-9" dirty="0" smtClean="0">
                <a:latin typeface="Arial"/>
                <a:cs typeface="Arial"/>
              </a:rPr>
              <a:t>I</a:t>
            </a:r>
            <a:r>
              <a:rPr sz="600" b="1" spc="14" dirty="0" smtClean="0">
                <a:latin typeface="Arial"/>
                <a:cs typeface="Arial"/>
              </a:rPr>
              <a:t>T</a:t>
            </a:r>
            <a:r>
              <a:rPr sz="600" b="1" spc="-14" dirty="0" smtClean="0">
                <a:latin typeface="Arial"/>
                <a:cs typeface="Arial"/>
              </a:rPr>
              <a:t>A</a:t>
            </a:r>
            <a:r>
              <a:rPr sz="600" b="1" spc="0" dirty="0" smtClean="0">
                <a:latin typeface="Arial"/>
                <a:cs typeface="Arial"/>
              </a:rPr>
              <a:t>R</a:t>
            </a:r>
            <a:r>
              <a:rPr sz="600" b="1" spc="-9" dirty="0" smtClean="0">
                <a:latin typeface="Arial"/>
                <a:cs typeface="Arial"/>
              </a:rPr>
              <a:t>I</a:t>
            </a:r>
            <a:r>
              <a:rPr sz="600" b="1" spc="0" dirty="0" smtClean="0">
                <a:latin typeface="Arial"/>
                <a:cs typeface="Arial"/>
              </a:rPr>
              <a:t>O     </a:t>
            </a:r>
            <a:r>
              <a:rPr sz="600" b="1" spc="91" dirty="0" smtClean="0">
                <a:latin typeface="Arial"/>
                <a:cs typeface="Arial"/>
              </a:rPr>
              <a:t> </a:t>
            </a:r>
            <a:r>
              <a:rPr sz="900" b="1" spc="-9" baseline="9662" dirty="0" smtClean="0">
                <a:latin typeface="Arial"/>
                <a:cs typeface="Arial"/>
              </a:rPr>
              <a:t>I</a:t>
            </a:r>
            <a:r>
              <a:rPr sz="900" b="1" spc="0" baseline="9662" dirty="0" smtClean="0">
                <a:latin typeface="Arial"/>
                <a:cs typeface="Arial"/>
              </a:rPr>
              <a:t>N</a:t>
            </a:r>
            <a:r>
              <a:rPr sz="900" b="1" spc="-4" baseline="9662" dirty="0" smtClean="0">
                <a:latin typeface="Arial"/>
                <a:cs typeface="Arial"/>
              </a:rPr>
              <a:t>S</a:t>
            </a:r>
            <a:r>
              <a:rPr sz="900" b="1" spc="14" baseline="9662" dirty="0" smtClean="0">
                <a:latin typeface="Arial"/>
                <a:cs typeface="Arial"/>
              </a:rPr>
              <a:t>T</a:t>
            </a:r>
            <a:r>
              <a:rPr sz="900" b="1" spc="-9" baseline="9662" dirty="0" smtClean="0">
                <a:latin typeface="Arial"/>
                <a:cs typeface="Arial"/>
              </a:rPr>
              <a:t>I</a:t>
            </a:r>
            <a:r>
              <a:rPr sz="900" b="1" spc="14" baseline="9662" dirty="0" smtClean="0">
                <a:latin typeface="Arial"/>
                <a:cs typeface="Arial"/>
              </a:rPr>
              <a:t>T</a:t>
            </a:r>
            <a:r>
              <a:rPr sz="900" b="1" spc="0" baseline="9662" dirty="0" smtClean="0">
                <a:latin typeface="Arial"/>
                <a:cs typeface="Arial"/>
              </a:rPr>
              <a:t>UC</a:t>
            </a:r>
            <a:r>
              <a:rPr sz="900" b="1" spc="-9" baseline="9662" dirty="0" smtClean="0">
                <a:latin typeface="Arial"/>
                <a:cs typeface="Arial"/>
              </a:rPr>
              <a:t>I</a:t>
            </a:r>
            <a:r>
              <a:rPr sz="900" b="1" spc="0" baseline="9662" dirty="0" smtClean="0">
                <a:latin typeface="Arial"/>
                <a:cs typeface="Arial"/>
              </a:rPr>
              <a:t>ON</a:t>
            </a:r>
            <a:r>
              <a:rPr sz="900" b="1" spc="-14" baseline="9662" dirty="0" smtClean="0">
                <a:latin typeface="Arial"/>
                <a:cs typeface="Arial"/>
              </a:rPr>
              <a:t>A</a:t>
            </a:r>
            <a:r>
              <a:rPr sz="900" b="1" spc="0" baseline="9662" dirty="0" smtClean="0">
                <a:latin typeface="Arial"/>
                <a:cs typeface="Arial"/>
              </a:rPr>
              <a:t>L</a:t>
            </a:r>
            <a:endParaRPr sz="6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801100" y="552450"/>
            <a:ext cx="361950" cy="5715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" name="object 14"/>
          <p:cNvSpPr txBox="1"/>
          <p:nvPr/>
        </p:nvSpPr>
        <p:spPr>
          <a:xfrm>
            <a:off x="4667250" y="1123950"/>
            <a:ext cx="361950" cy="54673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" name="object 13"/>
          <p:cNvSpPr txBox="1"/>
          <p:nvPr/>
        </p:nvSpPr>
        <p:spPr>
          <a:xfrm>
            <a:off x="8801100" y="1123950"/>
            <a:ext cx="323850" cy="2705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" name="object 12"/>
          <p:cNvSpPr txBox="1"/>
          <p:nvPr/>
        </p:nvSpPr>
        <p:spPr>
          <a:xfrm>
            <a:off x="9124950" y="1123950"/>
            <a:ext cx="38100" cy="54673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" name="object 11"/>
          <p:cNvSpPr txBox="1"/>
          <p:nvPr/>
        </p:nvSpPr>
        <p:spPr>
          <a:xfrm>
            <a:off x="400050" y="1524000"/>
            <a:ext cx="361950" cy="13144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0" name="object 10"/>
          <p:cNvSpPr txBox="1"/>
          <p:nvPr/>
        </p:nvSpPr>
        <p:spPr>
          <a:xfrm>
            <a:off x="400050" y="2838450"/>
            <a:ext cx="361950" cy="8191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" name="object 9"/>
          <p:cNvSpPr txBox="1"/>
          <p:nvPr/>
        </p:nvSpPr>
        <p:spPr>
          <a:xfrm>
            <a:off x="400050" y="3657600"/>
            <a:ext cx="361950" cy="8191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8" name="object 8"/>
          <p:cNvSpPr txBox="1"/>
          <p:nvPr/>
        </p:nvSpPr>
        <p:spPr>
          <a:xfrm>
            <a:off x="8801100" y="3829050"/>
            <a:ext cx="323850" cy="8953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" name="object 7"/>
          <p:cNvSpPr txBox="1"/>
          <p:nvPr/>
        </p:nvSpPr>
        <p:spPr>
          <a:xfrm>
            <a:off x="400050" y="4476750"/>
            <a:ext cx="361950" cy="7810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" name="object 6"/>
          <p:cNvSpPr txBox="1"/>
          <p:nvPr/>
        </p:nvSpPr>
        <p:spPr>
          <a:xfrm>
            <a:off x="8801100" y="4724400"/>
            <a:ext cx="323850" cy="8001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" name="object 5"/>
          <p:cNvSpPr txBox="1"/>
          <p:nvPr/>
        </p:nvSpPr>
        <p:spPr>
          <a:xfrm>
            <a:off x="400050" y="5257800"/>
            <a:ext cx="361950" cy="131445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" name="object 4"/>
          <p:cNvSpPr txBox="1"/>
          <p:nvPr/>
        </p:nvSpPr>
        <p:spPr>
          <a:xfrm>
            <a:off x="5029200" y="5524500"/>
            <a:ext cx="4095750" cy="1066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466089">
              <a:lnSpc>
                <a:spcPct val="95825"/>
              </a:lnSpc>
              <a:spcBef>
                <a:spcPts val="1410"/>
              </a:spcBef>
            </a:pPr>
            <a:r>
              <a:rPr sz="800" b="1" spc="4" dirty="0" smtClean="0">
                <a:latin typeface="Arial"/>
                <a:cs typeface="Arial"/>
              </a:rPr>
              <a:t>I</a:t>
            </a:r>
            <a:r>
              <a:rPr sz="800" b="1" spc="-4" dirty="0" smtClean="0">
                <a:latin typeface="Arial"/>
                <a:cs typeface="Arial"/>
              </a:rPr>
              <a:t>N</a:t>
            </a:r>
            <a:r>
              <a:rPr sz="800" b="1" spc="0" dirty="0" smtClean="0">
                <a:latin typeface="Arial"/>
                <a:cs typeface="Arial"/>
              </a:rPr>
              <a:t>F</a:t>
            </a:r>
            <a:r>
              <a:rPr sz="800" b="1" spc="-39" dirty="0" smtClean="0">
                <a:latin typeface="Arial"/>
                <a:cs typeface="Arial"/>
              </a:rPr>
              <a:t>A</a:t>
            </a:r>
            <a:r>
              <a:rPr sz="800" b="1" spc="-4" dirty="0" smtClean="0">
                <a:latin typeface="Arial"/>
                <a:cs typeface="Arial"/>
              </a:rPr>
              <a:t>NC</a:t>
            </a:r>
            <a:r>
              <a:rPr sz="800" b="1" spc="4" dirty="0" smtClean="0">
                <a:latin typeface="Arial"/>
                <a:cs typeface="Arial"/>
              </a:rPr>
              <a:t>I</a:t>
            </a:r>
            <a:r>
              <a:rPr sz="800" b="1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4300" y="152412"/>
            <a:ext cx="4114800" cy="70788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0" y="0"/>
            <a:ext cx="12192000" cy="68579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00"/>
              </a:lnSpc>
              <a:spcBef>
                <a:spcPts val="28"/>
              </a:spcBef>
            </a:pPr>
            <a:endParaRPr sz="600" dirty="0"/>
          </a:p>
          <a:p>
            <a:pPr marL="205740">
              <a:lnSpc>
                <a:spcPct val="95825"/>
              </a:lnSpc>
              <a:spcBef>
                <a:spcPts val="1000"/>
              </a:spcBef>
            </a:pP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R</a:t>
            </a:r>
            <a:r>
              <a:rPr sz="2000" b="1" spc="9" dirty="0" smtClean="0">
                <a:solidFill>
                  <a:srgbClr val="30909B"/>
                </a:solidFill>
                <a:latin typeface="Arial"/>
                <a:cs typeface="Arial"/>
              </a:rPr>
              <a:t>U</a:t>
            </a:r>
            <a:r>
              <a:rPr sz="2000" b="1" spc="-144" dirty="0" smtClean="0">
                <a:solidFill>
                  <a:srgbClr val="30909B"/>
                </a:solidFill>
                <a:latin typeface="Arial"/>
                <a:cs typeface="Arial"/>
              </a:rPr>
              <a:t>T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A</a:t>
            </a:r>
            <a:r>
              <a:rPr sz="2000" b="1" spc="-79" dirty="0" smtClean="0">
                <a:solidFill>
                  <a:srgbClr val="30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DE </a:t>
            </a:r>
            <a:r>
              <a:rPr sz="2000" b="1" spc="-9" dirty="0" smtClean="0">
                <a:solidFill>
                  <a:srgbClr val="30909B"/>
                </a:solidFill>
                <a:latin typeface="Arial"/>
                <a:cs typeface="Arial"/>
              </a:rPr>
              <a:t>P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ROMO</a:t>
            </a:r>
            <a:r>
              <a:rPr sz="2000" b="1" spc="9" dirty="0" smtClean="0">
                <a:solidFill>
                  <a:srgbClr val="30909B"/>
                </a:solidFill>
                <a:latin typeface="Arial"/>
                <a:cs typeface="Arial"/>
              </a:rPr>
              <a:t>C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IÓN</a:t>
            </a:r>
            <a:r>
              <a:rPr sz="2000" b="1" spc="-75" dirty="0" smtClean="0">
                <a:solidFill>
                  <a:srgbClr val="30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Y</a:t>
            </a:r>
            <a:endParaRPr sz="2000" dirty="0">
              <a:latin typeface="Arial"/>
              <a:cs typeface="Arial"/>
            </a:endParaRPr>
          </a:p>
          <a:p>
            <a:pPr marL="205740">
              <a:lnSpc>
                <a:spcPct val="95825"/>
              </a:lnSpc>
              <a:spcBef>
                <a:spcPts val="100"/>
              </a:spcBef>
            </a:pP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MANTEN</a:t>
            </a:r>
            <a:r>
              <a:rPr sz="2000" b="1" spc="-9" dirty="0" smtClean="0">
                <a:solidFill>
                  <a:srgbClr val="30909B"/>
                </a:solidFill>
                <a:latin typeface="Arial"/>
                <a:cs typeface="Arial"/>
              </a:rPr>
              <a:t>I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M</a:t>
            </a:r>
            <a:r>
              <a:rPr sz="2000" b="1" spc="-9" dirty="0" smtClean="0">
                <a:solidFill>
                  <a:srgbClr val="30909B"/>
                </a:solidFill>
                <a:latin typeface="Arial"/>
                <a:cs typeface="Arial"/>
              </a:rPr>
              <a:t>I</a:t>
            </a:r>
            <a:r>
              <a:rPr sz="2000" b="1" spc="-4" dirty="0" smtClean="0">
                <a:solidFill>
                  <a:srgbClr val="30909B"/>
                </a:solidFill>
                <a:latin typeface="Arial"/>
                <a:cs typeface="Arial"/>
              </a:rPr>
              <a:t>E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N</a:t>
            </a:r>
            <a:r>
              <a:rPr sz="2000" b="1" spc="-34" dirty="0" smtClean="0">
                <a:solidFill>
                  <a:srgbClr val="30909B"/>
                </a:solidFill>
                <a:latin typeface="Arial"/>
                <a:cs typeface="Arial"/>
              </a:rPr>
              <a:t>T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O</a:t>
            </a:r>
            <a:r>
              <a:rPr sz="2000" b="1" spc="-25" dirty="0" smtClean="0">
                <a:solidFill>
                  <a:srgbClr val="30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DE LA</a:t>
            </a:r>
            <a:r>
              <a:rPr sz="2000" b="1" spc="-64" dirty="0" smtClean="0">
                <a:solidFill>
                  <a:srgbClr val="30909B"/>
                </a:solidFill>
                <a:latin typeface="Arial"/>
                <a:cs typeface="Arial"/>
              </a:rPr>
              <a:t> </a:t>
            </a:r>
            <a:r>
              <a:rPr sz="2000" b="1" spc="-9" dirty="0" smtClean="0">
                <a:solidFill>
                  <a:srgbClr val="30909B"/>
                </a:solidFill>
                <a:latin typeface="Arial"/>
                <a:cs typeface="Arial"/>
              </a:rPr>
              <a:t>S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ALUD</a:t>
            </a:r>
            <a:endParaRPr sz="2000" dirty="0">
              <a:latin typeface="Arial"/>
              <a:cs typeface="Arial"/>
            </a:endParaRPr>
          </a:p>
          <a:p>
            <a:pPr marL="1215542" marR="453616" indent="4115409">
              <a:lnSpc>
                <a:spcPts val="3150"/>
              </a:lnSpc>
              <a:spcBef>
                <a:spcPts val="622"/>
              </a:spcBef>
            </a:pPr>
            <a:r>
              <a:rPr sz="2700" b="1" spc="0" baseline="-4831" dirty="0" smtClean="0">
                <a:latin typeface="Arial"/>
                <a:cs typeface="Arial"/>
              </a:rPr>
              <a:t>INTE</a:t>
            </a:r>
            <a:r>
              <a:rPr sz="2700" b="1" spc="-44" baseline="-4831" dirty="0" smtClean="0">
                <a:latin typeface="Arial"/>
                <a:cs typeface="Arial"/>
              </a:rPr>
              <a:t>R</a:t>
            </a:r>
            <a:r>
              <a:rPr sz="2700" b="1" spc="0" baseline="-4831" dirty="0" smtClean="0">
                <a:latin typeface="Arial"/>
                <a:cs typeface="Arial"/>
              </a:rPr>
              <a:t>VE</a:t>
            </a:r>
            <a:r>
              <a:rPr sz="2700" b="1" spc="-9" baseline="-4831" dirty="0" smtClean="0">
                <a:latin typeface="Arial"/>
                <a:cs typeface="Arial"/>
              </a:rPr>
              <a:t>N</a:t>
            </a:r>
            <a:r>
              <a:rPr sz="2700" b="1" spc="0" baseline="-4831" dirty="0" smtClean="0">
                <a:latin typeface="Arial"/>
                <a:cs typeface="Arial"/>
              </a:rPr>
              <a:t>CIO</a:t>
            </a:r>
            <a:r>
              <a:rPr sz="2700" b="1" spc="-4" baseline="-4831" dirty="0" smtClean="0">
                <a:latin typeface="Arial"/>
                <a:cs typeface="Arial"/>
              </a:rPr>
              <a:t>N</a:t>
            </a:r>
            <a:r>
              <a:rPr sz="2700" b="1" spc="0" baseline="-4831" dirty="0" smtClean="0">
                <a:latin typeface="Arial"/>
                <a:cs typeface="Arial"/>
              </a:rPr>
              <a:t>ES                                  </a:t>
            </a:r>
            <a:r>
              <a:rPr sz="2700" b="1" spc="338" baseline="-4831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IMP</a:t>
            </a:r>
            <a:r>
              <a:rPr sz="1800" b="1" spc="4" dirty="0" smtClean="0">
                <a:latin typeface="Arial"/>
                <a:cs typeface="Arial"/>
              </a:rPr>
              <a:t>L</a:t>
            </a:r>
            <a:r>
              <a:rPr sz="1800" b="1" spc="0" dirty="0" smtClean="0">
                <a:latin typeface="Arial"/>
                <a:cs typeface="Arial"/>
              </a:rPr>
              <a:t>EMEN</a:t>
            </a:r>
            <a:r>
              <a:rPr sz="1800" b="1" spc="-129" dirty="0" smtClean="0">
                <a:latin typeface="Arial"/>
                <a:cs typeface="Arial"/>
              </a:rPr>
              <a:t>T</a:t>
            </a:r>
            <a:r>
              <a:rPr sz="1800" b="1" spc="-50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CIÓN POBL</a:t>
            </a:r>
            <a:r>
              <a:rPr sz="1800" b="1" spc="-50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CIÓN</a:t>
            </a:r>
            <a:r>
              <a:rPr sz="1800" b="1" spc="50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SU</a:t>
            </a:r>
            <a:r>
              <a:rPr sz="1800" b="1" spc="-9" dirty="0" smtClean="0">
                <a:latin typeface="Arial"/>
                <a:cs typeface="Arial"/>
              </a:rPr>
              <a:t>J</a:t>
            </a:r>
            <a:r>
              <a:rPr sz="1800" b="1" spc="0" dirty="0" smtClean="0">
                <a:latin typeface="Arial"/>
                <a:cs typeface="Arial"/>
              </a:rPr>
              <a:t>E</a:t>
            </a:r>
            <a:r>
              <a:rPr sz="1800" b="1" spc="-29" dirty="0" smtClean="0">
                <a:latin typeface="Arial"/>
                <a:cs typeface="Arial"/>
              </a:rPr>
              <a:t>T</a:t>
            </a:r>
            <a:r>
              <a:rPr sz="1800" b="1" spc="0" dirty="0" smtClean="0">
                <a:latin typeface="Arial"/>
                <a:cs typeface="Arial"/>
              </a:rPr>
              <a:t>O                             </a:t>
            </a:r>
            <a:r>
              <a:rPr sz="1800" b="1" spc="483" dirty="0" smtClean="0">
                <a:latin typeface="Arial"/>
                <a:cs typeface="Arial"/>
              </a:rPr>
              <a:t> </a:t>
            </a:r>
            <a:r>
              <a:rPr sz="2400" b="1" spc="0" baseline="-36234" dirty="0" smtClean="0">
                <a:latin typeface="Arial"/>
                <a:cs typeface="Arial"/>
              </a:rPr>
              <a:t>POB</a:t>
            </a:r>
            <a:r>
              <a:rPr sz="2400" b="1" spc="-4" baseline="-36234" dirty="0" smtClean="0">
                <a:latin typeface="Arial"/>
                <a:cs typeface="Arial"/>
              </a:rPr>
              <a:t>L</a:t>
            </a:r>
            <a:r>
              <a:rPr sz="2400" b="1" spc="-50" baseline="-36234" dirty="0" smtClean="0">
                <a:latin typeface="Arial"/>
                <a:cs typeface="Arial"/>
              </a:rPr>
              <a:t>A</a:t>
            </a:r>
            <a:r>
              <a:rPr sz="2400" b="1" spc="0" baseline="-36234" dirty="0" smtClean="0">
                <a:latin typeface="Arial"/>
                <a:cs typeface="Arial"/>
              </a:rPr>
              <a:t>C</a:t>
            </a:r>
            <a:r>
              <a:rPr sz="2400" b="1" spc="9" baseline="-36234" dirty="0" smtClean="0">
                <a:latin typeface="Arial"/>
                <a:cs typeface="Arial"/>
              </a:rPr>
              <a:t>I</a:t>
            </a:r>
            <a:r>
              <a:rPr sz="2400" b="1" spc="-4" baseline="-36234" dirty="0" smtClean="0">
                <a:latin typeface="Arial"/>
                <a:cs typeface="Arial"/>
              </a:rPr>
              <a:t>O</a:t>
            </a:r>
            <a:r>
              <a:rPr sz="2400" b="1" spc="9" baseline="-36234" dirty="0" smtClean="0">
                <a:latin typeface="Arial"/>
                <a:cs typeface="Arial"/>
              </a:rPr>
              <a:t>N</a:t>
            </a:r>
            <a:r>
              <a:rPr sz="2400" b="1" spc="-14" baseline="-36234" dirty="0" smtClean="0">
                <a:latin typeface="Arial"/>
                <a:cs typeface="Arial"/>
              </a:rPr>
              <a:t>A</a:t>
            </a:r>
            <a:r>
              <a:rPr sz="2400" b="1" spc="0" baseline="-36234" dirty="0" smtClean="0">
                <a:latin typeface="Arial"/>
                <a:cs typeface="Arial"/>
              </a:rPr>
              <a:t>LES                                            </a:t>
            </a:r>
            <a:r>
              <a:rPr sz="2400" b="1" spc="189" baseline="-36234" dirty="0" smtClean="0">
                <a:latin typeface="Arial"/>
                <a:cs typeface="Arial"/>
              </a:rPr>
              <a:t> </a:t>
            </a:r>
            <a:r>
              <a:rPr sz="2400" b="1" spc="-50" baseline="-41670" dirty="0" smtClean="0">
                <a:latin typeface="Arial"/>
                <a:cs typeface="Arial"/>
              </a:rPr>
              <a:t>A</a:t>
            </a:r>
            <a:r>
              <a:rPr sz="2400" b="1" spc="9" baseline="-41670" dirty="0" smtClean="0">
                <a:latin typeface="Arial"/>
                <a:cs typeface="Arial"/>
              </a:rPr>
              <a:t>D</a:t>
            </a:r>
            <a:r>
              <a:rPr sz="2400" b="1" spc="-34" baseline="-41670" dirty="0" smtClean="0">
                <a:latin typeface="Arial"/>
                <a:cs typeface="Arial"/>
              </a:rPr>
              <a:t>A</a:t>
            </a:r>
            <a:r>
              <a:rPr sz="2400" b="1" spc="0" baseline="-41670" dirty="0" smtClean="0">
                <a:latin typeface="Arial"/>
                <a:cs typeface="Arial"/>
              </a:rPr>
              <a:t>P</a:t>
            </a:r>
            <a:r>
              <a:rPr sz="2400" b="1" spc="-104" baseline="-41670" dirty="0" smtClean="0">
                <a:latin typeface="Arial"/>
                <a:cs typeface="Arial"/>
              </a:rPr>
              <a:t>T</a:t>
            </a:r>
            <a:r>
              <a:rPr sz="2400" b="1" spc="-14" baseline="-41670" dirty="0" smtClean="0">
                <a:latin typeface="Arial"/>
                <a:cs typeface="Arial"/>
              </a:rPr>
              <a:t>A</a:t>
            </a:r>
            <a:r>
              <a:rPr sz="2400" b="1" spc="9" baseline="-41670" dirty="0" smtClean="0">
                <a:latin typeface="Arial"/>
                <a:cs typeface="Arial"/>
              </a:rPr>
              <a:t>B</a:t>
            </a:r>
            <a:r>
              <a:rPr sz="2400" b="1" spc="0" baseline="-41670" dirty="0" smtClean="0">
                <a:latin typeface="Arial"/>
                <a:cs typeface="Arial"/>
              </a:rPr>
              <a:t>ILI</a:t>
            </a:r>
            <a:r>
              <a:rPr sz="2400" b="1" spc="9" baseline="-41670" dirty="0" smtClean="0">
                <a:latin typeface="Arial"/>
                <a:cs typeface="Arial"/>
              </a:rPr>
              <a:t>D</a:t>
            </a:r>
            <a:r>
              <a:rPr sz="2400" b="1" spc="-14" baseline="-41670" dirty="0" smtClean="0">
                <a:latin typeface="Arial"/>
                <a:cs typeface="Arial"/>
              </a:rPr>
              <a:t>A</a:t>
            </a:r>
            <a:r>
              <a:rPr sz="2400" b="1" spc="0" baseline="-41670" dirty="0" smtClean="0">
                <a:latin typeface="Arial"/>
                <a:cs typeface="Arial"/>
              </a:rPr>
              <a:t>D</a:t>
            </a:r>
            <a:endParaRPr sz="1600" dirty="0">
              <a:latin typeface="Arial"/>
              <a:cs typeface="Arial"/>
            </a:endParaRPr>
          </a:p>
          <a:p>
            <a:pPr marL="5692775">
              <a:lnSpc>
                <a:spcPts val="1969"/>
              </a:lnSpc>
              <a:spcBef>
                <a:spcPts val="1275"/>
              </a:spcBef>
            </a:pPr>
            <a:r>
              <a:rPr sz="1800" spc="0" dirty="0" smtClean="0">
                <a:latin typeface="Arial"/>
                <a:cs typeface="Arial"/>
              </a:rPr>
              <a:t>P</a:t>
            </a:r>
            <a:r>
              <a:rPr sz="1800" spc="-4" dirty="0" smtClean="0">
                <a:latin typeface="Arial"/>
                <a:cs typeface="Arial"/>
              </a:rPr>
              <a:t>o</a:t>
            </a:r>
            <a:r>
              <a:rPr sz="1800" spc="0" dirty="0" smtClean="0">
                <a:latin typeface="Arial"/>
                <a:cs typeface="Arial"/>
              </a:rPr>
              <a:t>líticas </a:t>
            </a:r>
            <a:r>
              <a:rPr sz="1800" spc="-4" dirty="0" smtClean="0">
                <a:latin typeface="Arial"/>
                <a:cs typeface="Arial"/>
              </a:rPr>
              <a:t>p</a:t>
            </a:r>
            <a:r>
              <a:rPr sz="1800" spc="0" dirty="0" smtClean="0">
                <a:latin typeface="Arial"/>
                <a:cs typeface="Arial"/>
              </a:rPr>
              <a:t>ú</a:t>
            </a:r>
            <a:r>
              <a:rPr sz="1800" spc="-9" dirty="0" smtClean="0">
                <a:latin typeface="Arial"/>
                <a:cs typeface="Arial"/>
              </a:rPr>
              <a:t>b</a:t>
            </a:r>
            <a:r>
              <a:rPr sz="1800" spc="0" dirty="0" smtClean="0">
                <a:latin typeface="Arial"/>
                <a:cs typeface="Arial"/>
              </a:rPr>
              <a:t>l</a:t>
            </a:r>
            <a:r>
              <a:rPr sz="1800" spc="-4" dirty="0" smtClean="0">
                <a:latin typeface="Arial"/>
                <a:cs typeface="Arial"/>
              </a:rPr>
              <a:t>i</a:t>
            </a:r>
            <a:r>
              <a:rPr sz="1800" spc="0" dirty="0" smtClean="0">
                <a:latin typeface="Arial"/>
                <a:cs typeface="Arial"/>
              </a:rPr>
              <a:t>cas                                                    </a:t>
            </a:r>
            <a:r>
              <a:rPr sz="1800" spc="49" dirty="0" smtClean="0">
                <a:latin typeface="Arial"/>
                <a:cs typeface="Arial"/>
              </a:rPr>
              <a:t> </a:t>
            </a:r>
            <a:r>
              <a:rPr sz="1500" b="1" spc="-4" baseline="-5797" dirty="0" smtClean="0">
                <a:latin typeface="Arial"/>
                <a:cs typeface="Arial"/>
              </a:rPr>
              <a:t>P</a:t>
            </a:r>
            <a:r>
              <a:rPr sz="1500" b="1" spc="4" baseline="-5797" dirty="0" smtClean="0">
                <a:latin typeface="Arial"/>
                <a:cs typeface="Arial"/>
              </a:rPr>
              <a:t>O</a:t>
            </a:r>
            <a:r>
              <a:rPr sz="1500" b="1" spc="0" baseline="-5797" dirty="0" smtClean="0">
                <a:latin typeface="Arial"/>
                <a:cs typeface="Arial"/>
              </a:rPr>
              <a:t>B</a:t>
            </a:r>
            <a:r>
              <a:rPr sz="1500" b="1" spc="4" baseline="-5797" dirty="0" smtClean="0">
                <a:latin typeface="Arial"/>
                <a:cs typeface="Arial"/>
              </a:rPr>
              <a:t>L</a:t>
            </a:r>
            <a:r>
              <a:rPr sz="1500" b="1" spc="-34" baseline="-5797" dirty="0" smtClean="0">
                <a:latin typeface="Arial"/>
                <a:cs typeface="Arial"/>
              </a:rPr>
              <a:t>A</a:t>
            </a:r>
            <a:r>
              <a:rPr sz="1500" b="1" spc="0" baseline="-5797" dirty="0" smtClean="0">
                <a:latin typeface="Arial"/>
                <a:cs typeface="Arial"/>
              </a:rPr>
              <a:t>CI</a:t>
            </a:r>
            <a:r>
              <a:rPr sz="1500" b="1" spc="4" baseline="-5797" dirty="0" smtClean="0">
                <a:latin typeface="Arial"/>
                <a:cs typeface="Arial"/>
              </a:rPr>
              <a:t>O</a:t>
            </a:r>
            <a:r>
              <a:rPr sz="1500" b="1" spc="9" baseline="-5797" dirty="0" smtClean="0">
                <a:latin typeface="Arial"/>
                <a:cs typeface="Arial"/>
              </a:rPr>
              <a:t>N</a:t>
            </a:r>
            <a:r>
              <a:rPr sz="1500" b="1" spc="-25" baseline="-5797" dirty="0" smtClean="0">
                <a:latin typeface="Arial"/>
                <a:cs typeface="Arial"/>
              </a:rPr>
              <a:t>A</a:t>
            </a:r>
            <a:r>
              <a:rPr sz="1500" b="1" spc="14" baseline="-5797" dirty="0" smtClean="0">
                <a:latin typeface="Arial"/>
                <a:cs typeface="Arial"/>
              </a:rPr>
              <a:t>L</a:t>
            </a:r>
            <a:r>
              <a:rPr sz="1500" b="1" spc="-4" baseline="-5797" dirty="0" smtClean="0">
                <a:latin typeface="Arial"/>
                <a:cs typeface="Arial"/>
              </a:rPr>
              <a:t>E</a:t>
            </a:r>
            <a:r>
              <a:rPr sz="1500" b="1" spc="0" baseline="-5797" dirty="0" smtClean="0">
                <a:latin typeface="Arial"/>
                <a:cs typeface="Arial"/>
              </a:rPr>
              <a:t>S</a:t>
            </a:r>
            <a:endParaRPr sz="1000" dirty="0">
              <a:latin typeface="Arial"/>
              <a:cs typeface="Arial"/>
            </a:endParaRPr>
          </a:p>
          <a:p>
            <a:pPr marL="5662930" marR="4350486" algn="ctr">
              <a:lnSpc>
                <a:spcPct val="95825"/>
              </a:lnSpc>
              <a:spcBef>
                <a:spcPts val="190"/>
              </a:spcBef>
            </a:pPr>
            <a:r>
              <a:rPr sz="1800" spc="0" dirty="0" smtClean="0">
                <a:latin typeface="Arial"/>
                <a:cs typeface="Arial"/>
              </a:rPr>
              <a:t>Inform</a:t>
            </a:r>
            <a:r>
              <a:rPr sz="1800" spc="-4" dirty="0" smtClean="0">
                <a:latin typeface="Arial"/>
                <a:cs typeface="Arial"/>
              </a:rPr>
              <a:t>a</a:t>
            </a:r>
            <a:r>
              <a:rPr sz="1800" spc="0" dirty="0" smtClean="0">
                <a:latin typeface="Arial"/>
                <a:cs typeface="Arial"/>
              </a:rPr>
              <a:t>ci</a:t>
            </a:r>
            <a:r>
              <a:rPr sz="1800" spc="-9" dirty="0" smtClean="0">
                <a:latin typeface="Arial"/>
                <a:cs typeface="Arial"/>
              </a:rPr>
              <a:t>ó</a:t>
            </a:r>
            <a:r>
              <a:rPr sz="1800" spc="0" dirty="0" smtClean="0">
                <a:latin typeface="Arial"/>
                <a:cs typeface="Arial"/>
              </a:rPr>
              <a:t>n</a:t>
            </a:r>
            <a:r>
              <a:rPr sz="1800" spc="9" dirty="0" smtClean="0">
                <a:latin typeface="Arial"/>
                <a:cs typeface="Arial"/>
              </a:rPr>
              <a:t> </a:t>
            </a:r>
            <a:r>
              <a:rPr sz="1800" spc="0" dirty="0" smtClean="0">
                <a:latin typeface="Arial"/>
                <a:cs typeface="Arial"/>
              </a:rPr>
              <a:t>en</a:t>
            </a:r>
            <a:r>
              <a:rPr sz="1800" spc="-4" dirty="0" smtClean="0">
                <a:latin typeface="Arial"/>
                <a:cs typeface="Arial"/>
              </a:rPr>
              <a:t> </a:t>
            </a:r>
            <a:r>
              <a:rPr sz="1800" spc="0" dirty="0" smtClean="0">
                <a:latin typeface="Arial"/>
                <a:cs typeface="Arial"/>
              </a:rPr>
              <a:t>sal</a:t>
            </a:r>
            <a:r>
              <a:rPr sz="1800" spc="-9" dirty="0" smtClean="0">
                <a:latin typeface="Arial"/>
                <a:cs typeface="Arial"/>
              </a:rPr>
              <a:t>u</a:t>
            </a:r>
            <a:r>
              <a:rPr sz="1800" spc="0" dirty="0" smtClean="0">
                <a:latin typeface="Arial"/>
                <a:cs typeface="Arial"/>
              </a:rPr>
              <a:t>d</a:t>
            </a:r>
            <a:endParaRPr sz="1800" dirty="0">
              <a:latin typeface="Arial"/>
              <a:cs typeface="Arial"/>
            </a:endParaRPr>
          </a:p>
          <a:p>
            <a:pPr marL="5692775">
              <a:lnSpc>
                <a:spcPts val="1879"/>
              </a:lnSpc>
              <a:spcBef>
                <a:spcPts val="90"/>
              </a:spcBef>
            </a:pPr>
            <a:r>
              <a:rPr sz="1800" spc="0" dirty="0" smtClean="0">
                <a:latin typeface="Arial"/>
                <a:cs typeface="Arial"/>
              </a:rPr>
              <a:t>P</a:t>
            </a:r>
            <a:r>
              <a:rPr sz="1800" spc="-4" dirty="0" smtClean="0">
                <a:latin typeface="Arial"/>
                <a:cs typeface="Arial"/>
              </a:rPr>
              <a:t>a</a:t>
            </a:r>
            <a:r>
              <a:rPr sz="1800" spc="0" dirty="0" smtClean="0">
                <a:latin typeface="Arial"/>
                <a:cs typeface="Arial"/>
              </a:rPr>
              <a:t>rtici</a:t>
            </a:r>
            <a:r>
              <a:rPr sz="1800" spc="-4" dirty="0" smtClean="0">
                <a:latin typeface="Arial"/>
                <a:cs typeface="Arial"/>
              </a:rPr>
              <a:t>p</a:t>
            </a:r>
            <a:r>
              <a:rPr sz="1800" spc="0" dirty="0" smtClean="0">
                <a:latin typeface="Arial"/>
                <a:cs typeface="Arial"/>
              </a:rPr>
              <a:t>ac</a:t>
            </a:r>
            <a:r>
              <a:rPr sz="1800" spc="-9" dirty="0" smtClean="0">
                <a:latin typeface="Arial"/>
                <a:cs typeface="Arial"/>
              </a:rPr>
              <a:t>i</a:t>
            </a:r>
            <a:r>
              <a:rPr sz="1800" spc="0" dirty="0" smtClean="0">
                <a:latin typeface="Arial"/>
                <a:cs typeface="Arial"/>
              </a:rPr>
              <a:t>ón</a:t>
            </a:r>
            <a:r>
              <a:rPr sz="1800" spc="19" dirty="0" smtClean="0">
                <a:latin typeface="Arial"/>
                <a:cs typeface="Arial"/>
              </a:rPr>
              <a:t> </a:t>
            </a:r>
            <a:r>
              <a:rPr sz="1800" spc="0" dirty="0" smtClean="0">
                <a:latin typeface="Arial"/>
                <a:cs typeface="Arial"/>
              </a:rPr>
              <a:t>soc</a:t>
            </a:r>
            <a:r>
              <a:rPr sz="1800" spc="-9" dirty="0" smtClean="0">
                <a:latin typeface="Arial"/>
                <a:cs typeface="Arial"/>
              </a:rPr>
              <a:t>i</a:t>
            </a:r>
            <a:r>
              <a:rPr sz="1800" spc="0" dirty="0" smtClean="0">
                <a:latin typeface="Arial"/>
                <a:cs typeface="Arial"/>
              </a:rPr>
              <a:t>al                                                 </a:t>
            </a:r>
            <a:r>
              <a:rPr sz="1800" spc="333" dirty="0" smtClean="0">
                <a:latin typeface="Arial"/>
                <a:cs typeface="Arial"/>
              </a:rPr>
              <a:t> </a:t>
            </a:r>
            <a:r>
              <a:rPr sz="1500" b="1" spc="14" baseline="-26089" dirty="0" smtClean="0">
                <a:latin typeface="Arial"/>
                <a:cs typeface="Arial"/>
              </a:rPr>
              <a:t>T</a:t>
            </a:r>
            <a:r>
              <a:rPr sz="1500" b="1" spc="-4" baseline="-26089" dirty="0" smtClean="0">
                <a:latin typeface="Arial"/>
                <a:cs typeface="Arial"/>
              </a:rPr>
              <a:t>E</a:t>
            </a:r>
            <a:r>
              <a:rPr sz="1500" b="1" spc="0" baseline="-26089" dirty="0" smtClean="0">
                <a:latin typeface="Arial"/>
                <a:cs typeface="Arial"/>
              </a:rPr>
              <a:t>RRI</a:t>
            </a:r>
            <a:r>
              <a:rPr sz="1500" b="1" spc="14" baseline="-26089" dirty="0" smtClean="0">
                <a:latin typeface="Arial"/>
                <a:cs typeface="Arial"/>
              </a:rPr>
              <a:t>T</a:t>
            </a:r>
            <a:r>
              <a:rPr sz="1500" b="1" spc="4" baseline="-26089" dirty="0" smtClean="0">
                <a:latin typeface="Arial"/>
                <a:cs typeface="Arial"/>
              </a:rPr>
              <a:t>O</a:t>
            </a:r>
            <a:r>
              <a:rPr sz="1500" b="1" spc="0" baseline="-26089" dirty="0" smtClean="0">
                <a:latin typeface="Arial"/>
                <a:cs typeface="Arial"/>
              </a:rPr>
              <a:t>RI</a:t>
            </a:r>
            <a:r>
              <a:rPr sz="1500" b="1" spc="-34" baseline="-26089" dirty="0" smtClean="0">
                <a:latin typeface="Arial"/>
                <a:cs typeface="Arial"/>
              </a:rPr>
              <a:t>A</a:t>
            </a:r>
            <a:r>
              <a:rPr sz="1500" b="1" spc="0" baseline="-26089" dirty="0" smtClean="0">
                <a:latin typeface="Arial"/>
                <a:cs typeface="Arial"/>
              </a:rPr>
              <a:t>L</a:t>
            </a:r>
            <a:r>
              <a:rPr sz="1500" b="1" spc="-4" baseline="-26089" dirty="0" smtClean="0">
                <a:latin typeface="Arial"/>
                <a:cs typeface="Arial"/>
              </a:rPr>
              <a:t>E</a:t>
            </a:r>
            <a:r>
              <a:rPr sz="1500" b="1" spc="0" baseline="-26089" dirty="0" smtClean="0">
                <a:latin typeface="Arial"/>
                <a:cs typeface="Arial"/>
              </a:rPr>
              <a:t>S</a:t>
            </a:r>
            <a:endParaRPr sz="1000" dirty="0">
              <a:latin typeface="Arial"/>
              <a:cs typeface="Arial"/>
            </a:endParaRPr>
          </a:p>
          <a:p>
            <a:pPr marL="5540375">
              <a:lnSpc>
                <a:spcPts val="2589"/>
              </a:lnSpc>
              <a:spcBef>
                <a:spcPts val="2927"/>
              </a:spcBef>
            </a:pPr>
            <a:r>
              <a:rPr sz="2400" b="1" spc="0" baseline="27176" dirty="0" smtClean="0">
                <a:latin typeface="Arial"/>
                <a:cs typeface="Arial"/>
              </a:rPr>
              <a:t>C</a:t>
            </a:r>
            <a:r>
              <a:rPr sz="2400" b="1" spc="-4" baseline="27176" dirty="0" smtClean="0">
                <a:latin typeface="Arial"/>
                <a:cs typeface="Arial"/>
              </a:rPr>
              <a:t>O</a:t>
            </a:r>
            <a:r>
              <a:rPr sz="2400" b="1" spc="0" baseline="27176" dirty="0" smtClean="0">
                <a:latin typeface="Arial"/>
                <a:cs typeface="Arial"/>
              </a:rPr>
              <a:t>LECTI</a:t>
            </a:r>
            <a:r>
              <a:rPr sz="2400" b="1" spc="-119" baseline="27176" dirty="0" smtClean="0">
                <a:latin typeface="Arial"/>
                <a:cs typeface="Arial"/>
              </a:rPr>
              <a:t>V</a:t>
            </a:r>
            <a:r>
              <a:rPr sz="2400" b="1" spc="-50" baseline="27176" dirty="0" smtClean="0">
                <a:latin typeface="Arial"/>
                <a:cs typeface="Arial"/>
              </a:rPr>
              <a:t>A</a:t>
            </a:r>
            <a:r>
              <a:rPr sz="2400" b="1" spc="0" baseline="27176" dirty="0" smtClean="0">
                <a:latin typeface="Arial"/>
                <a:cs typeface="Arial"/>
              </a:rPr>
              <a:t>S                                                    </a:t>
            </a:r>
            <a:r>
              <a:rPr sz="2400" b="1" spc="350" baseline="27176" dirty="0" smtClean="0">
                <a:latin typeface="Arial"/>
                <a:cs typeface="Arial"/>
              </a:rPr>
              <a:t> </a:t>
            </a:r>
            <a:r>
              <a:rPr sz="1600" b="1" spc="0" dirty="0" smtClean="0">
                <a:latin typeface="Arial"/>
                <a:cs typeface="Arial"/>
              </a:rPr>
              <a:t>PRO</a:t>
            </a:r>
            <a:r>
              <a:rPr sz="1600" b="1" spc="-9" dirty="0" smtClean="0">
                <a:latin typeface="Arial"/>
                <a:cs typeface="Arial"/>
              </a:rPr>
              <a:t>G</a:t>
            </a:r>
            <a:r>
              <a:rPr sz="1600" b="1" spc="0" dirty="0" smtClean="0">
                <a:latin typeface="Arial"/>
                <a:cs typeface="Arial"/>
              </a:rPr>
              <a:t>RE</a:t>
            </a:r>
            <a:r>
              <a:rPr sz="1600" b="1" spc="4" dirty="0" smtClean="0">
                <a:latin typeface="Arial"/>
                <a:cs typeface="Arial"/>
              </a:rPr>
              <a:t>S</a:t>
            </a:r>
            <a:r>
              <a:rPr sz="1600" b="1" spc="0" dirty="0" smtClean="0">
                <a:latin typeface="Arial"/>
                <a:cs typeface="Arial"/>
              </a:rPr>
              <a:t>IVID</a:t>
            </a:r>
            <a:r>
              <a:rPr sz="1600" b="1" spc="-44" dirty="0" smtClean="0">
                <a:latin typeface="Arial"/>
                <a:cs typeface="Arial"/>
              </a:rPr>
              <a:t>A</a:t>
            </a:r>
            <a:r>
              <a:rPr sz="1600" b="1" spc="0" dirty="0" smtClean="0">
                <a:latin typeface="Arial"/>
                <a:cs typeface="Arial"/>
              </a:rPr>
              <a:t>D</a:t>
            </a:r>
            <a:endParaRPr sz="1600" dirty="0">
              <a:latin typeface="Arial"/>
              <a:cs typeface="Arial"/>
            </a:endParaRPr>
          </a:p>
          <a:p>
            <a:pPr marL="5396707" marR="5068743" algn="ctr">
              <a:lnSpc>
                <a:spcPts val="689"/>
              </a:lnSpc>
              <a:spcBef>
                <a:spcPts val="325"/>
              </a:spcBef>
            </a:pPr>
            <a:r>
              <a:rPr sz="900" b="1" spc="0" baseline="-33819" dirty="0" smtClean="0">
                <a:latin typeface="Arial"/>
                <a:cs typeface="Arial"/>
              </a:rPr>
              <a:t>HOG</a:t>
            </a:r>
            <a:r>
              <a:rPr sz="900" b="1" spc="-9" baseline="-33819" dirty="0" smtClean="0">
                <a:latin typeface="Arial"/>
                <a:cs typeface="Arial"/>
              </a:rPr>
              <a:t>A</a:t>
            </a:r>
            <a:r>
              <a:rPr sz="900" b="1" spc="0" baseline="-33819" dirty="0" smtClean="0">
                <a:latin typeface="Arial"/>
                <a:cs typeface="Arial"/>
              </a:rPr>
              <a:t>R              </a:t>
            </a:r>
            <a:r>
              <a:rPr sz="900" b="1" spc="24" baseline="-33819" dirty="0" smtClean="0">
                <a:latin typeface="Arial"/>
                <a:cs typeface="Arial"/>
              </a:rPr>
              <a:t> </a:t>
            </a:r>
            <a:r>
              <a:rPr sz="600" b="1" spc="-4" dirty="0" smtClean="0">
                <a:latin typeface="Arial"/>
                <a:cs typeface="Arial"/>
              </a:rPr>
              <a:t>EDUC</a:t>
            </a:r>
            <a:r>
              <a:rPr sz="600" b="1" spc="-14" dirty="0" smtClean="0">
                <a:latin typeface="Arial"/>
                <a:cs typeface="Arial"/>
              </a:rPr>
              <a:t>A</a:t>
            </a:r>
            <a:r>
              <a:rPr sz="600" b="1" spc="14" dirty="0" smtClean="0">
                <a:latin typeface="Arial"/>
                <a:cs typeface="Arial"/>
              </a:rPr>
              <a:t>T</a:t>
            </a:r>
            <a:r>
              <a:rPr sz="600" b="1" spc="-9" dirty="0" smtClean="0">
                <a:latin typeface="Arial"/>
                <a:cs typeface="Arial"/>
              </a:rPr>
              <a:t>I</a:t>
            </a:r>
            <a:r>
              <a:rPr sz="600" b="1" spc="-4" dirty="0" smtClean="0">
                <a:latin typeface="Arial"/>
                <a:cs typeface="Arial"/>
              </a:rPr>
              <a:t>V</a:t>
            </a:r>
            <a:r>
              <a:rPr sz="600" b="1" spc="0" dirty="0" smtClean="0">
                <a:latin typeface="Arial"/>
                <a:cs typeface="Arial"/>
              </a:rPr>
              <a:t>O          </a:t>
            </a:r>
            <a:r>
              <a:rPr sz="600" b="1" spc="91" dirty="0" smtClean="0">
                <a:latin typeface="Arial"/>
                <a:cs typeface="Arial"/>
              </a:rPr>
              <a:t> </a:t>
            </a:r>
            <a:r>
              <a:rPr sz="600" b="1" spc="4" dirty="0" smtClean="0">
                <a:latin typeface="Arial"/>
                <a:cs typeface="Arial"/>
              </a:rPr>
              <a:t>L</a:t>
            </a:r>
            <a:r>
              <a:rPr sz="600" b="1" spc="-14" dirty="0" smtClean="0">
                <a:latin typeface="Arial"/>
                <a:cs typeface="Arial"/>
              </a:rPr>
              <a:t>A</a:t>
            </a:r>
            <a:r>
              <a:rPr sz="600" b="1" spc="-4" dirty="0" smtClean="0">
                <a:latin typeface="Arial"/>
                <a:cs typeface="Arial"/>
              </a:rPr>
              <a:t>B</a:t>
            </a:r>
            <a:r>
              <a:rPr sz="600" b="1" spc="0" dirty="0" smtClean="0">
                <a:latin typeface="Arial"/>
                <a:cs typeface="Arial"/>
              </a:rPr>
              <a:t>O</a:t>
            </a:r>
            <a:r>
              <a:rPr sz="600" b="1" spc="-4" dirty="0" smtClean="0">
                <a:latin typeface="Arial"/>
                <a:cs typeface="Arial"/>
              </a:rPr>
              <a:t>R</a:t>
            </a:r>
            <a:r>
              <a:rPr sz="600" b="1" spc="-14" dirty="0" smtClean="0">
                <a:latin typeface="Arial"/>
                <a:cs typeface="Arial"/>
              </a:rPr>
              <a:t>A</a:t>
            </a:r>
            <a:r>
              <a:rPr sz="600" b="1" spc="0" dirty="0" smtClean="0">
                <a:latin typeface="Arial"/>
                <a:cs typeface="Arial"/>
              </a:rPr>
              <a:t>L</a:t>
            </a:r>
            <a:endParaRPr sz="600" dirty="0">
              <a:latin typeface="Arial"/>
              <a:cs typeface="Arial"/>
            </a:endParaRPr>
          </a:p>
          <a:p>
            <a:pPr marL="1215542">
              <a:lnSpc>
                <a:spcPts val="2020"/>
              </a:lnSpc>
              <a:spcBef>
                <a:spcPts val="451"/>
              </a:spcBef>
            </a:pPr>
            <a:r>
              <a:rPr sz="1800" b="1" spc="0" dirty="0" smtClean="0">
                <a:latin typeface="Arial"/>
                <a:cs typeface="Arial"/>
              </a:rPr>
              <a:t>OB</a:t>
            </a:r>
            <a:r>
              <a:rPr sz="1800" b="1" spc="-9" dirty="0" smtClean="0">
                <a:latin typeface="Arial"/>
                <a:cs typeface="Arial"/>
              </a:rPr>
              <a:t>J</a:t>
            </a:r>
            <a:r>
              <a:rPr sz="1800" b="1" spc="0" dirty="0" smtClean="0">
                <a:latin typeface="Arial"/>
                <a:cs typeface="Arial"/>
              </a:rPr>
              <a:t>ETIVOS</a:t>
            </a:r>
            <a:endParaRPr sz="1800" dirty="0">
              <a:latin typeface="Arial"/>
              <a:cs typeface="Arial"/>
            </a:endParaRPr>
          </a:p>
          <a:p>
            <a:pPr marL="7704708" marR="3646135" indent="172212">
              <a:lnSpc>
                <a:spcPct val="100041"/>
              </a:lnSpc>
              <a:spcBef>
                <a:spcPts val="1244"/>
              </a:spcBef>
            </a:pPr>
            <a:r>
              <a:rPr sz="1600" b="1" spc="0" dirty="0" smtClean="0">
                <a:latin typeface="Arial"/>
                <a:cs typeface="Arial"/>
              </a:rPr>
              <a:t>A</a:t>
            </a:r>
            <a:r>
              <a:rPr sz="1600" b="1" spc="-71" dirty="0" smtClean="0">
                <a:latin typeface="Arial"/>
                <a:cs typeface="Arial"/>
              </a:rPr>
              <a:t> </a:t>
            </a:r>
            <a:r>
              <a:rPr sz="1600" b="1" spc="0" dirty="0" smtClean="0">
                <a:latin typeface="Arial"/>
                <a:cs typeface="Arial"/>
              </a:rPr>
              <a:t>LA </a:t>
            </a:r>
            <a:r>
              <a:rPr sz="1600" b="1" spc="-89" dirty="0" smtClean="0">
                <a:latin typeface="Arial"/>
                <a:cs typeface="Arial"/>
              </a:rPr>
              <a:t>F</a:t>
            </a:r>
            <a:r>
              <a:rPr sz="1600" b="1" spc="-50" dirty="0" smtClean="0">
                <a:latin typeface="Arial"/>
                <a:cs typeface="Arial"/>
              </a:rPr>
              <a:t>A</a:t>
            </a:r>
            <a:r>
              <a:rPr sz="1600" b="1" spc="0" dirty="0" smtClean="0">
                <a:latin typeface="Arial"/>
                <a:cs typeface="Arial"/>
              </a:rPr>
              <a:t>MIL</a:t>
            </a:r>
            <a:r>
              <a:rPr sz="1600" b="1" spc="9" dirty="0" smtClean="0">
                <a:latin typeface="Arial"/>
                <a:cs typeface="Arial"/>
              </a:rPr>
              <a:t>I</a:t>
            </a:r>
            <a:r>
              <a:rPr sz="1600" b="1" spc="0" dirty="0" smtClean="0">
                <a:latin typeface="Arial"/>
                <a:cs typeface="Arial"/>
              </a:rPr>
              <a:t>A</a:t>
            </a:r>
            <a:endParaRPr sz="1600" dirty="0">
              <a:latin typeface="Arial"/>
              <a:cs typeface="Arial"/>
            </a:endParaRPr>
          </a:p>
          <a:p>
            <a:pPr marR="468579" algn="r">
              <a:lnSpc>
                <a:spcPct val="95825"/>
              </a:lnSpc>
              <a:spcBef>
                <a:spcPts val="1145"/>
              </a:spcBef>
            </a:pPr>
            <a:r>
              <a:rPr sz="1800" b="1" spc="-129" dirty="0" smtClean="0">
                <a:latin typeface="Arial"/>
                <a:cs typeface="Arial"/>
              </a:rPr>
              <a:t>T</a:t>
            </a:r>
            <a:r>
              <a:rPr sz="1800" b="1" spc="-50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LEN</a:t>
            </a:r>
            <a:r>
              <a:rPr sz="1800" b="1" spc="-29" dirty="0" smtClean="0">
                <a:latin typeface="Arial"/>
                <a:cs typeface="Arial"/>
              </a:rPr>
              <a:t>T</a:t>
            </a:r>
            <a:r>
              <a:rPr sz="1800" b="1" spc="0" dirty="0" smtClean="0">
                <a:latin typeface="Arial"/>
                <a:cs typeface="Arial"/>
              </a:rPr>
              <a:t>O</a:t>
            </a:r>
            <a:r>
              <a:rPr sz="1800" b="1" spc="4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H</a:t>
            </a:r>
            <a:r>
              <a:rPr sz="1800" b="1" spc="-4" dirty="0" smtClean="0">
                <a:latin typeface="Arial"/>
                <a:cs typeface="Arial"/>
              </a:rPr>
              <a:t>U</a:t>
            </a:r>
            <a:r>
              <a:rPr sz="1800" b="1" spc="0" dirty="0" smtClean="0">
                <a:latin typeface="Arial"/>
                <a:cs typeface="Arial"/>
              </a:rPr>
              <a:t>M</a:t>
            </a:r>
            <a:r>
              <a:rPr sz="1800" b="1" spc="-39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NO</a:t>
            </a:r>
            <a:endParaRPr sz="1800" dirty="0">
              <a:latin typeface="Arial"/>
              <a:cs typeface="Arial"/>
            </a:endParaRPr>
          </a:p>
          <a:p>
            <a:pPr marL="5507959" marR="5194172" algn="ctr">
              <a:lnSpc>
                <a:spcPct val="95825"/>
              </a:lnSpc>
              <a:spcBef>
                <a:spcPts val="25"/>
              </a:spcBef>
            </a:pPr>
            <a:r>
              <a:rPr sz="1600" b="1" dirty="0" smtClean="0">
                <a:latin typeface="Arial"/>
                <a:cs typeface="Arial"/>
              </a:rPr>
              <a:t>IND</a:t>
            </a:r>
            <a:r>
              <a:rPr sz="1600" b="1" spc="-4" dirty="0" smtClean="0">
                <a:latin typeface="Arial"/>
                <a:cs typeface="Arial"/>
              </a:rPr>
              <a:t>I</a:t>
            </a:r>
            <a:r>
              <a:rPr sz="1600" b="1" spc="0" dirty="0" smtClean="0">
                <a:latin typeface="Arial"/>
                <a:cs typeface="Arial"/>
              </a:rPr>
              <a:t>VIDU</a:t>
            </a:r>
            <a:r>
              <a:rPr sz="1600" b="1" spc="-54" dirty="0" smtClean="0">
                <a:latin typeface="Arial"/>
                <a:cs typeface="Arial"/>
              </a:rPr>
              <a:t>A</a:t>
            </a:r>
            <a:r>
              <a:rPr sz="1600" b="1" spc="0" dirty="0" smtClean="0">
                <a:latin typeface="Arial"/>
                <a:cs typeface="Arial"/>
              </a:rPr>
              <a:t>LES</a:t>
            </a:r>
            <a:endParaRPr sz="1600" dirty="0">
              <a:latin typeface="Arial"/>
              <a:cs typeface="Arial"/>
            </a:endParaRPr>
          </a:p>
          <a:p>
            <a:pPr marL="1196340">
              <a:lnSpc>
                <a:spcPct val="95825"/>
              </a:lnSpc>
              <a:spcBef>
                <a:spcPts val="265"/>
              </a:spcBef>
            </a:pPr>
            <a:r>
              <a:rPr sz="1800" b="1" spc="0" dirty="0" smtClean="0">
                <a:latin typeface="Arial"/>
                <a:cs typeface="Arial"/>
              </a:rPr>
              <a:t>RESP</a:t>
            </a:r>
            <a:r>
              <a:rPr sz="1800" b="1" spc="9" dirty="0" smtClean="0">
                <a:latin typeface="Arial"/>
                <a:cs typeface="Arial"/>
              </a:rPr>
              <a:t>O</a:t>
            </a:r>
            <a:r>
              <a:rPr sz="1800" b="1" spc="0" dirty="0" smtClean="0">
                <a:latin typeface="Arial"/>
                <a:cs typeface="Arial"/>
              </a:rPr>
              <a:t>NS</a:t>
            </a:r>
            <a:r>
              <a:rPr sz="1800" b="1" spc="-50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BI</a:t>
            </a:r>
            <a:r>
              <a:rPr sz="1800" b="1" spc="4" dirty="0" smtClean="0">
                <a:latin typeface="Arial"/>
                <a:cs typeface="Arial"/>
              </a:rPr>
              <a:t>L</a:t>
            </a:r>
            <a:r>
              <a:rPr sz="1800" b="1" spc="0" dirty="0" smtClean="0">
                <a:latin typeface="Arial"/>
                <a:cs typeface="Arial"/>
              </a:rPr>
              <a:t>I</a:t>
            </a:r>
            <a:r>
              <a:rPr sz="1800" b="1" spc="14" dirty="0" smtClean="0">
                <a:latin typeface="Arial"/>
                <a:cs typeface="Arial"/>
              </a:rPr>
              <a:t>D</a:t>
            </a:r>
            <a:r>
              <a:rPr sz="1800" b="1" spc="-14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DES</a:t>
            </a:r>
            <a:endParaRPr sz="1800" dirty="0">
              <a:latin typeface="Arial"/>
              <a:cs typeface="Arial"/>
            </a:endParaRPr>
          </a:p>
          <a:p>
            <a:pPr marL="1120140">
              <a:lnSpc>
                <a:spcPts val="1769"/>
              </a:lnSpc>
              <a:spcBef>
                <a:spcPts val="55"/>
              </a:spcBef>
            </a:pPr>
            <a:r>
              <a:rPr sz="900" b="1" spc="0" dirty="0" smtClean="0">
                <a:latin typeface="Arial"/>
                <a:cs typeface="Arial"/>
              </a:rPr>
              <a:t>ENT</a:t>
            </a:r>
            <a:r>
              <a:rPr sz="900" b="1" spc="4" dirty="0" smtClean="0">
                <a:latin typeface="Arial"/>
                <a:cs typeface="Arial"/>
              </a:rPr>
              <a:t>I</a:t>
            </a:r>
            <a:r>
              <a:rPr sz="900" b="1" spc="0" dirty="0" smtClean="0">
                <a:latin typeface="Arial"/>
                <a:cs typeface="Arial"/>
              </a:rPr>
              <a:t>D</a:t>
            </a:r>
            <a:r>
              <a:rPr sz="900" b="1" spc="-14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DES</a:t>
            </a:r>
            <a:r>
              <a:rPr sz="900" b="1" spc="14" dirty="0" smtClean="0">
                <a:latin typeface="Arial"/>
                <a:cs typeface="Arial"/>
              </a:rPr>
              <a:t> </a:t>
            </a:r>
            <a:r>
              <a:rPr sz="900" b="1" spc="0" dirty="0" smtClean="0">
                <a:latin typeface="Arial"/>
                <a:cs typeface="Arial"/>
              </a:rPr>
              <a:t>TERRI</a:t>
            </a:r>
            <a:r>
              <a:rPr sz="900" b="1" spc="4" dirty="0" smtClean="0">
                <a:latin typeface="Arial"/>
                <a:cs typeface="Arial"/>
              </a:rPr>
              <a:t>T</a:t>
            </a:r>
            <a:r>
              <a:rPr sz="900" b="1" spc="0" dirty="0" smtClean="0">
                <a:latin typeface="Arial"/>
                <a:cs typeface="Arial"/>
              </a:rPr>
              <a:t>ORI</a:t>
            </a:r>
            <a:r>
              <a:rPr sz="900" b="1" spc="-14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LES</a:t>
            </a:r>
            <a:r>
              <a:rPr sz="900" b="1" spc="14" dirty="0" smtClean="0">
                <a:latin typeface="Arial"/>
                <a:cs typeface="Arial"/>
              </a:rPr>
              <a:t> </a:t>
            </a:r>
            <a:r>
              <a:rPr sz="900" b="1" spc="0" dirty="0" smtClean="0">
                <a:latin typeface="Arial"/>
                <a:cs typeface="Arial"/>
              </a:rPr>
              <a:t>DEP</a:t>
            </a:r>
            <a:r>
              <a:rPr sz="900" b="1" spc="-14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RT</a:t>
            </a:r>
            <a:r>
              <a:rPr sz="900" b="1" spc="-14" dirty="0" smtClean="0">
                <a:latin typeface="Arial"/>
                <a:cs typeface="Arial"/>
              </a:rPr>
              <a:t>A</a:t>
            </a:r>
            <a:r>
              <a:rPr sz="900" b="1" spc="9" dirty="0" smtClean="0">
                <a:latin typeface="Arial"/>
                <a:cs typeface="Arial"/>
              </a:rPr>
              <a:t>M</a:t>
            </a:r>
            <a:r>
              <a:rPr sz="900" b="1" spc="0" dirty="0" smtClean="0">
                <a:latin typeface="Arial"/>
                <a:cs typeface="Arial"/>
              </a:rPr>
              <a:t>ENT</a:t>
            </a:r>
            <a:r>
              <a:rPr sz="900" b="1" spc="-9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LES                                                                                                                                                                                 </a:t>
            </a:r>
            <a:r>
              <a:rPr sz="900" b="1" spc="4" dirty="0" smtClean="0">
                <a:latin typeface="Arial"/>
                <a:cs typeface="Arial"/>
              </a:rPr>
              <a:t> </a:t>
            </a:r>
            <a:r>
              <a:rPr sz="2700" b="1" spc="0" baseline="-9662" dirty="0" smtClean="0">
                <a:latin typeface="Arial"/>
                <a:cs typeface="Arial"/>
              </a:rPr>
              <a:t>MONI</a:t>
            </a:r>
            <a:r>
              <a:rPr sz="2700" b="1" spc="-25" baseline="-9662" dirty="0" smtClean="0">
                <a:latin typeface="Arial"/>
                <a:cs typeface="Arial"/>
              </a:rPr>
              <a:t>T</a:t>
            </a:r>
            <a:r>
              <a:rPr sz="2700" b="1" spc="0" baseline="-9662" dirty="0" smtClean="0">
                <a:latin typeface="Arial"/>
                <a:cs typeface="Arial"/>
              </a:rPr>
              <a:t>OREO</a:t>
            </a:r>
            <a:r>
              <a:rPr sz="2700" b="1" spc="-39" baseline="-9662" dirty="0" smtClean="0">
                <a:latin typeface="Arial"/>
                <a:cs typeface="Arial"/>
              </a:rPr>
              <a:t> </a:t>
            </a:r>
            <a:r>
              <a:rPr sz="2700" b="1" spc="0" baseline="-9662" dirty="0" smtClean="0">
                <a:latin typeface="Arial"/>
                <a:cs typeface="Arial"/>
              </a:rPr>
              <a:t>Y</a:t>
            </a:r>
            <a:endParaRPr sz="1800" dirty="0">
              <a:latin typeface="Arial"/>
              <a:cs typeface="Arial"/>
            </a:endParaRPr>
          </a:p>
          <a:p>
            <a:pPr marL="1120140">
              <a:lnSpc>
                <a:spcPts val="1619"/>
              </a:lnSpc>
              <a:spcBef>
                <a:spcPts val="380"/>
              </a:spcBef>
            </a:pPr>
            <a:r>
              <a:rPr sz="1350" b="1" spc="0" baseline="-9662" dirty="0" smtClean="0">
                <a:latin typeface="Arial"/>
                <a:cs typeface="Arial"/>
              </a:rPr>
              <a:t>ENT</a:t>
            </a:r>
            <a:r>
              <a:rPr sz="1350" b="1" spc="4" baseline="-9662" dirty="0" smtClean="0">
                <a:latin typeface="Arial"/>
                <a:cs typeface="Arial"/>
              </a:rPr>
              <a:t>I</a:t>
            </a:r>
            <a:r>
              <a:rPr sz="1350" b="1" spc="0" baseline="-9662" dirty="0" smtClean="0">
                <a:latin typeface="Arial"/>
                <a:cs typeface="Arial"/>
              </a:rPr>
              <a:t>D</a:t>
            </a:r>
            <a:r>
              <a:rPr sz="1350" b="1" spc="-14" baseline="-9662" dirty="0" smtClean="0">
                <a:latin typeface="Arial"/>
                <a:cs typeface="Arial"/>
              </a:rPr>
              <a:t>A</a:t>
            </a:r>
            <a:r>
              <a:rPr sz="1350" b="1" spc="0" baseline="-9662" dirty="0" smtClean="0">
                <a:latin typeface="Arial"/>
                <a:cs typeface="Arial"/>
              </a:rPr>
              <a:t>DES</a:t>
            </a:r>
            <a:r>
              <a:rPr sz="1350" b="1" spc="14" baseline="-9662" dirty="0" smtClean="0">
                <a:latin typeface="Arial"/>
                <a:cs typeface="Arial"/>
              </a:rPr>
              <a:t> </a:t>
            </a:r>
            <a:r>
              <a:rPr sz="1350" b="1" spc="0" baseline="-9662" dirty="0" smtClean="0">
                <a:latin typeface="Arial"/>
                <a:cs typeface="Arial"/>
              </a:rPr>
              <a:t>PRO</a:t>
            </a:r>
            <a:r>
              <a:rPr sz="1350" b="1" spc="4" baseline="-9662" dirty="0" smtClean="0">
                <a:latin typeface="Arial"/>
                <a:cs typeface="Arial"/>
              </a:rPr>
              <a:t>M</a:t>
            </a:r>
            <a:r>
              <a:rPr sz="1350" b="1" spc="0" baseline="-9662" dirty="0" smtClean="0">
                <a:latin typeface="Arial"/>
                <a:cs typeface="Arial"/>
              </a:rPr>
              <a:t>OTOR</a:t>
            </a:r>
            <a:r>
              <a:rPr sz="1350" b="1" spc="-14" baseline="-9662" dirty="0" smtClean="0">
                <a:latin typeface="Arial"/>
                <a:cs typeface="Arial"/>
              </a:rPr>
              <a:t>A</a:t>
            </a:r>
            <a:r>
              <a:rPr sz="1350" b="1" spc="0" baseline="-9662" dirty="0" smtClean="0">
                <a:latin typeface="Arial"/>
                <a:cs typeface="Arial"/>
              </a:rPr>
              <a:t>S</a:t>
            </a:r>
            <a:r>
              <a:rPr sz="1350" b="1" spc="24" baseline="-9662" dirty="0" smtClean="0">
                <a:latin typeface="Arial"/>
                <a:cs typeface="Arial"/>
              </a:rPr>
              <a:t> </a:t>
            </a:r>
            <a:r>
              <a:rPr sz="1350" b="1" spc="0" baseline="-9662" dirty="0" smtClean="0">
                <a:latin typeface="Arial"/>
                <a:cs typeface="Arial"/>
              </a:rPr>
              <a:t>DE S</a:t>
            </a:r>
            <a:r>
              <a:rPr sz="1350" b="1" spc="-9" baseline="-9662" dirty="0" smtClean="0">
                <a:latin typeface="Arial"/>
                <a:cs typeface="Arial"/>
              </a:rPr>
              <a:t>A</a:t>
            </a:r>
            <a:r>
              <a:rPr sz="1350" b="1" spc="0" baseline="-9662" dirty="0" smtClean="0">
                <a:latin typeface="Arial"/>
                <a:cs typeface="Arial"/>
              </a:rPr>
              <a:t>LUD                                                                     </a:t>
            </a:r>
            <a:r>
              <a:rPr sz="1350" b="1" spc="174" baseline="-9662" dirty="0" smtClean="0">
                <a:latin typeface="Arial"/>
                <a:cs typeface="Arial"/>
              </a:rPr>
              <a:t> </a:t>
            </a:r>
            <a:r>
              <a:rPr sz="800" b="1" spc="4" dirty="0" smtClean="0">
                <a:latin typeface="Arial"/>
                <a:cs typeface="Arial"/>
              </a:rPr>
              <a:t>P</a:t>
            </a:r>
            <a:r>
              <a:rPr sz="800" b="1" spc="-4" dirty="0" smtClean="0">
                <a:latin typeface="Arial"/>
                <a:cs typeface="Arial"/>
              </a:rPr>
              <a:t>R</a:t>
            </a:r>
            <a:r>
              <a:rPr sz="800" b="1" spc="4" dirty="0" smtClean="0">
                <a:latin typeface="Arial"/>
                <a:cs typeface="Arial"/>
              </a:rPr>
              <a:t>I</a:t>
            </a:r>
            <a:r>
              <a:rPr sz="800" b="1" spc="14" dirty="0" smtClean="0">
                <a:latin typeface="Arial"/>
                <a:cs typeface="Arial"/>
              </a:rPr>
              <a:t>M</a:t>
            </a:r>
            <a:r>
              <a:rPr sz="800" b="1" spc="4" dirty="0" smtClean="0">
                <a:latin typeface="Arial"/>
                <a:cs typeface="Arial"/>
              </a:rPr>
              <a:t>E</a:t>
            </a:r>
            <a:r>
              <a:rPr sz="800" b="1" spc="-4" dirty="0" smtClean="0">
                <a:latin typeface="Arial"/>
                <a:cs typeface="Arial"/>
              </a:rPr>
              <a:t>R</a:t>
            </a:r>
            <a:r>
              <a:rPr sz="800" b="1" spc="0" dirty="0" smtClean="0">
                <a:latin typeface="Arial"/>
                <a:cs typeface="Arial"/>
              </a:rPr>
              <a:t>A       </a:t>
            </a:r>
            <a:r>
              <a:rPr sz="800" b="1" spc="19" dirty="0" smtClean="0">
                <a:latin typeface="Arial"/>
                <a:cs typeface="Arial"/>
              </a:rPr>
              <a:t> </a:t>
            </a:r>
            <a:r>
              <a:rPr sz="800" b="1" spc="4" dirty="0" smtClean="0">
                <a:latin typeface="Arial"/>
                <a:cs typeface="Arial"/>
              </a:rPr>
              <a:t>I</a:t>
            </a:r>
            <a:r>
              <a:rPr sz="800" b="1" spc="-4" dirty="0" smtClean="0">
                <a:latin typeface="Arial"/>
                <a:cs typeface="Arial"/>
              </a:rPr>
              <a:t>N</a:t>
            </a:r>
            <a:r>
              <a:rPr sz="800" b="1" spc="0" dirty="0" smtClean="0">
                <a:latin typeface="Arial"/>
                <a:cs typeface="Arial"/>
              </a:rPr>
              <a:t>F</a:t>
            </a:r>
            <a:r>
              <a:rPr sz="800" b="1" spc="-39" dirty="0" smtClean="0">
                <a:latin typeface="Arial"/>
                <a:cs typeface="Arial"/>
              </a:rPr>
              <a:t>A</a:t>
            </a:r>
            <a:r>
              <a:rPr sz="800" b="1" spc="-4" dirty="0" smtClean="0">
                <a:latin typeface="Arial"/>
                <a:cs typeface="Arial"/>
              </a:rPr>
              <a:t>NC</a:t>
            </a:r>
            <a:r>
              <a:rPr sz="800" b="1" spc="4" dirty="0" smtClean="0">
                <a:latin typeface="Arial"/>
                <a:cs typeface="Arial"/>
              </a:rPr>
              <a:t>I</a:t>
            </a:r>
            <a:r>
              <a:rPr sz="800" b="1" spc="0" dirty="0" smtClean="0">
                <a:latin typeface="Arial"/>
                <a:cs typeface="Arial"/>
              </a:rPr>
              <a:t>A       </a:t>
            </a:r>
            <a:r>
              <a:rPr sz="800" b="1" spc="44" dirty="0" smtClean="0">
                <a:latin typeface="Arial"/>
                <a:cs typeface="Arial"/>
              </a:rPr>
              <a:t> </a:t>
            </a:r>
            <a:r>
              <a:rPr sz="800" b="1" spc="-39" dirty="0" smtClean="0">
                <a:latin typeface="Arial"/>
                <a:cs typeface="Arial"/>
              </a:rPr>
              <a:t>A</a:t>
            </a:r>
            <a:r>
              <a:rPr sz="800" b="1" spc="-4" dirty="0" smtClean="0">
                <a:latin typeface="Arial"/>
                <a:cs typeface="Arial"/>
              </a:rPr>
              <a:t>D</a:t>
            </a:r>
            <a:r>
              <a:rPr sz="800" b="1" spc="0" dirty="0" smtClean="0">
                <a:latin typeface="Arial"/>
                <a:cs typeface="Arial"/>
              </a:rPr>
              <a:t>OLE</a:t>
            </a:r>
            <a:r>
              <a:rPr sz="800" b="1" spc="4" dirty="0" smtClean="0">
                <a:latin typeface="Arial"/>
                <a:cs typeface="Arial"/>
              </a:rPr>
              <a:t>S</a:t>
            </a:r>
            <a:r>
              <a:rPr sz="800" b="1" spc="-4" dirty="0" smtClean="0">
                <a:latin typeface="Arial"/>
                <a:cs typeface="Arial"/>
              </a:rPr>
              <a:t>C</a:t>
            </a:r>
            <a:r>
              <a:rPr sz="800" b="1" spc="4" dirty="0" smtClean="0">
                <a:latin typeface="Arial"/>
                <a:cs typeface="Arial"/>
              </a:rPr>
              <a:t>E</a:t>
            </a:r>
            <a:r>
              <a:rPr sz="800" b="1" spc="-4" dirty="0" smtClean="0">
                <a:latin typeface="Arial"/>
                <a:cs typeface="Arial"/>
              </a:rPr>
              <a:t>NC</a:t>
            </a:r>
            <a:r>
              <a:rPr sz="800" b="1" spc="4" dirty="0" smtClean="0">
                <a:latin typeface="Arial"/>
                <a:cs typeface="Arial"/>
              </a:rPr>
              <a:t>I</a:t>
            </a:r>
            <a:r>
              <a:rPr sz="800" b="1" spc="0" dirty="0" smtClean="0">
                <a:latin typeface="Arial"/>
                <a:cs typeface="Arial"/>
              </a:rPr>
              <a:t>A                                                                </a:t>
            </a:r>
            <a:r>
              <a:rPr sz="800" b="1" spc="206" dirty="0" smtClean="0">
                <a:latin typeface="Arial"/>
                <a:cs typeface="Arial"/>
              </a:rPr>
              <a:t> </a:t>
            </a:r>
            <a:r>
              <a:rPr sz="2700" b="1" spc="0" baseline="-14493" dirty="0" smtClean="0">
                <a:latin typeface="Arial"/>
                <a:cs typeface="Arial"/>
              </a:rPr>
              <a:t>E</a:t>
            </a:r>
            <a:r>
              <a:rPr sz="2700" b="1" spc="-134" baseline="-14493" dirty="0" smtClean="0">
                <a:latin typeface="Arial"/>
                <a:cs typeface="Arial"/>
              </a:rPr>
              <a:t>V</a:t>
            </a:r>
            <a:r>
              <a:rPr sz="2700" b="1" spc="-50" baseline="-14493" dirty="0" smtClean="0">
                <a:latin typeface="Arial"/>
                <a:cs typeface="Arial"/>
              </a:rPr>
              <a:t>A</a:t>
            </a:r>
            <a:r>
              <a:rPr sz="2700" b="1" spc="0" baseline="-14493" dirty="0" smtClean="0">
                <a:latin typeface="Arial"/>
                <a:cs typeface="Arial"/>
              </a:rPr>
              <a:t>L</a:t>
            </a:r>
            <a:r>
              <a:rPr sz="2700" b="1" spc="9" baseline="-14493" dirty="0" smtClean="0">
                <a:latin typeface="Arial"/>
                <a:cs typeface="Arial"/>
              </a:rPr>
              <a:t>U</a:t>
            </a:r>
            <a:r>
              <a:rPr sz="2700" b="1" spc="-14" baseline="-14493" dirty="0" smtClean="0">
                <a:latin typeface="Arial"/>
                <a:cs typeface="Arial"/>
              </a:rPr>
              <a:t>A</a:t>
            </a:r>
            <a:r>
              <a:rPr sz="2700" b="1" spc="0" baseline="-14493" dirty="0" smtClean="0">
                <a:latin typeface="Arial"/>
                <a:cs typeface="Arial"/>
              </a:rPr>
              <a:t>CIÓN</a:t>
            </a:r>
            <a:endParaRPr sz="1800" dirty="0">
              <a:latin typeface="Arial"/>
              <a:cs typeface="Arial"/>
            </a:endParaRPr>
          </a:p>
          <a:p>
            <a:pPr marL="1120140" marR="8751797">
              <a:lnSpc>
                <a:spcPct val="100137"/>
              </a:lnSpc>
              <a:spcBef>
                <a:spcPts val="1090"/>
              </a:spcBef>
            </a:pPr>
            <a:r>
              <a:rPr sz="900" b="1" spc="0" dirty="0" smtClean="0">
                <a:latin typeface="Arial"/>
                <a:cs typeface="Arial"/>
              </a:rPr>
              <a:t>DE EXCEPC</a:t>
            </a:r>
            <a:r>
              <a:rPr sz="900" b="1" spc="4" dirty="0" smtClean="0">
                <a:latin typeface="Arial"/>
                <a:cs typeface="Arial"/>
              </a:rPr>
              <a:t>I</a:t>
            </a:r>
            <a:r>
              <a:rPr sz="900" b="1" spc="0" dirty="0" smtClean="0">
                <a:latin typeface="Arial"/>
                <a:cs typeface="Arial"/>
              </a:rPr>
              <a:t>ÓN O</a:t>
            </a:r>
            <a:r>
              <a:rPr sz="900" b="1" spc="14" dirty="0" smtClean="0">
                <a:latin typeface="Arial"/>
                <a:cs typeface="Arial"/>
              </a:rPr>
              <a:t> </a:t>
            </a:r>
            <a:r>
              <a:rPr sz="900" b="1" spc="0" dirty="0" smtClean="0">
                <a:latin typeface="Arial"/>
                <a:cs typeface="Arial"/>
              </a:rPr>
              <a:t>ESPECI</a:t>
            </a:r>
            <a:r>
              <a:rPr sz="900" b="1" spc="-14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LES P</a:t>
            </a:r>
            <a:r>
              <a:rPr sz="900" b="1" spc="-4" dirty="0" smtClean="0">
                <a:latin typeface="Arial"/>
                <a:cs typeface="Arial"/>
              </a:rPr>
              <a:t>R</a:t>
            </a:r>
            <a:r>
              <a:rPr sz="900" b="1" spc="0" dirty="0" smtClean="0">
                <a:latin typeface="Arial"/>
                <a:cs typeface="Arial"/>
              </a:rPr>
              <a:t>E</a:t>
            </a:r>
            <a:r>
              <a:rPr sz="900" b="1" spc="-4" dirty="0" smtClean="0">
                <a:latin typeface="Arial"/>
                <a:cs typeface="Arial"/>
              </a:rPr>
              <a:t>S</a:t>
            </a:r>
            <a:r>
              <a:rPr sz="900" b="1" spc="0" dirty="0" smtClean="0">
                <a:latin typeface="Arial"/>
                <a:cs typeface="Arial"/>
              </a:rPr>
              <a:t>T</a:t>
            </a:r>
            <a:r>
              <a:rPr sz="900" b="1" spc="-14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D</a:t>
            </a:r>
            <a:r>
              <a:rPr sz="900" b="1" spc="-4" dirty="0" smtClean="0">
                <a:latin typeface="Arial"/>
                <a:cs typeface="Arial"/>
              </a:rPr>
              <a:t>O</a:t>
            </a:r>
            <a:r>
              <a:rPr sz="900" b="1" spc="0" dirty="0" smtClean="0">
                <a:latin typeface="Arial"/>
                <a:cs typeface="Arial"/>
              </a:rPr>
              <a:t>R</a:t>
            </a:r>
            <a:r>
              <a:rPr sz="900" b="1" spc="-4" dirty="0" smtClean="0">
                <a:latin typeface="Arial"/>
                <a:cs typeface="Arial"/>
              </a:rPr>
              <a:t>E</a:t>
            </a:r>
            <a:r>
              <a:rPr sz="900" b="1" spc="0" dirty="0" smtClean="0">
                <a:latin typeface="Arial"/>
                <a:cs typeface="Arial"/>
              </a:rPr>
              <a:t>S</a:t>
            </a:r>
            <a:r>
              <a:rPr sz="900" b="1" spc="24" dirty="0" smtClean="0">
                <a:latin typeface="Arial"/>
                <a:cs typeface="Arial"/>
              </a:rPr>
              <a:t> </a:t>
            </a:r>
            <a:r>
              <a:rPr sz="900" b="1" spc="0" dirty="0" smtClean="0">
                <a:latin typeface="Arial"/>
                <a:cs typeface="Arial"/>
              </a:rPr>
              <a:t>DE SE</a:t>
            </a:r>
            <a:r>
              <a:rPr sz="900" b="1" spc="-4" dirty="0" smtClean="0">
                <a:latin typeface="Arial"/>
                <a:cs typeface="Arial"/>
              </a:rPr>
              <a:t>R</a:t>
            </a:r>
            <a:r>
              <a:rPr sz="900" b="1" spc="0" dirty="0" smtClean="0">
                <a:latin typeface="Arial"/>
                <a:cs typeface="Arial"/>
              </a:rPr>
              <a:t>V</a:t>
            </a:r>
            <a:r>
              <a:rPr sz="900" b="1" spc="-4" dirty="0" smtClean="0">
                <a:latin typeface="Arial"/>
                <a:cs typeface="Arial"/>
              </a:rPr>
              <a:t>C</a:t>
            </a:r>
            <a:r>
              <a:rPr sz="900" b="1" spc="0" dirty="0" smtClean="0">
                <a:latin typeface="Arial"/>
                <a:cs typeface="Arial"/>
              </a:rPr>
              <a:t>IOS</a:t>
            </a:r>
            <a:r>
              <a:rPr sz="900" b="1" spc="-4" dirty="0" smtClean="0">
                <a:latin typeface="Arial"/>
                <a:cs typeface="Arial"/>
              </a:rPr>
              <a:t> </a:t>
            </a:r>
            <a:r>
              <a:rPr sz="900" b="1" spc="0" dirty="0" smtClean="0">
                <a:latin typeface="Arial"/>
                <a:cs typeface="Arial"/>
              </a:rPr>
              <a:t>DE S</a:t>
            </a:r>
            <a:r>
              <a:rPr sz="900" b="1" spc="-19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LUD E</a:t>
            </a:r>
            <a:r>
              <a:rPr sz="900" b="1" spc="4" dirty="0" smtClean="0">
                <a:latin typeface="Arial"/>
                <a:cs typeface="Arial"/>
              </a:rPr>
              <a:t>M</a:t>
            </a:r>
            <a:r>
              <a:rPr sz="900" b="1" spc="0" dirty="0" smtClean="0">
                <a:latin typeface="Arial"/>
                <a:cs typeface="Arial"/>
              </a:rPr>
              <a:t>PRES</a:t>
            </a:r>
            <a:r>
              <a:rPr sz="900" b="1" spc="-14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S</a:t>
            </a:r>
            <a:r>
              <a:rPr sz="900" b="1" spc="14" dirty="0" smtClean="0">
                <a:latin typeface="Arial"/>
                <a:cs typeface="Arial"/>
              </a:rPr>
              <a:t> </a:t>
            </a:r>
            <a:r>
              <a:rPr sz="900" b="1" spc="0" dirty="0" smtClean="0">
                <a:latin typeface="Arial"/>
                <a:cs typeface="Arial"/>
              </a:rPr>
              <a:t>DE </a:t>
            </a:r>
            <a:r>
              <a:rPr sz="900" b="1" spc="9" dirty="0" smtClean="0">
                <a:latin typeface="Arial"/>
                <a:cs typeface="Arial"/>
              </a:rPr>
              <a:t>M</a:t>
            </a:r>
            <a:r>
              <a:rPr sz="900" b="1" spc="0" dirty="0" smtClean="0">
                <a:latin typeface="Arial"/>
                <a:cs typeface="Arial"/>
              </a:rPr>
              <a:t>EDICINA</a:t>
            </a:r>
            <a:r>
              <a:rPr sz="900" b="1" spc="-9" dirty="0" smtClean="0">
                <a:latin typeface="Arial"/>
                <a:cs typeface="Arial"/>
              </a:rPr>
              <a:t> </a:t>
            </a:r>
            <a:r>
              <a:rPr sz="900" b="1" spc="0" dirty="0" smtClean="0">
                <a:latin typeface="Arial"/>
                <a:cs typeface="Arial"/>
              </a:rPr>
              <a:t>PREP</a:t>
            </a:r>
            <a:r>
              <a:rPr sz="900" b="1" spc="-14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G</a:t>
            </a:r>
            <a:r>
              <a:rPr sz="900" b="1" spc="-14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DA</a:t>
            </a:r>
            <a:endParaRPr sz="900" dirty="0">
              <a:latin typeface="Arial"/>
              <a:cs typeface="Arial"/>
            </a:endParaRPr>
          </a:p>
          <a:p>
            <a:pPr marL="5420956" marR="4675402" algn="ctr">
              <a:lnSpc>
                <a:spcPct val="95825"/>
              </a:lnSpc>
              <a:spcBef>
                <a:spcPts val="1449"/>
              </a:spcBef>
            </a:pPr>
            <a:r>
              <a:rPr sz="800" b="1" spc="-4" dirty="0" smtClean="0">
                <a:latin typeface="Arial"/>
                <a:cs typeface="Arial"/>
              </a:rPr>
              <a:t>JU</a:t>
            </a:r>
            <a:r>
              <a:rPr sz="800" b="1" spc="4" dirty="0" smtClean="0">
                <a:latin typeface="Arial"/>
                <a:cs typeface="Arial"/>
              </a:rPr>
              <a:t>VE</a:t>
            </a:r>
            <a:r>
              <a:rPr sz="800" b="1" spc="-4" dirty="0" smtClean="0">
                <a:latin typeface="Arial"/>
                <a:cs typeface="Arial"/>
              </a:rPr>
              <a:t>N</a:t>
            </a:r>
            <a:r>
              <a:rPr sz="800" b="1" spc="-9" dirty="0" smtClean="0">
                <a:latin typeface="Arial"/>
                <a:cs typeface="Arial"/>
              </a:rPr>
              <a:t>T</a:t>
            </a:r>
            <a:r>
              <a:rPr sz="800" b="1" spc="-4" dirty="0" smtClean="0">
                <a:latin typeface="Arial"/>
                <a:cs typeface="Arial"/>
              </a:rPr>
              <a:t>U</a:t>
            </a:r>
            <a:r>
              <a:rPr sz="800" b="1" spc="0" dirty="0" smtClean="0">
                <a:latin typeface="Arial"/>
                <a:cs typeface="Arial"/>
              </a:rPr>
              <a:t>D          </a:t>
            </a:r>
            <a:r>
              <a:rPr sz="800" b="1" spc="14" dirty="0" smtClean="0">
                <a:latin typeface="Arial"/>
                <a:cs typeface="Arial"/>
              </a:rPr>
              <a:t> </a:t>
            </a:r>
            <a:r>
              <a:rPr sz="800" b="1" spc="-39" dirty="0" smtClean="0">
                <a:latin typeface="Arial"/>
                <a:cs typeface="Arial"/>
              </a:rPr>
              <a:t>A</a:t>
            </a:r>
            <a:r>
              <a:rPr sz="800" b="1" spc="-4" dirty="0" smtClean="0">
                <a:latin typeface="Arial"/>
                <a:cs typeface="Arial"/>
              </a:rPr>
              <a:t>DU</a:t>
            </a:r>
            <a:r>
              <a:rPr sz="800" b="1" spc="0" dirty="0" smtClean="0">
                <a:latin typeface="Arial"/>
                <a:cs typeface="Arial"/>
              </a:rPr>
              <a:t>L</a:t>
            </a:r>
            <a:r>
              <a:rPr sz="800" b="1" spc="-9" dirty="0" smtClean="0">
                <a:latin typeface="Arial"/>
                <a:cs typeface="Arial"/>
              </a:rPr>
              <a:t>T</a:t>
            </a:r>
            <a:r>
              <a:rPr sz="800" b="1" spc="4" dirty="0" smtClean="0">
                <a:latin typeface="Arial"/>
                <a:cs typeface="Arial"/>
              </a:rPr>
              <a:t>E</a:t>
            </a:r>
            <a:r>
              <a:rPr sz="800" b="1" spc="0" dirty="0" smtClean="0">
                <a:latin typeface="Arial"/>
                <a:cs typeface="Arial"/>
              </a:rPr>
              <a:t>Z             </a:t>
            </a:r>
            <a:r>
              <a:rPr sz="800" b="1" spc="64" dirty="0" smtClean="0">
                <a:latin typeface="Arial"/>
                <a:cs typeface="Arial"/>
              </a:rPr>
              <a:t> </a:t>
            </a:r>
            <a:r>
              <a:rPr sz="800" b="1" spc="4" dirty="0" smtClean="0">
                <a:latin typeface="Arial"/>
                <a:cs typeface="Arial"/>
              </a:rPr>
              <a:t>VE</a:t>
            </a:r>
            <a:r>
              <a:rPr sz="800" b="1" spc="-4" dirty="0" smtClean="0">
                <a:latin typeface="Arial"/>
                <a:cs typeface="Arial"/>
              </a:rPr>
              <a:t>J</a:t>
            </a:r>
            <a:r>
              <a:rPr sz="800" b="1" spc="4" dirty="0" smtClean="0">
                <a:latin typeface="Arial"/>
                <a:cs typeface="Arial"/>
              </a:rPr>
              <a:t>E</a:t>
            </a:r>
            <a:r>
              <a:rPr sz="800" b="1" spc="0" dirty="0" smtClean="0">
                <a:latin typeface="Arial"/>
                <a:cs typeface="Arial"/>
              </a:rPr>
              <a:t>Z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22" name="Rectángulo 121"/>
          <p:cNvSpPr/>
          <p:nvPr/>
        </p:nvSpPr>
        <p:spPr>
          <a:xfrm>
            <a:off x="427590" y="2566417"/>
            <a:ext cx="832651" cy="4953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123" name="Grupo 1"/>
          <p:cNvGrpSpPr>
            <a:grpSpLocks/>
          </p:cNvGrpSpPr>
          <p:nvPr/>
        </p:nvGrpSpPr>
        <p:grpSpPr bwMode="auto">
          <a:xfrm>
            <a:off x="9150658" y="6370580"/>
            <a:ext cx="2715613" cy="306717"/>
            <a:chOff x="0" y="0"/>
            <a:chExt cx="33311" cy="6546"/>
          </a:xfrm>
        </p:grpSpPr>
        <p:pic>
          <p:nvPicPr>
            <p:cNvPr id="124" name="Imagen 2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3" t="41618" r="36589" b="34230"/>
            <a:stretch>
              <a:fillRect/>
            </a:stretch>
          </p:blipFill>
          <p:spPr bwMode="auto">
            <a:xfrm>
              <a:off x="17030" y="431"/>
              <a:ext cx="16281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5" name="Imagen 3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3" t="40077" r="34991" b="35770"/>
            <a:stretch>
              <a:fillRect/>
            </a:stretch>
          </p:blipFill>
          <p:spPr bwMode="auto">
            <a:xfrm>
              <a:off x="0" y="0"/>
              <a:ext cx="17252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6" name="Rectángulo 125"/>
          <p:cNvSpPr/>
          <p:nvPr/>
        </p:nvSpPr>
        <p:spPr>
          <a:xfrm>
            <a:off x="8115300" y="6424421"/>
            <a:ext cx="4076700" cy="43357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127" name="Grupo 1"/>
          <p:cNvGrpSpPr>
            <a:grpSpLocks/>
          </p:cNvGrpSpPr>
          <p:nvPr/>
        </p:nvGrpSpPr>
        <p:grpSpPr bwMode="auto">
          <a:xfrm>
            <a:off x="9152625" y="6469810"/>
            <a:ext cx="2715613" cy="306717"/>
            <a:chOff x="0" y="0"/>
            <a:chExt cx="33311" cy="6546"/>
          </a:xfrm>
        </p:grpSpPr>
        <p:pic>
          <p:nvPicPr>
            <p:cNvPr id="128" name="Imagen 2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3" t="41618" r="36589" b="34230"/>
            <a:stretch>
              <a:fillRect/>
            </a:stretch>
          </p:blipFill>
          <p:spPr bwMode="auto">
            <a:xfrm>
              <a:off x="17030" y="431"/>
              <a:ext cx="16281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9" name="Imagen 3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3" t="40077" r="34991" b="35770"/>
            <a:stretch>
              <a:fillRect/>
            </a:stretch>
          </p:blipFill>
          <p:spPr bwMode="auto">
            <a:xfrm>
              <a:off x="0" y="0"/>
              <a:ext cx="17252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0" name="Rectángulo 129"/>
          <p:cNvSpPr/>
          <p:nvPr/>
        </p:nvSpPr>
        <p:spPr>
          <a:xfrm>
            <a:off x="11582400" y="5915025"/>
            <a:ext cx="482353" cy="5421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388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3" y="1331067"/>
            <a:ext cx="3265475" cy="211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4 CuadroTexto"/>
          <p:cNvSpPr txBox="1">
            <a:spLocks noChangeArrowheads="1"/>
          </p:cNvSpPr>
          <p:nvPr/>
        </p:nvSpPr>
        <p:spPr bwMode="auto">
          <a:xfrm>
            <a:off x="161714" y="1323565"/>
            <a:ext cx="327309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x-none" altLang="es-CO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ＭＳ Ｐゴシック" panose="020B0600070205080204" pitchFamily="34" charset="-128"/>
              </a:rPr>
              <a:t>Ruta para la Promoción y mantenimiento de la salud</a:t>
            </a:r>
          </a:p>
          <a:p>
            <a:pPr algn="ctr"/>
            <a:endParaRPr lang="x-none" altLang="es-CO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ＭＳ Ｐゴシック" panose="020B0600070205080204" pitchFamily="34" charset="-128"/>
            </a:endParaRPr>
          </a:p>
          <a:p>
            <a:pPr algn="ctr"/>
            <a:r>
              <a:rPr lang="x-none" altLang="es-CO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anose="020B0600070205080204" pitchFamily="34" charset="-128"/>
              </a:rPr>
              <a:t>Intervenciones Poblacionales</a:t>
            </a:r>
          </a:p>
        </p:txBody>
      </p:sp>
      <p:sp>
        <p:nvSpPr>
          <p:cNvPr id="2" name="Rectángulo 1"/>
          <p:cNvSpPr/>
          <p:nvPr/>
        </p:nvSpPr>
        <p:spPr>
          <a:xfrm>
            <a:off x="245808" y="3971998"/>
            <a:ext cx="3038984" cy="258532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CO" dirty="0"/>
              <a:t>Acciones de carácter  estructural dirigidas a modificar los DSS y generar un clima cultural apropiado para la promoción de salud y calidad de vida y aportar a la construcción de otras formas de comprender y cuidar la salud</a:t>
            </a:r>
          </a:p>
        </p:txBody>
      </p:sp>
      <p:graphicFrame>
        <p:nvGraphicFramePr>
          <p:cNvPr id="10" name="Diagrama 9"/>
          <p:cNvGraphicFramePr/>
          <p:nvPr>
            <p:extLst/>
          </p:nvPr>
        </p:nvGraphicFramePr>
        <p:xfrm>
          <a:off x="3609975" y="958535"/>
          <a:ext cx="8267700" cy="56422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Flecha abajo 8"/>
          <p:cNvSpPr/>
          <p:nvPr/>
        </p:nvSpPr>
        <p:spPr>
          <a:xfrm>
            <a:off x="1540933" y="3447223"/>
            <a:ext cx="338667" cy="455910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object 12"/>
          <p:cNvSpPr/>
          <p:nvPr/>
        </p:nvSpPr>
        <p:spPr>
          <a:xfrm>
            <a:off x="5334000" y="228600"/>
            <a:ext cx="2022856" cy="5039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3"/>
          <p:cNvSpPr/>
          <p:nvPr/>
        </p:nvSpPr>
        <p:spPr>
          <a:xfrm>
            <a:off x="7732102" y="228549"/>
            <a:ext cx="3766184" cy="50405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59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bject 38"/>
          <p:cNvSpPr/>
          <p:nvPr/>
        </p:nvSpPr>
        <p:spPr>
          <a:xfrm>
            <a:off x="958900" y="848995"/>
            <a:ext cx="11161471" cy="0"/>
          </a:xfrm>
          <a:custGeom>
            <a:avLst/>
            <a:gdLst/>
            <a:ahLst/>
            <a:cxnLst/>
            <a:rect l="l" t="t" r="r" b="b"/>
            <a:pathLst>
              <a:path w="11161471">
                <a:moveTo>
                  <a:pt x="11161471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30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22105" y="565816"/>
            <a:ext cx="1067071" cy="557339"/>
          </a:xfrm>
          <a:custGeom>
            <a:avLst/>
            <a:gdLst/>
            <a:ahLst/>
            <a:cxnLst/>
            <a:rect l="l" t="t" r="r" b="b"/>
            <a:pathLst>
              <a:path w="1067071" h="557339">
                <a:moveTo>
                  <a:pt x="169" y="251405"/>
                </a:moveTo>
                <a:lnTo>
                  <a:pt x="0" y="272764"/>
                </a:lnTo>
                <a:lnTo>
                  <a:pt x="1463" y="294157"/>
                </a:lnTo>
                <a:lnTo>
                  <a:pt x="4555" y="315484"/>
                </a:lnTo>
                <a:lnTo>
                  <a:pt x="9274" y="336641"/>
                </a:lnTo>
                <a:lnTo>
                  <a:pt x="15617" y="357530"/>
                </a:lnTo>
                <a:lnTo>
                  <a:pt x="23580" y="378047"/>
                </a:lnTo>
                <a:lnTo>
                  <a:pt x="33161" y="398091"/>
                </a:lnTo>
                <a:lnTo>
                  <a:pt x="44356" y="417562"/>
                </a:lnTo>
                <a:lnTo>
                  <a:pt x="57162" y="436358"/>
                </a:lnTo>
                <a:lnTo>
                  <a:pt x="71577" y="454377"/>
                </a:lnTo>
                <a:lnTo>
                  <a:pt x="87596" y="471519"/>
                </a:lnTo>
                <a:lnTo>
                  <a:pt x="104885" y="487382"/>
                </a:lnTo>
                <a:lnTo>
                  <a:pt x="123037" y="501634"/>
                </a:lnTo>
                <a:lnTo>
                  <a:pt x="141951" y="514271"/>
                </a:lnTo>
                <a:lnTo>
                  <a:pt x="161525" y="525292"/>
                </a:lnTo>
                <a:lnTo>
                  <a:pt x="181659" y="534693"/>
                </a:lnTo>
                <a:lnTo>
                  <a:pt x="202250" y="542474"/>
                </a:lnTo>
                <a:lnTo>
                  <a:pt x="223198" y="548631"/>
                </a:lnTo>
                <a:lnTo>
                  <a:pt x="244401" y="553162"/>
                </a:lnTo>
                <a:lnTo>
                  <a:pt x="265756" y="556066"/>
                </a:lnTo>
                <a:lnTo>
                  <a:pt x="287164" y="557339"/>
                </a:lnTo>
                <a:lnTo>
                  <a:pt x="308522" y="556980"/>
                </a:lnTo>
                <a:lnTo>
                  <a:pt x="329729" y="554985"/>
                </a:lnTo>
                <a:lnTo>
                  <a:pt x="350684" y="551354"/>
                </a:lnTo>
                <a:lnTo>
                  <a:pt x="371285" y="546083"/>
                </a:lnTo>
                <a:lnTo>
                  <a:pt x="391431" y="539170"/>
                </a:lnTo>
                <a:lnTo>
                  <a:pt x="411019" y="530613"/>
                </a:lnTo>
                <a:lnTo>
                  <a:pt x="429950" y="520410"/>
                </a:lnTo>
                <a:lnTo>
                  <a:pt x="448121" y="508559"/>
                </a:lnTo>
                <a:lnTo>
                  <a:pt x="465431" y="495056"/>
                </a:lnTo>
                <a:lnTo>
                  <a:pt x="481779" y="479901"/>
                </a:lnTo>
                <a:lnTo>
                  <a:pt x="501397" y="461125"/>
                </a:lnTo>
                <a:lnTo>
                  <a:pt x="522031" y="443355"/>
                </a:lnTo>
                <a:lnTo>
                  <a:pt x="543681" y="426591"/>
                </a:lnTo>
                <a:lnTo>
                  <a:pt x="566346" y="410833"/>
                </a:lnTo>
                <a:lnTo>
                  <a:pt x="590026" y="396081"/>
                </a:lnTo>
                <a:lnTo>
                  <a:pt x="614721" y="382334"/>
                </a:lnTo>
                <a:lnTo>
                  <a:pt x="640432" y="369594"/>
                </a:lnTo>
                <a:lnTo>
                  <a:pt x="667158" y="357859"/>
                </a:lnTo>
                <a:lnTo>
                  <a:pt x="694900" y="347130"/>
                </a:lnTo>
                <a:lnTo>
                  <a:pt x="723657" y="337407"/>
                </a:lnTo>
                <a:lnTo>
                  <a:pt x="753429" y="328689"/>
                </a:lnTo>
                <a:lnTo>
                  <a:pt x="784217" y="320978"/>
                </a:lnTo>
                <a:lnTo>
                  <a:pt x="816020" y="314272"/>
                </a:lnTo>
                <a:lnTo>
                  <a:pt x="848838" y="308573"/>
                </a:lnTo>
                <a:lnTo>
                  <a:pt x="882672" y="303879"/>
                </a:lnTo>
                <a:lnTo>
                  <a:pt x="917521" y="300191"/>
                </a:lnTo>
                <a:lnTo>
                  <a:pt x="953385" y="297508"/>
                </a:lnTo>
                <a:lnTo>
                  <a:pt x="990265" y="295832"/>
                </a:lnTo>
                <a:lnTo>
                  <a:pt x="1028160" y="295161"/>
                </a:lnTo>
                <a:lnTo>
                  <a:pt x="1067071" y="295497"/>
                </a:lnTo>
                <a:lnTo>
                  <a:pt x="1028131" y="294176"/>
                </a:lnTo>
                <a:lnTo>
                  <a:pt x="990146" y="291889"/>
                </a:lnTo>
                <a:lnTo>
                  <a:pt x="953117" y="288637"/>
                </a:lnTo>
                <a:lnTo>
                  <a:pt x="917044" y="284419"/>
                </a:lnTo>
                <a:lnTo>
                  <a:pt x="881926" y="279237"/>
                </a:lnTo>
                <a:lnTo>
                  <a:pt x="847764" y="273089"/>
                </a:lnTo>
                <a:lnTo>
                  <a:pt x="814558" y="265977"/>
                </a:lnTo>
                <a:lnTo>
                  <a:pt x="782308" y="257901"/>
                </a:lnTo>
                <a:lnTo>
                  <a:pt x="751013" y="248860"/>
                </a:lnTo>
                <a:lnTo>
                  <a:pt x="720674" y="238855"/>
                </a:lnTo>
                <a:lnTo>
                  <a:pt x="691290" y="227886"/>
                </a:lnTo>
                <a:lnTo>
                  <a:pt x="662862" y="215953"/>
                </a:lnTo>
                <a:lnTo>
                  <a:pt x="635390" y="203057"/>
                </a:lnTo>
                <a:lnTo>
                  <a:pt x="608873" y="189197"/>
                </a:lnTo>
                <a:lnTo>
                  <a:pt x="583312" y="174374"/>
                </a:lnTo>
                <a:lnTo>
                  <a:pt x="558707" y="158589"/>
                </a:lnTo>
                <a:lnTo>
                  <a:pt x="535057" y="141840"/>
                </a:lnTo>
                <a:lnTo>
                  <a:pt x="512363" y="124129"/>
                </a:lnTo>
                <a:lnTo>
                  <a:pt x="490624" y="105456"/>
                </a:lnTo>
                <a:lnTo>
                  <a:pt x="469841" y="85820"/>
                </a:lnTo>
                <a:lnTo>
                  <a:pt x="452554" y="69956"/>
                </a:lnTo>
                <a:lnTo>
                  <a:pt x="434404" y="55705"/>
                </a:lnTo>
                <a:lnTo>
                  <a:pt x="415491" y="43068"/>
                </a:lnTo>
                <a:lnTo>
                  <a:pt x="395918" y="32047"/>
                </a:lnTo>
                <a:lnTo>
                  <a:pt x="375785" y="22645"/>
                </a:lnTo>
                <a:lnTo>
                  <a:pt x="355195" y="14865"/>
                </a:lnTo>
                <a:lnTo>
                  <a:pt x="334248" y="8707"/>
                </a:lnTo>
                <a:lnTo>
                  <a:pt x="313046" y="4176"/>
                </a:lnTo>
                <a:lnTo>
                  <a:pt x="291691" y="1273"/>
                </a:lnTo>
                <a:lnTo>
                  <a:pt x="270284" y="0"/>
                </a:lnTo>
                <a:lnTo>
                  <a:pt x="248926" y="359"/>
                </a:lnTo>
                <a:lnTo>
                  <a:pt x="227720" y="2353"/>
                </a:lnTo>
                <a:lnTo>
                  <a:pt x="206765" y="5985"/>
                </a:lnTo>
                <a:lnTo>
                  <a:pt x="186164" y="11256"/>
                </a:lnTo>
                <a:lnTo>
                  <a:pt x="166019" y="18168"/>
                </a:lnTo>
                <a:lnTo>
                  <a:pt x="146430" y="26725"/>
                </a:lnTo>
                <a:lnTo>
                  <a:pt x="127499" y="36928"/>
                </a:lnTo>
                <a:lnTo>
                  <a:pt x="109328" y="48780"/>
                </a:lnTo>
                <a:lnTo>
                  <a:pt x="92018" y="62282"/>
                </a:lnTo>
                <a:lnTo>
                  <a:pt x="75671" y="77438"/>
                </a:lnTo>
                <a:lnTo>
                  <a:pt x="60670" y="93928"/>
                </a:lnTo>
                <a:lnTo>
                  <a:pt x="47328" y="111364"/>
                </a:lnTo>
                <a:lnTo>
                  <a:pt x="35644" y="129645"/>
                </a:lnTo>
                <a:lnTo>
                  <a:pt x="25614" y="148671"/>
                </a:lnTo>
                <a:lnTo>
                  <a:pt x="17236" y="168338"/>
                </a:lnTo>
                <a:lnTo>
                  <a:pt x="10505" y="188546"/>
                </a:lnTo>
                <a:lnTo>
                  <a:pt x="5419" y="209195"/>
                </a:lnTo>
                <a:lnTo>
                  <a:pt x="1974" y="230181"/>
                </a:lnTo>
                <a:lnTo>
                  <a:pt x="169" y="251405"/>
                </a:lnTo>
                <a:close/>
              </a:path>
            </a:pathLst>
          </a:custGeom>
          <a:solidFill>
            <a:srgbClr val="2C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22105" y="565816"/>
            <a:ext cx="1067071" cy="557339"/>
          </a:xfrm>
          <a:custGeom>
            <a:avLst/>
            <a:gdLst/>
            <a:ahLst/>
            <a:cxnLst/>
            <a:rect l="l" t="t" r="r" b="b"/>
            <a:pathLst>
              <a:path w="1067071" h="557339">
                <a:moveTo>
                  <a:pt x="75671" y="77438"/>
                </a:moveTo>
                <a:lnTo>
                  <a:pt x="92018" y="62282"/>
                </a:lnTo>
                <a:lnTo>
                  <a:pt x="109328" y="48780"/>
                </a:lnTo>
                <a:lnTo>
                  <a:pt x="127499" y="36928"/>
                </a:lnTo>
                <a:lnTo>
                  <a:pt x="146430" y="26725"/>
                </a:lnTo>
                <a:lnTo>
                  <a:pt x="166019" y="18168"/>
                </a:lnTo>
                <a:lnTo>
                  <a:pt x="186164" y="11256"/>
                </a:lnTo>
                <a:lnTo>
                  <a:pt x="206765" y="5985"/>
                </a:lnTo>
                <a:lnTo>
                  <a:pt x="227720" y="2353"/>
                </a:lnTo>
                <a:lnTo>
                  <a:pt x="248926" y="359"/>
                </a:lnTo>
                <a:lnTo>
                  <a:pt x="270284" y="0"/>
                </a:lnTo>
                <a:lnTo>
                  <a:pt x="291691" y="1273"/>
                </a:lnTo>
                <a:lnTo>
                  <a:pt x="313046" y="4176"/>
                </a:lnTo>
                <a:lnTo>
                  <a:pt x="334248" y="8707"/>
                </a:lnTo>
                <a:lnTo>
                  <a:pt x="355195" y="14865"/>
                </a:lnTo>
                <a:lnTo>
                  <a:pt x="375785" y="22645"/>
                </a:lnTo>
                <a:lnTo>
                  <a:pt x="395918" y="32047"/>
                </a:lnTo>
                <a:lnTo>
                  <a:pt x="415491" y="43068"/>
                </a:lnTo>
                <a:lnTo>
                  <a:pt x="434404" y="55705"/>
                </a:lnTo>
                <a:lnTo>
                  <a:pt x="452554" y="69956"/>
                </a:lnTo>
                <a:lnTo>
                  <a:pt x="469841" y="85820"/>
                </a:lnTo>
                <a:lnTo>
                  <a:pt x="490624" y="105456"/>
                </a:lnTo>
                <a:lnTo>
                  <a:pt x="512363" y="124129"/>
                </a:lnTo>
                <a:lnTo>
                  <a:pt x="535057" y="141840"/>
                </a:lnTo>
                <a:lnTo>
                  <a:pt x="558707" y="158589"/>
                </a:lnTo>
                <a:lnTo>
                  <a:pt x="583312" y="174374"/>
                </a:lnTo>
                <a:lnTo>
                  <a:pt x="608873" y="189197"/>
                </a:lnTo>
                <a:lnTo>
                  <a:pt x="635390" y="203057"/>
                </a:lnTo>
                <a:lnTo>
                  <a:pt x="662862" y="215953"/>
                </a:lnTo>
                <a:lnTo>
                  <a:pt x="691290" y="227886"/>
                </a:lnTo>
                <a:lnTo>
                  <a:pt x="720674" y="238855"/>
                </a:lnTo>
                <a:lnTo>
                  <a:pt x="751013" y="248860"/>
                </a:lnTo>
                <a:lnTo>
                  <a:pt x="782308" y="257901"/>
                </a:lnTo>
                <a:lnTo>
                  <a:pt x="814558" y="265977"/>
                </a:lnTo>
                <a:lnTo>
                  <a:pt x="847764" y="273089"/>
                </a:lnTo>
                <a:lnTo>
                  <a:pt x="881926" y="279237"/>
                </a:lnTo>
                <a:lnTo>
                  <a:pt x="917044" y="284419"/>
                </a:lnTo>
                <a:lnTo>
                  <a:pt x="953117" y="288637"/>
                </a:lnTo>
                <a:lnTo>
                  <a:pt x="990146" y="291889"/>
                </a:lnTo>
                <a:lnTo>
                  <a:pt x="1028131" y="294176"/>
                </a:lnTo>
                <a:lnTo>
                  <a:pt x="1067071" y="295497"/>
                </a:lnTo>
                <a:lnTo>
                  <a:pt x="1028160" y="295161"/>
                </a:lnTo>
                <a:lnTo>
                  <a:pt x="990265" y="295832"/>
                </a:lnTo>
                <a:lnTo>
                  <a:pt x="953385" y="297508"/>
                </a:lnTo>
                <a:lnTo>
                  <a:pt x="917521" y="300191"/>
                </a:lnTo>
                <a:lnTo>
                  <a:pt x="882672" y="303879"/>
                </a:lnTo>
                <a:lnTo>
                  <a:pt x="848838" y="308573"/>
                </a:lnTo>
                <a:lnTo>
                  <a:pt x="816020" y="314272"/>
                </a:lnTo>
                <a:lnTo>
                  <a:pt x="784217" y="320978"/>
                </a:lnTo>
                <a:lnTo>
                  <a:pt x="753429" y="328689"/>
                </a:lnTo>
                <a:lnTo>
                  <a:pt x="723657" y="337407"/>
                </a:lnTo>
                <a:lnTo>
                  <a:pt x="694900" y="347130"/>
                </a:lnTo>
                <a:lnTo>
                  <a:pt x="667158" y="357859"/>
                </a:lnTo>
                <a:lnTo>
                  <a:pt x="640432" y="369594"/>
                </a:lnTo>
                <a:lnTo>
                  <a:pt x="614721" y="382334"/>
                </a:lnTo>
                <a:lnTo>
                  <a:pt x="590026" y="396081"/>
                </a:lnTo>
                <a:lnTo>
                  <a:pt x="566346" y="410833"/>
                </a:lnTo>
                <a:lnTo>
                  <a:pt x="543681" y="426591"/>
                </a:lnTo>
                <a:lnTo>
                  <a:pt x="522031" y="443355"/>
                </a:lnTo>
                <a:lnTo>
                  <a:pt x="501397" y="461125"/>
                </a:lnTo>
                <a:lnTo>
                  <a:pt x="481779" y="479901"/>
                </a:lnTo>
                <a:lnTo>
                  <a:pt x="465431" y="495056"/>
                </a:lnTo>
                <a:lnTo>
                  <a:pt x="448121" y="508559"/>
                </a:lnTo>
                <a:lnTo>
                  <a:pt x="429950" y="520410"/>
                </a:lnTo>
                <a:lnTo>
                  <a:pt x="411019" y="530613"/>
                </a:lnTo>
                <a:lnTo>
                  <a:pt x="391431" y="539170"/>
                </a:lnTo>
                <a:lnTo>
                  <a:pt x="371285" y="546083"/>
                </a:lnTo>
                <a:lnTo>
                  <a:pt x="350684" y="551354"/>
                </a:lnTo>
                <a:lnTo>
                  <a:pt x="329729" y="554985"/>
                </a:lnTo>
                <a:lnTo>
                  <a:pt x="308522" y="556980"/>
                </a:lnTo>
                <a:lnTo>
                  <a:pt x="287164" y="557339"/>
                </a:lnTo>
                <a:lnTo>
                  <a:pt x="265756" y="556066"/>
                </a:lnTo>
                <a:lnTo>
                  <a:pt x="244401" y="553162"/>
                </a:lnTo>
                <a:lnTo>
                  <a:pt x="223198" y="548631"/>
                </a:lnTo>
                <a:lnTo>
                  <a:pt x="202250" y="542474"/>
                </a:lnTo>
                <a:lnTo>
                  <a:pt x="181659" y="534693"/>
                </a:lnTo>
                <a:lnTo>
                  <a:pt x="161525" y="525292"/>
                </a:lnTo>
                <a:lnTo>
                  <a:pt x="141951" y="514271"/>
                </a:lnTo>
                <a:lnTo>
                  <a:pt x="123037" y="501634"/>
                </a:lnTo>
                <a:lnTo>
                  <a:pt x="104885" y="487382"/>
                </a:lnTo>
                <a:lnTo>
                  <a:pt x="87596" y="471519"/>
                </a:lnTo>
                <a:lnTo>
                  <a:pt x="71577" y="454377"/>
                </a:lnTo>
                <a:lnTo>
                  <a:pt x="57162" y="436358"/>
                </a:lnTo>
                <a:lnTo>
                  <a:pt x="44356" y="417562"/>
                </a:lnTo>
                <a:lnTo>
                  <a:pt x="33161" y="398091"/>
                </a:lnTo>
                <a:lnTo>
                  <a:pt x="23580" y="378047"/>
                </a:lnTo>
                <a:lnTo>
                  <a:pt x="15617" y="357530"/>
                </a:lnTo>
                <a:lnTo>
                  <a:pt x="9274" y="336641"/>
                </a:lnTo>
                <a:lnTo>
                  <a:pt x="4555" y="315484"/>
                </a:lnTo>
                <a:lnTo>
                  <a:pt x="1463" y="294157"/>
                </a:lnTo>
                <a:lnTo>
                  <a:pt x="0" y="272764"/>
                </a:lnTo>
                <a:lnTo>
                  <a:pt x="169" y="251405"/>
                </a:lnTo>
                <a:lnTo>
                  <a:pt x="1974" y="230181"/>
                </a:lnTo>
                <a:lnTo>
                  <a:pt x="5419" y="209195"/>
                </a:lnTo>
                <a:lnTo>
                  <a:pt x="10505" y="188546"/>
                </a:lnTo>
                <a:lnTo>
                  <a:pt x="17236" y="168338"/>
                </a:lnTo>
                <a:lnTo>
                  <a:pt x="25614" y="148671"/>
                </a:lnTo>
                <a:lnTo>
                  <a:pt x="35644" y="129645"/>
                </a:lnTo>
                <a:lnTo>
                  <a:pt x="47328" y="111364"/>
                </a:lnTo>
                <a:lnTo>
                  <a:pt x="60670" y="93928"/>
                </a:lnTo>
                <a:lnTo>
                  <a:pt x="75671" y="77438"/>
                </a:lnTo>
                <a:close/>
              </a:path>
            </a:pathLst>
          </a:custGeom>
          <a:ln w="12699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89636" y="520953"/>
            <a:ext cx="1074064" cy="3188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63816" y="714628"/>
            <a:ext cx="263931" cy="270763"/>
          </a:xfrm>
          <a:custGeom>
            <a:avLst/>
            <a:gdLst/>
            <a:ahLst/>
            <a:cxnLst/>
            <a:rect l="l" t="t" r="r" b="b"/>
            <a:pathLst>
              <a:path w="263931" h="270763">
                <a:moveTo>
                  <a:pt x="0" y="135382"/>
                </a:moveTo>
                <a:lnTo>
                  <a:pt x="619" y="148584"/>
                </a:lnTo>
                <a:lnTo>
                  <a:pt x="2754" y="163040"/>
                </a:lnTo>
                <a:lnTo>
                  <a:pt x="6333" y="176952"/>
                </a:lnTo>
                <a:lnTo>
                  <a:pt x="11275" y="190236"/>
                </a:lnTo>
                <a:lnTo>
                  <a:pt x="17496" y="202807"/>
                </a:lnTo>
                <a:lnTo>
                  <a:pt x="24914" y="214580"/>
                </a:lnTo>
                <a:lnTo>
                  <a:pt x="33447" y="225473"/>
                </a:lnTo>
                <a:lnTo>
                  <a:pt x="43013" y="235399"/>
                </a:lnTo>
                <a:lnTo>
                  <a:pt x="53528" y="244276"/>
                </a:lnTo>
                <a:lnTo>
                  <a:pt x="64912" y="252018"/>
                </a:lnTo>
                <a:lnTo>
                  <a:pt x="77081" y="258541"/>
                </a:lnTo>
                <a:lnTo>
                  <a:pt x="89953" y="263762"/>
                </a:lnTo>
                <a:lnTo>
                  <a:pt x="103446" y="267596"/>
                </a:lnTo>
                <a:lnTo>
                  <a:pt x="117478" y="269957"/>
                </a:lnTo>
                <a:lnTo>
                  <a:pt x="131965" y="270763"/>
                </a:lnTo>
                <a:lnTo>
                  <a:pt x="144830" y="270129"/>
                </a:lnTo>
                <a:lnTo>
                  <a:pt x="158917" y="267939"/>
                </a:lnTo>
                <a:lnTo>
                  <a:pt x="172476" y="264269"/>
                </a:lnTo>
                <a:lnTo>
                  <a:pt x="185423" y="259201"/>
                </a:lnTo>
                <a:lnTo>
                  <a:pt x="197676" y="252821"/>
                </a:lnTo>
                <a:lnTo>
                  <a:pt x="209152" y="245213"/>
                </a:lnTo>
                <a:lnTo>
                  <a:pt x="219771" y="236461"/>
                </a:lnTo>
                <a:lnTo>
                  <a:pt x="229448" y="226649"/>
                </a:lnTo>
                <a:lnTo>
                  <a:pt x="238103" y="215862"/>
                </a:lnTo>
                <a:lnTo>
                  <a:pt x="245652" y="204184"/>
                </a:lnTo>
                <a:lnTo>
                  <a:pt x="252013" y="191700"/>
                </a:lnTo>
                <a:lnTo>
                  <a:pt x="257103" y="178493"/>
                </a:lnTo>
                <a:lnTo>
                  <a:pt x="260842" y="164648"/>
                </a:lnTo>
                <a:lnTo>
                  <a:pt x="263145" y="150250"/>
                </a:lnTo>
                <a:lnTo>
                  <a:pt x="263931" y="135382"/>
                </a:lnTo>
                <a:lnTo>
                  <a:pt x="263312" y="122179"/>
                </a:lnTo>
                <a:lnTo>
                  <a:pt x="261177" y="107723"/>
                </a:lnTo>
                <a:lnTo>
                  <a:pt x="257597" y="93811"/>
                </a:lnTo>
                <a:lnTo>
                  <a:pt x="252656" y="80527"/>
                </a:lnTo>
                <a:lnTo>
                  <a:pt x="246435" y="67956"/>
                </a:lnTo>
                <a:lnTo>
                  <a:pt x="239016" y="56183"/>
                </a:lnTo>
                <a:lnTo>
                  <a:pt x="230483" y="45290"/>
                </a:lnTo>
                <a:lnTo>
                  <a:pt x="220918" y="35364"/>
                </a:lnTo>
                <a:lnTo>
                  <a:pt x="210402" y="26487"/>
                </a:lnTo>
                <a:lnTo>
                  <a:pt x="199019" y="18745"/>
                </a:lnTo>
                <a:lnTo>
                  <a:pt x="186849" y="12222"/>
                </a:lnTo>
                <a:lnTo>
                  <a:pt x="173977" y="7001"/>
                </a:lnTo>
                <a:lnTo>
                  <a:pt x="160484" y="3167"/>
                </a:lnTo>
                <a:lnTo>
                  <a:pt x="146453" y="806"/>
                </a:lnTo>
                <a:lnTo>
                  <a:pt x="131965" y="0"/>
                </a:lnTo>
                <a:lnTo>
                  <a:pt x="119100" y="634"/>
                </a:lnTo>
                <a:lnTo>
                  <a:pt x="105013" y="2824"/>
                </a:lnTo>
                <a:lnTo>
                  <a:pt x="91455" y="6494"/>
                </a:lnTo>
                <a:lnTo>
                  <a:pt x="78508" y="11562"/>
                </a:lnTo>
                <a:lnTo>
                  <a:pt x="66255" y="17942"/>
                </a:lnTo>
                <a:lnTo>
                  <a:pt x="54778" y="25550"/>
                </a:lnTo>
                <a:lnTo>
                  <a:pt x="44160" y="34302"/>
                </a:lnTo>
                <a:lnTo>
                  <a:pt x="34482" y="44114"/>
                </a:lnTo>
                <a:lnTo>
                  <a:pt x="25828" y="54901"/>
                </a:lnTo>
                <a:lnTo>
                  <a:pt x="18279" y="66579"/>
                </a:lnTo>
                <a:lnTo>
                  <a:pt x="11918" y="79063"/>
                </a:lnTo>
                <a:lnTo>
                  <a:pt x="6827" y="92270"/>
                </a:lnTo>
                <a:lnTo>
                  <a:pt x="3089" y="106115"/>
                </a:lnTo>
                <a:lnTo>
                  <a:pt x="786" y="120513"/>
                </a:lnTo>
                <a:lnTo>
                  <a:pt x="0" y="135382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63816" y="714628"/>
            <a:ext cx="263931" cy="270763"/>
          </a:xfrm>
          <a:custGeom>
            <a:avLst/>
            <a:gdLst/>
            <a:ahLst/>
            <a:cxnLst/>
            <a:rect l="l" t="t" r="r" b="b"/>
            <a:pathLst>
              <a:path w="263931" h="270763">
                <a:moveTo>
                  <a:pt x="0" y="135382"/>
                </a:moveTo>
                <a:lnTo>
                  <a:pt x="786" y="120513"/>
                </a:lnTo>
                <a:lnTo>
                  <a:pt x="3089" y="106115"/>
                </a:lnTo>
                <a:lnTo>
                  <a:pt x="6827" y="92270"/>
                </a:lnTo>
                <a:lnTo>
                  <a:pt x="11918" y="79063"/>
                </a:lnTo>
                <a:lnTo>
                  <a:pt x="18279" y="66579"/>
                </a:lnTo>
                <a:lnTo>
                  <a:pt x="25828" y="54901"/>
                </a:lnTo>
                <a:lnTo>
                  <a:pt x="34482" y="44114"/>
                </a:lnTo>
                <a:lnTo>
                  <a:pt x="44160" y="34302"/>
                </a:lnTo>
                <a:lnTo>
                  <a:pt x="54778" y="25550"/>
                </a:lnTo>
                <a:lnTo>
                  <a:pt x="66255" y="17942"/>
                </a:lnTo>
                <a:lnTo>
                  <a:pt x="78508" y="11562"/>
                </a:lnTo>
                <a:lnTo>
                  <a:pt x="91455" y="6494"/>
                </a:lnTo>
                <a:lnTo>
                  <a:pt x="105013" y="2824"/>
                </a:lnTo>
                <a:lnTo>
                  <a:pt x="119100" y="634"/>
                </a:lnTo>
                <a:lnTo>
                  <a:pt x="131965" y="0"/>
                </a:lnTo>
                <a:lnTo>
                  <a:pt x="146453" y="806"/>
                </a:lnTo>
                <a:lnTo>
                  <a:pt x="160484" y="3167"/>
                </a:lnTo>
                <a:lnTo>
                  <a:pt x="173977" y="7001"/>
                </a:lnTo>
                <a:lnTo>
                  <a:pt x="186849" y="12222"/>
                </a:lnTo>
                <a:lnTo>
                  <a:pt x="199019" y="18745"/>
                </a:lnTo>
                <a:lnTo>
                  <a:pt x="210402" y="26487"/>
                </a:lnTo>
                <a:lnTo>
                  <a:pt x="220918" y="35364"/>
                </a:lnTo>
                <a:lnTo>
                  <a:pt x="230483" y="45290"/>
                </a:lnTo>
                <a:lnTo>
                  <a:pt x="239016" y="56183"/>
                </a:lnTo>
                <a:lnTo>
                  <a:pt x="246435" y="67956"/>
                </a:lnTo>
                <a:lnTo>
                  <a:pt x="252656" y="80527"/>
                </a:lnTo>
                <a:lnTo>
                  <a:pt x="257597" y="93811"/>
                </a:lnTo>
                <a:lnTo>
                  <a:pt x="261177" y="107723"/>
                </a:lnTo>
                <a:lnTo>
                  <a:pt x="263312" y="122179"/>
                </a:lnTo>
                <a:lnTo>
                  <a:pt x="263931" y="135382"/>
                </a:lnTo>
                <a:lnTo>
                  <a:pt x="263145" y="150250"/>
                </a:lnTo>
                <a:lnTo>
                  <a:pt x="260842" y="164648"/>
                </a:lnTo>
                <a:lnTo>
                  <a:pt x="257103" y="178493"/>
                </a:lnTo>
                <a:lnTo>
                  <a:pt x="252013" y="191700"/>
                </a:lnTo>
                <a:lnTo>
                  <a:pt x="245652" y="204184"/>
                </a:lnTo>
                <a:lnTo>
                  <a:pt x="238103" y="215862"/>
                </a:lnTo>
                <a:lnTo>
                  <a:pt x="229448" y="226649"/>
                </a:lnTo>
                <a:lnTo>
                  <a:pt x="219771" y="236461"/>
                </a:lnTo>
                <a:lnTo>
                  <a:pt x="209152" y="245213"/>
                </a:lnTo>
                <a:lnTo>
                  <a:pt x="197676" y="252821"/>
                </a:lnTo>
                <a:lnTo>
                  <a:pt x="185423" y="259201"/>
                </a:lnTo>
                <a:lnTo>
                  <a:pt x="172476" y="264269"/>
                </a:lnTo>
                <a:lnTo>
                  <a:pt x="158917" y="267939"/>
                </a:lnTo>
                <a:lnTo>
                  <a:pt x="144830" y="270129"/>
                </a:lnTo>
                <a:lnTo>
                  <a:pt x="131965" y="270763"/>
                </a:lnTo>
                <a:lnTo>
                  <a:pt x="117478" y="269957"/>
                </a:lnTo>
                <a:lnTo>
                  <a:pt x="103446" y="267596"/>
                </a:lnTo>
                <a:lnTo>
                  <a:pt x="89953" y="263762"/>
                </a:lnTo>
                <a:lnTo>
                  <a:pt x="77081" y="258541"/>
                </a:lnTo>
                <a:lnTo>
                  <a:pt x="64912" y="252018"/>
                </a:lnTo>
                <a:lnTo>
                  <a:pt x="53528" y="244276"/>
                </a:lnTo>
                <a:lnTo>
                  <a:pt x="43013" y="235399"/>
                </a:lnTo>
                <a:lnTo>
                  <a:pt x="33447" y="225473"/>
                </a:lnTo>
                <a:lnTo>
                  <a:pt x="24914" y="214580"/>
                </a:lnTo>
                <a:lnTo>
                  <a:pt x="17496" y="202807"/>
                </a:lnTo>
                <a:lnTo>
                  <a:pt x="11275" y="190236"/>
                </a:lnTo>
                <a:lnTo>
                  <a:pt x="6333" y="176952"/>
                </a:lnTo>
                <a:lnTo>
                  <a:pt x="2754" y="163040"/>
                </a:lnTo>
                <a:lnTo>
                  <a:pt x="619" y="148584"/>
                </a:lnTo>
                <a:lnTo>
                  <a:pt x="0" y="135382"/>
                </a:lnTo>
                <a:close/>
              </a:path>
            </a:pathLst>
          </a:custGeom>
          <a:ln w="38099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620000" y="6362700"/>
            <a:ext cx="361950" cy="438148"/>
          </a:xfrm>
          <a:custGeom>
            <a:avLst/>
            <a:gdLst/>
            <a:ahLst/>
            <a:cxnLst/>
            <a:rect l="l" t="t" r="r" b="b"/>
            <a:pathLst>
              <a:path w="361950" h="438148">
                <a:moveTo>
                  <a:pt x="0" y="219075"/>
                </a:moveTo>
                <a:lnTo>
                  <a:pt x="599" y="201107"/>
                </a:lnTo>
                <a:lnTo>
                  <a:pt x="2368" y="183539"/>
                </a:lnTo>
                <a:lnTo>
                  <a:pt x="5259" y="166428"/>
                </a:lnTo>
                <a:lnTo>
                  <a:pt x="9226" y="149829"/>
                </a:lnTo>
                <a:lnTo>
                  <a:pt x="14222" y="133800"/>
                </a:lnTo>
                <a:lnTo>
                  <a:pt x="20200" y="118396"/>
                </a:lnTo>
                <a:lnTo>
                  <a:pt x="27114" y="103675"/>
                </a:lnTo>
                <a:lnTo>
                  <a:pt x="34917" y="89691"/>
                </a:lnTo>
                <a:lnTo>
                  <a:pt x="43564" y="76502"/>
                </a:lnTo>
                <a:lnTo>
                  <a:pt x="53006" y="64165"/>
                </a:lnTo>
                <a:lnTo>
                  <a:pt x="63198" y="52734"/>
                </a:lnTo>
                <a:lnTo>
                  <a:pt x="74093" y="42268"/>
                </a:lnTo>
                <a:lnTo>
                  <a:pt x="85645" y="32822"/>
                </a:lnTo>
                <a:lnTo>
                  <a:pt x="97806" y="24452"/>
                </a:lnTo>
                <a:lnTo>
                  <a:pt x="110531" y="17215"/>
                </a:lnTo>
                <a:lnTo>
                  <a:pt x="137484" y="6366"/>
                </a:lnTo>
                <a:lnTo>
                  <a:pt x="166132" y="726"/>
                </a:lnTo>
                <a:lnTo>
                  <a:pt x="180975" y="0"/>
                </a:lnTo>
                <a:lnTo>
                  <a:pt x="195817" y="726"/>
                </a:lnTo>
                <a:lnTo>
                  <a:pt x="210329" y="2867"/>
                </a:lnTo>
                <a:lnTo>
                  <a:pt x="238176" y="11168"/>
                </a:lnTo>
                <a:lnTo>
                  <a:pt x="264143" y="24452"/>
                </a:lnTo>
                <a:lnTo>
                  <a:pt x="276304" y="32822"/>
                </a:lnTo>
                <a:lnTo>
                  <a:pt x="287856" y="42268"/>
                </a:lnTo>
                <a:lnTo>
                  <a:pt x="298751" y="52734"/>
                </a:lnTo>
                <a:lnTo>
                  <a:pt x="308943" y="64165"/>
                </a:lnTo>
                <a:lnTo>
                  <a:pt x="318385" y="76502"/>
                </a:lnTo>
                <a:lnTo>
                  <a:pt x="327032" y="89691"/>
                </a:lnTo>
                <a:lnTo>
                  <a:pt x="334835" y="103675"/>
                </a:lnTo>
                <a:lnTo>
                  <a:pt x="341749" y="118396"/>
                </a:lnTo>
                <a:lnTo>
                  <a:pt x="347727" y="133800"/>
                </a:lnTo>
                <a:lnTo>
                  <a:pt x="352723" y="149829"/>
                </a:lnTo>
                <a:lnTo>
                  <a:pt x="356690" y="166428"/>
                </a:lnTo>
                <a:lnTo>
                  <a:pt x="359581" y="183539"/>
                </a:lnTo>
                <a:lnTo>
                  <a:pt x="361350" y="201107"/>
                </a:lnTo>
                <a:lnTo>
                  <a:pt x="361950" y="219075"/>
                </a:lnTo>
                <a:lnTo>
                  <a:pt x="361350" y="237042"/>
                </a:lnTo>
                <a:lnTo>
                  <a:pt x="359581" y="254610"/>
                </a:lnTo>
                <a:lnTo>
                  <a:pt x="356690" y="271721"/>
                </a:lnTo>
                <a:lnTo>
                  <a:pt x="352723" y="288319"/>
                </a:lnTo>
                <a:lnTo>
                  <a:pt x="347727" y="304349"/>
                </a:lnTo>
                <a:lnTo>
                  <a:pt x="341749" y="319752"/>
                </a:lnTo>
                <a:lnTo>
                  <a:pt x="334835" y="334474"/>
                </a:lnTo>
                <a:lnTo>
                  <a:pt x="327032" y="348457"/>
                </a:lnTo>
                <a:lnTo>
                  <a:pt x="318385" y="361646"/>
                </a:lnTo>
                <a:lnTo>
                  <a:pt x="308943" y="373984"/>
                </a:lnTo>
                <a:lnTo>
                  <a:pt x="298751" y="385414"/>
                </a:lnTo>
                <a:lnTo>
                  <a:pt x="287856" y="395880"/>
                </a:lnTo>
                <a:lnTo>
                  <a:pt x="276304" y="405326"/>
                </a:lnTo>
                <a:lnTo>
                  <a:pt x="264143" y="413696"/>
                </a:lnTo>
                <a:lnTo>
                  <a:pt x="251418" y="420933"/>
                </a:lnTo>
                <a:lnTo>
                  <a:pt x="224465" y="431781"/>
                </a:lnTo>
                <a:lnTo>
                  <a:pt x="195817" y="437422"/>
                </a:lnTo>
                <a:lnTo>
                  <a:pt x="180975" y="438148"/>
                </a:lnTo>
                <a:lnTo>
                  <a:pt x="166132" y="437422"/>
                </a:lnTo>
                <a:lnTo>
                  <a:pt x="151620" y="435281"/>
                </a:lnTo>
                <a:lnTo>
                  <a:pt x="123773" y="426980"/>
                </a:lnTo>
                <a:lnTo>
                  <a:pt x="97806" y="413696"/>
                </a:lnTo>
                <a:lnTo>
                  <a:pt x="85645" y="405326"/>
                </a:lnTo>
                <a:lnTo>
                  <a:pt x="74093" y="395880"/>
                </a:lnTo>
                <a:lnTo>
                  <a:pt x="63198" y="385414"/>
                </a:lnTo>
                <a:lnTo>
                  <a:pt x="53006" y="373984"/>
                </a:lnTo>
                <a:lnTo>
                  <a:pt x="43564" y="361646"/>
                </a:lnTo>
                <a:lnTo>
                  <a:pt x="34917" y="348457"/>
                </a:lnTo>
                <a:lnTo>
                  <a:pt x="27114" y="334474"/>
                </a:lnTo>
                <a:lnTo>
                  <a:pt x="20200" y="319752"/>
                </a:lnTo>
                <a:lnTo>
                  <a:pt x="14222" y="304349"/>
                </a:lnTo>
                <a:lnTo>
                  <a:pt x="9226" y="288319"/>
                </a:lnTo>
                <a:lnTo>
                  <a:pt x="5259" y="271721"/>
                </a:lnTo>
                <a:lnTo>
                  <a:pt x="2368" y="254610"/>
                </a:lnTo>
                <a:lnTo>
                  <a:pt x="599" y="237042"/>
                </a:lnTo>
                <a:lnTo>
                  <a:pt x="0" y="219075"/>
                </a:lnTo>
                <a:close/>
              </a:path>
            </a:pathLst>
          </a:custGeom>
          <a:ln w="12700">
            <a:solidFill>
              <a:srgbClr val="F1F1F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76008" y="4090162"/>
            <a:ext cx="176987" cy="914400"/>
          </a:xfrm>
          <a:custGeom>
            <a:avLst/>
            <a:gdLst/>
            <a:ahLst/>
            <a:cxnLst/>
            <a:rect l="l" t="t" r="r" b="b"/>
            <a:pathLst>
              <a:path w="176987" h="914400">
                <a:moveTo>
                  <a:pt x="0" y="914400"/>
                </a:moveTo>
                <a:lnTo>
                  <a:pt x="176987" y="914400"/>
                </a:lnTo>
                <a:lnTo>
                  <a:pt x="176987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solidFill>
            <a:srgbClr val="F9BD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76008" y="4090162"/>
            <a:ext cx="176987" cy="914400"/>
          </a:xfrm>
          <a:custGeom>
            <a:avLst/>
            <a:gdLst/>
            <a:ahLst/>
            <a:cxnLst/>
            <a:rect l="l" t="t" r="r" b="b"/>
            <a:pathLst>
              <a:path w="176987" h="914400">
                <a:moveTo>
                  <a:pt x="0" y="914400"/>
                </a:moveTo>
                <a:lnTo>
                  <a:pt x="176987" y="914400"/>
                </a:lnTo>
                <a:lnTo>
                  <a:pt x="176987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ln w="12699">
            <a:solidFill>
              <a:srgbClr val="FFC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85838" y="3170936"/>
            <a:ext cx="176987" cy="914400"/>
          </a:xfrm>
          <a:custGeom>
            <a:avLst/>
            <a:gdLst/>
            <a:ahLst/>
            <a:cxnLst/>
            <a:rect l="l" t="t" r="r" b="b"/>
            <a:pathLst>
              <a:path w="176987" h="914400">
                <a:moveTo>
                  <a:pt x="0" y="914400"/>
                </a:moveTo>
                <a:lnTo>
                  <a:pt x="176987" y="914400"/>
                </a:lnTo>
                <a:lnTo>
                  <a:pt x="176987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solidFill>
            <a:srgbClr val="538235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85838" y="3170936"/>
            <a:ext cx="176987" cy="914400"/>
          </a:xfrm>
          <a:custGeom>
            <a:avLst/>
            <a:gdLst/>
            <a:ahLst/>
            <a:cxnLst/>
            <a:rect l="l" t="t" r="r" b="b"/>
            <a:pathLst>
              <a:path w="176987" h="914400">
                <a:moveTo>
                  <a:pt x="0" y="914400"/>
                </a:moveTo>
                <a:lnTo>
                  <a:pt x="176987" y="914400"/>
                </a:lnTo>
                <a:lnTo>
                  <a:pt x="176987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ln w="12699">
            <a:solidFill>
              <a:srgbClr val="538235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0910" y="2238629"/>
            <a:ext cx="176987" cy="914400"/>
          </a:xfrm>
          <a:custGeom>
            <a:avLst/>
            <a:gdLst/>
            <a:ahLst/>
            <a:cxnLst/>
            <a:rect l="l" t="t" r="r" b="b"/>
            <a:pathLst>
              <a:path w="176987" h="914400">
                <a:moveTo>
                  <a:pt x="0" y="914400"/>
                </a:moveTo>
                <a:lnTo>
                  <a:pt x="176987" y="914400"/>
                </a:lnTo>
                <a:lnTo>
                  <a:pt x="176987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solidFill>
            <a:srgbClr val="2E5496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80910" y="2238629"/>
            <a:ext cx="176987" cy="914400"/>
          </a:xfrm>
          <a:custGeom>
            <a:avLst/>
            <a:gdLst/>
            <a:ahLst/>
            <a:cxnLst/>
            <a:rect l="l" t="t" r="r" b="b"/>
            <a:pathLst>
              <a:path w="176987" h="914400">
                <a:moveTo>
                  <a:pt x="0" y="914400"/>
                </a:moveTo>
                <a:lnTo>
                  <a:pt x="176987" y="914400"/>
                </a:lnTo>
                <a:lnTo>
                  <a:pt x="176987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ln w="12700">
            <a:solidFill>
              <a:srgbClr val="2E549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80910" y="1452664"/>
            <a:ext cx="176974" cy="766914"/>
          </a:xfrm>
          <a:custGeom>
            <a:avLst/>
            <a:gdLst/>
            <a:ahLst/>
            <a:cxnLst/>
            <a:rect l="l" t="t" r="r" b="b"/>
            <a:pathLst>
              <a:path w="176974" h="766914">
                <a:moveTo>
                  <a:pt x="0" y="766914"/>
                </a:moveTo>
                <a:lnTo>
                  <a:pt x="176974" y="766914"/>
                </a:lnTo>
                <a:lnTo>
                  <a:pt x="176974" y="0"/>
                </a:lnTo>
                <a:lnTo>
                  <a:pt x="0" y="0"/>
                </a:lnTo>
                <a:lnTo>
                  <a:pt x="0" y="766914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80910" y="1452664"/>
            <a:ext cx="176974" cy="766914"/>
          </a:xfrm>
          <a:custGeom>
            <a:avLst/>
            <a:gdLst/>
            <a:ahLst/>
            <a:cxnLst/>
            <a:rect l="l" t="t" r="r" b="b"/>
            <a:pathLst>
              <a:path w="176974" h="766914">
                <a:moveTo>
                  <a:pt x="0" y="766914"/>
                </a:moveTo>
                <a:lnTo>
                  <a:pt x="176974" y="766914"/>
                </a:lnTo>
                <a:lnTo>
                  <a:pt x="176974" y="0"/>
                </a:lnTo>
                <a:lnTo>
                  <a:pt x="0" y="0"/>
                </a:lnTo>
                <a:lnTo>
                  <a:pt x="0" y="766914"/>
                </a:lnTo>
                <a:close/>
              </a:path>
            </a:pathLst>
          </a:custGeom>
          <a:ln w="12700">
            <a:solidFill>
              <a:srgbClr val="C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67842" y="1645030"/>
            <a:ext cx="398208" cy="368681"/>
          </a:xfrm>
          <a:custGeom>
            <a:avLst/>
            <a:gdLst/>
            <a:ahLst/>
            <a:cxnLst/>
            <a:rect l="l" t="t" r="r" b="b"/>
            <a:pathLst>
              <a:path w="398208" h="368681">
                <a:moveTo>
                  <a:pt x="0" y="184404"/>
                </a:moveTo>
                <a:lnTo>
                  <a:pt x="660" y="199511"/>
                </a:lnTo>
                <a:lnTo>
                  <a:pt x="2605" y="214283"/>
                </a:lnTo>
                <a:lnTo>
                  <a:pt x="5786" y="228672"/>
                </a:lnTo>
                <a:lnTo>
                  <a:pt x="10150" y="242631"/>
                </a:lnTo>
                <a:lnTo>
                  <a:pt x="15646" y="256113"/>
                </a:lnTo>
                <a:lnTo>
                  <a:pt x="22223" y="269069"/>
                </a:lnTo>
                <a:lnTo>
                  <a:pt x="29829" y="281452"/>
                </a:lnTo>
                <a:lnTo>
                  <a:pt x="38414" y="293215"/>
                </a:lnTo>
                <a:lnTo>
                  <a:pt x="47927" y="304310"/>
                </a:lnTo>
                <a:lnTo>
                  <a:pt x="58315" y="314690"/>
                </a:lnTo>
                <a:lnTo>
                  <a:pt x="69527" y="324306"/>
                </a:lnTo>
                <a:lnTo>
                  <a:pt x="81514" y="333112"/>
                </a:lnTo>
                <a:lnTo>
                  <a:pt x="94222" y="341060"/>
                </a:lnTo>
                <a:lnTo>
                  <a:pt x="107601" y="348103"/>
                </a:lnTo>
                <a:lnTo>
                  <a:pt x="121600" y="354193"/>
                </a:lnTo>
                <a:lnTo>
                  <a:pt x="136168" y="359281"/>
                </a:lnTo>
                <a:lnTo>
                  <a:pt x="151253" y="363322"/>
                </a:lnTo>
                <a:lnTo>
                  <a:pt x="166803" y="366267"/>
                </a:lnTo>
                <a:lnTo>
                  <a:pt x="182769" y="368069"/>
                </a:lnTo>
                <a:lnTo>
                  <a:pt x="199097" y="368681"/>
                </a:lnTo>
                <a:lnTo>
                  <a:pt x="215428" y="368069"/>
                </a:lnTo>
                <a:lnTo>
                  <a:pt x="231395" y="366267"/>
                </a:lnTo>
                <a:lnTo>
                  <a:pt x="246947" y="363322"/>
                </a:lnTo>
                <a:lnTo>
                  <a:pt x="262033" y="359281"/>
                </a:lnTo>
                <a:lnTo>
                  <a:pt x="276602" y="354193"/>
                </a:lnTo>
                <a:lnTo>
                  <a:pt x="290602" y="348103"/>
                </a:lnTo>
                <a:lnTo>
                  <a:pt x="303982" y="341060"/>
                </a:lnTo>
                <a:lnTo>
                  <a:pt x="316691" y="333112"/>
                </a:lnTo>
                <a:lnTo>
                  <a:pt x="328678" y="324306"/>
                </a:lnTo>
                <a:lnTo>
                  <a:pt x="339891" y="314690"/>
                </a:lnTo>
                <a:lnTo>
                  <a:pt x="350280" y="304310"/>
                </a:lnTo>
                <a:lnTo>
                  <a:pt x="359792" y="293215"/>
                </a:lnTo>
                <a:lnTo>
                  <a:pt x="368378" y="281452"/>
                </a:lnTo>
                <a:lnTo>
                  <a:pt x="375984" y="269069"/>
                </a:lnTo>
                <a:lnTo>
                  <a:pt x="382561" y="256113"/>
                </a:lnTo>
                <a:lnTo>
                  <a:pt x="388058" y="242631"/>
                </a:lnTo>
                <a:lnTo>
                  <a:pt x="392422" y="228672"/>
                </a:lnTo>
                <a:lnTo>
                  <a:pt x="395602" y="214283"/>
                </a:lnTo>
                <a:lnTo>
                  <a:pt x="397548" y="199511"/>
                </a:lnTo>
                <a:lnTo>
                  <a:pt x="398208" y="184404"/>
                </a:lnTo>
                <a:lnTo>
                  <a:pt x="397548" y="169278"/>
                </a:lnTo>
                <a:lnTo>
                  <a:pt x="395602" y="154490"/>
                </a:lnTo>
                <a:lnTo>
                  <a:pt x="392422" y="140086"/>
                </a:lnTo>
                <a:lnTo>
                  <a:pt x="388058" y="126114"/>
                </a:lnTo>
                <a:lnTo>
                  <a:pt x="382561" y="112621"/>
                </a:lnTo>
                <a:lnTo>
                  <a:pt x="375984" y="99655"/>
                </a:lnTo>
                <a:lnTo>
                  <a:pt x="368378" y="87263"/>
                </a:lnTo>
                <a:lnTo>
                  <a:pt x="359792" y="75492"/>
                </a:lnTo>
                <a:lnTo>
                  <a:pt x="350280" y="64391"/>
                </a:lnTo>
                <a:lnTo>
                  <a:pt x="339891" y="54006"/>
                </a:lnTo>
                <a:lnTo>
                  <a:pt x="328678" y="44385"/>
                </a:lnTo>
                <a:lnTo>
                  <a:pt x="316691" y="35576"/>
                </a:lnTo>
                <a:lnTo>
                  <a:pt x="303982" y="27625"/>
                </a:lnTo>
                <a:lnTo>
                  <a:pt x="290602" y="20580"/>
                </a:lnTo>
                <a:lnTo>
                  <a:pt x="276602" y="14489"/>
                </a:lnTo>
                <a:lnTo>
                  <a:pt x="262033" y="9400"/>
                </a:lnTo>
                <a:lnTo>
                  <a:pt x="246947" y="5358"/>
                </a:lnTo>
                <a:lnTo>
                  <a:pt x="231395" y="2413"/>
                </a:lnTo>
                <a:lnTo>
                  <a:pt x="215428" y="611"/>
                </a:lnTo>
                <a:lnTo>
                  <a:pt x="199097" y="0"/>
                </a:lnTo>
                <a:lnTo>
                  <a:pt x="182769" y="611"/>
                </a:lnTo>
                <a:lnTo>
                  <a:pt x="166803" y="2413"/>
                </a:lnTo>
                <a:lnTo>
                  <a:pt x="151253" y="5358"/>
                </a:lnTo>
                <a:lnTo>
                  <a:pt x="136168" y="9400"/>
                </a:lnTo>
                <a:lnTo>
                  <a:pt x="121600" y="14489"/>
                </a:lnTo>
                <a:lnTo>
                  <a:pt x="107601" y="20580"/>
                </a:lnTo>
                <a:lnTo>
                  <a:pt x="94222" y="27625"/>
                </a:lnTo>
                <a:lnTo>
                  <a:pt x="81514" y="35576"/>
                </a:lnTo>
                <a:lnTo>
                  <a:pt x="69527" y="44385"/>
                </a:lnTo>
                <a:lnTo>
                  <a:pt x="58315" y="54006"/>
                </a:lnTo>
                <a:lnTo>
                  <a:pt x="47927" y="64391"/>
                </a:lnTo>
                <a:lnTo>
                  <a:pt x="38414" y="75492"/>
                </a:lnTo>
                <a:lnTo>
                  <a:pt x="29829" y="87263"/>
                </a:lnTo>
                <a:lnTo>
                  <a:pt x="22223" y="99655"/>
                </a:lnTo>
                <a:lnTo>
                  <a:pt x="15646" y="112621"/>
                </a:lnTo>
                <a:lnTo>
                  <a:pt x="10150" y="126114"/>
                </a:lnTo>
                <a:lnTo>
                  <a:pt x="5786" y="140086"/>
                </a:lnTo>
                <a:lnTo>
                  <a:pt x="2605" y="154490"/>
                </a:lnTo>
                <a:lnTo>
                  <a:pt x="660" y="169278"/>
                </a:lnTo>
                <a:lnTo>
                  <a:pt x="0" y="18440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67842" y="1645030"/>
            <a:ext cx="398208" cy="368681"/>
          </a:xfrm>
          <a:custGeom>
            <a:avLst/>
            <a:gdLst/>
            <a:ahLst/>
            <a:cxnLst/>
            <a:rect l="l" t="t" r="r" b="b"/>
            <a:pathLst>
              <a:path w="398208" h="368681">
                <a:moveTo>
                  <a:pt x="0" y="184404"/>
                </a:moveTo>
                <a:lnTo>
                  <a:pt x="660" y="169278"/>
                </a:lnTo>
                <a:lnTo>
                  <a:pt x="2605" y="154490"/>
                </a:lnTo>
                <a:lnTo>
                  <a:pt x="5786" y="140086"/>
                </a:lnTo>
                <a:lnTo>
                  <a:pt x="10150" y="126114"/>
                </a:lnTo>
                <a:lnTo>
                  <a:pt x="15646" y="112621"/>
                </a:lnTo>
                <a:lnTo>
                  <a:pt x="22223" y="99655"/>
                </a:lnTo>
                <a:lnTo>
                  <a:pt x="29829" y="87263"/>
                </a:lnTo>
                <a:lnTo>
                  <a:pt x="38414" y="75492"/>
                </a:lnTo>
                <a:lnTo>
                  <a:pt x="47927" y="64391"/>
                </a:lnTo>
                <a:lnTo>
                  <a:pt x="58315" y="54006"/>
                </a:lnTo>
                <a:lnTo>
                  <a:pt x="69527" y="44385"/>
                </a:lnTo>
                <a:lnTo>
                  <a:pt x="81514" y="35576"/>
                </a:lnTo>
                <a:lnTo>
                  <a:pt x="94222" y="27625"/>
                </a:lnTo>
                <a:lnTo>
                  <a:pt x="107601" y="20580"/>
                </a:lnTo>
                <a:lnTo>
                  <a:pt x="121600" y="14489"/>
                </a:lnTo>
                <a:lnTo>
                  <a:pt x="136168" y="9400"/>
                </a:lnTo>
                <a:lnTo>
                  <a:pt x="151253" y="5358"/>
                </a:lnTo>
                <a:lnTo>
                  <a:pt x="166803" y="2413"/>
                </a:lnTo>
                <a:lnTo>
                  <a:pt x="182769" y="611"/>
                </a:lnTo>
                <a:lnTo>
                  <a:pt x="199097" y="0"/>
                </a:lnTo>
                <a:lnTo>
                  <a:pt x="215428" y="611"/>
                </a:lnTo>
                <a:lnTo>
                  <a:pt x="231395" y="2413"/>
                </a:lnTo>
                <a:lnTo>
                  <a:pt x="246947" y="5358"/>
                </a:lnTo>
                <a:lnTo>
                  <a:pt x="262033" y="9400"/>
                </a:lnTo>
                <a:lnTo>
                  <a:pt x="276602" y="14489"/>
                </a:lnTo>
                <a:lnTo>
                  <a:pt x="290602" y="20580"/>
                </a:lnTo>
                <a:lnTo>
                  <a:pt x="303982" y="27625"/>
                </a:lnTo>
                <a:lnTo>
                  <a:pt x="316691" y="35576"/>
                </a:lnTo>
                <a:lnTo>
                  <a:pt x="328678" y="44385"/>
                </a:lnTo>
                <a:lnTo>
                  <a:pt x="339891" y="54006"/>
                </a:lnTo>
                <a:lnTo>
                  <a:pt x="350280" y="64391"/>
                </a:lnTo>
                <a:lnTo>
                  <a:pt x="359792" y="75492"/>
                </a:lnTo>
                <a:lnTo>
                  <a:pt x="368378" y="87263"/>
                </a:lnTo>
                <a:lnTo>
                  <a:pt x="375984" y="99655"/>
                </a:lnTo>
                <a:lnTo>
                  <a:pt x="382561" y="112621"/>
                </a:lnTo>
                <a:lnTo>
                  <a:pt x="388058" y="126114"/>
                </a:lnTo>
                <a:lnTo>
                  <a:pt x="392422" y="140086"/>
                </a:lnTo>
                <a:lnTo>
                  <a:pt x="395602" y="154490"/>
                </a:lnTo>
                <a:lnTo>
                  <a:pt x="397548" y="169278"/>
                </a:lnTo>
                <a:lnTo>
                  <a:pt x="398208" y="184404"/>
                </a:lnTo>
                <a:lnTo>
                  <a:pt x="397548" y="199511"/>
                </a:lnTo>
                <a:lnTo>
                  <a:pt x="395602" y="214283"/>
                </a:lnTo>
                <a:lnTo>
                  <a:pt x="392422" y="228672"/>
                </a:lnTo>
                <a:lnTo>
                  <a:pt x="388058" y="242631"/>
                </a:lnTo>
                <a:lnTo>
                  <a:pt x="382561" y="256113"/>
                </a:lnTo>
                <a:lnTo>
                  <a:pt x="375984" y="269069"/>
                </a:lnTo>
                <a:lnTo>
                  <a:pt x="368378" y="281452"/>
                </a:lnTo>
                <a:lnTo>
                  <a:pt x="359792" y="293215"/>
                </a:lnTo>
                <a:lnTo>
                  <a:pt x="350280" y="304310"/>
                </a:lnTo>
                <a:lnTo>
                  <a:pt x="339891" y="314690"/>
                </a:lnTo>
                <a:lnTo>
                  <a:pt x="328678" y="324306"/>
                </a:lnTo>
                <a:lnTo>
                  <a:pt x="316691" y="333112"/>
                </a:lnTo>
                <a:lnTo>
                  <a:pt x="303982" y="341060"/>
                </a:lnTo>
                <a:lnTo>
                  <a:pt x="290602" y="348103"/>
                </a:lnTo>
                <a:lnTo>
                  <a:pt x="276602" y="354193"/>
                </a:lnTo>
                <a:lnTo>
                  <a:pt x="262033" y="359281"/>
                </a:lnTo>
                <a:lnTo>
                  <a:pt x="246947" y="363322"/>
                </a:lnTo>
                <a:lnTo>
                  <a:pt x="231395" y="366267"/>
                </a:lnTo>
                <a:lnTo>
                  <a:pt x="215428" y="368069"/>
                </a:lnTo>
                <a:lnTo>
                  <a:pt x="199097" y="368681"/>
                </a:lnTo>
                <a:lnTo>
                  <a:pt x="182769" y="368069"/>
                </a:lnTo>
                <a:lnTo>
                  <a:pt x="166803" y="366267"/>
                </a:lnTo>
                <a:lnTo>
                  <a:pt x="151253" y="363322"/>
                </a:lnTo>
                <a:lnTo>
                  <a:pt x="136168" y="359281"/>
                </a:lnTo>
                <a:lnTo>
                  <a:pt x="121600" y="354193"/>
                </a:lnTo>
                <a:lnTo>
                  <a:pt x="107601" y="348103"/>
                </a:lnTo>
                <a:lnTo>
                  <a:pt x="94222" y="341060"/>
                </a:lnTo>
                <a:lnTo>
                  <a:pt x="81514" y="333112"/>
                </a:lnTo>
                <a:lnTo>
                  <a:pt x="69527" y="324306"/>
                </a:lnTo>
                <a:lnTo>
                  <a:pt x="58315" y="314690"/>
                </a:lnTo>
                <a:lnTo>
                  <a:pt x="47927" y="304310"/>
                </a:lnTo>
                <a:lnTo>
                  <a:pt x="38414" y="293215"/>
                </a:lnTo>
                <a:lnTo>
                  <a:pt x="29829" y="281452"/>
                </a:lnTo>
                <a:lnTo>
                  <a:pt x="22223" y="269069"/>
                </a:lnTo>
                <a:lnTo>
                  <a:pt x="15646" y="256113"/>
                </a:lnTo>
                <a:lnTo>
                  <a:pt x="10150" y="242631"/>
                </a:lnTo>
                <a:lnTo>
                  <a:pt x="5786" y="228672"/>
                </a:lnTo>
                <a:lnTo>
                  <a:pt x="2605" y="214283"/>
                </a:lnTo>
                <a:lnTo>
                  <a:pt x="660" y="199511"/>
                </a:lnTo>
                <a:lnTo>
                  <a:pt x="0" y="184404"/>
                </a:lnTo>
                <a:close/>
              </a:path>
            </a:pathLst>
          </a:custGeom>
          <a:ln w="38100">
            <a:solidFill>
              <a:srgbClr val="C00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67715" y="2456179"/>
            <a:ext cx="398208" cy="368808"/>
          </a:xfrm>
          <a:custGeom>
            <a:avLst/>
            <a:gdLst/>
            <a:ahLst/>
            <a:cxnLst/>
            <a:rect l="l" t="t" r="r" b="b"/>
            <a:pathLst>
              <a:path w="398208" h="368808">
                <a:moveTo>
                  <a:pt x="0" y="184404"/>
                </a:moveTo>
                <a:lnTo>
                  <a:pt x="660" y="199529"/>
                </a:lnTo>
                <a:lnTo>
                  <a:pt x="2605" y="214317"/>
                </a:lnTo>
                <a:lnTo>
                  <a:pt x="5786" y="228721"/>
                </a:lnTo>
                <a:lnTo>
                  <a:pt x="10150" y="242693"/>
                </a:lnTo>
                <a:lnTo>
                  <a:pt x="15646" y="256186"/>
                </a:lnTo>
                <a:lnTo>
                  <a:pt x="22223" y="269152"/>
                </a:lnTo>
                <a:lnTo>
                  <a:pt x="29829" y="281544"/>
                </a:lnTo>
                <a:lnTo>
                  <a:pt x="38414" y="293315"/>
                </a:lnTo>
                <a:lnTo>
                  <a:pt x="47927" y="304416"/>
                </a:lnTo>
                <a:lnTo>
                  <a:pt x="58315" y="314801"/>
                </a:lnTo>
                <a:lnTo>
                  <a:pt x="69527" y="324422"/>
                </a:lnTo>
                <a:lnTo>
                  <a:pt x="81514" y="333231"/>
                </a:lnTo>
                <a:lnTo>
                  <a:pt x="94222" y="341182"/>
                </a:lnTo>
                <a:lnTo>
                  <a:pt x="107601" y="348227"/>
                </a:lnTo>
                <a:lnTo>
                  <a:pt x="121600" y="354318"/>
                </a:lnTo>
                <a:lnTo>
                  <a:pt x="136168" y="359407"/>
                </a:lnTo>
                <a:lnTo>
                  <a:pt x="151253" y="363449"/>
                </a:lnTo>
                <a:lnTo>
                  <a:pt x="166803" y="366394"/>
                </a:lnTo>
                <a:lnTo>
                  <a:pt x="182769" y="368196"/>
                </a:lnTo>
                <a:lnTo>
                  <a:pt x="199097" y="368808"/>
                </a:lnTo>
                <a:lnTo>
                  <a:pt x="215428" y="368196"/>
                </a:lnTo>
                <a:lnTo>
                  <a:pt x="231395" y="366394"/>
                </a:lnTo>
                <a:lnTo>
                  <a:pt x="246947" y="363449"/>
                </a:lnTo>
                <a:lnTo>
                  <a:pt x="262033" y="359407"/>
                </a:lnTo>
                <a:lnTo>
                  <a:pt x="276602" y="354318"/>
                </a:lnTo>
                <a:lnTo>
                  <a:pt x="290602" y="348227"/>
                </a:lnTo>
                <a:lnTo>
                  <a:pt x="303982" y="341182"/>
                </a:lnTo>
                <a:lnTo>
                  <a:pt x="316691" y="333231"/>
                </a:lnTo>
                <a:lnTo>
                  <a:pt x="328678" y="324422"/>
                </a:lnTo>
                <a:lnTo>
                  <a:pt x="339891" y="314801"/>
                </a:lnTo>
                <a:lnTo>
                  <a:pt x="350280" y="304416"/>
                </a:lnTo>
                <a:lnTo>
                  <a:pt x="359792" y="293315"/>
                </a:lnTo>
                <a:lnTo>
                  <a:pt x="368378" y="281544"/>
                </a:lnTo>
                <a:lnTo>
                  <a:pt x="375984" y="269152"/>
                </a:lnTo>
                <a:lnTo>
                  <a:pt x="382561" y="256186"/>
                </a:lnTo>
                <a:lnTo>
                  <a:pt x="388058" y="242693"/>
                </a:lnTo>
                <a:lnTo>
                  <a:pt x="392422" y="228721"/>
                </a:lnTo>
                <a:lnTo>
                  <a:pt x="395602" y="214317"/>
                </a:lnTo>
                <a:lnTo>
                  <a:pt x="397548" y="199529"/>
                </a:lnTo>
                <a:lnTo>
                  <a:pt x="398208" y="184404"/>
                </a:lnTo>
                <a:lnTo>
                  <a:pt x="397548" y="169278"/>
                </a:lnTo>
                <a:lnTo>
                  <a:pt x="395602" y="154490"/>
                </a:lnTo>
                <a:lnTo>
                  <a:pt x="392422" y="140086"/>
                </a:lnTo>
                <a:lnTo>
                  <a:pt x="388058" y="126114"/>
                </a:lnTo>
                <a:lnTo>
                  <a:pt x="382561" y="112621"/>
                </a:lnTo>
                <a:lnTo>
                  <a:pt x="375984" y="99655"/>
                </a:lnTo>
                <a:lnTo>
                  <a:pt x="368378" y="87263"/>
                </a:lnTo>
                <a:lnTo>
                  <a:pt x="359792" y="75492"/>
                </a:lnTo>
                <a:lnTo>
                  <a:pt x="350280" y="64391"/>
                </a:lnTo>
                <a:lnTo>
                  <a:pt x="339891" y="54006"/>
                </a:lnTo>
                <a:lnTo>
                  <a:pt x="328678" y="44385"/>
                </a:lnTo>
                <a:lnTo>
                  <a:pt x="316691" y="35576"/>
                </a:lnTo>
                <a:lnTo>
                  <a:pt x="303982" y="27625"/>
                </a:lnTo>
                <a:lnTo>
                  <a:pt x="290602" y="20580"/>
                </a:lnTo>
                <a:lnTo>
                  <a:pt x="276602" y="14489"/>
                </a:lnTo>
                <a:lnTo>
                  <a:pt x="262033" y="9400"/>
                </a:lnTo>
                <a:lnTo>
                  <a:pt x="246947" y="5358"/>
                </a:lnTo>
                <a:lnTo>
                  <a:pt x="231395" y="2413"/>
                </a:lnTo>
                <a:lnTo>
                  <a:pt x="215428" y="611"/>
                </a:lnTo>
                <a:lnTo>
                  <a:pt x="199097" y="0"/>
                </a:lnTo>
                <a:lnTo>
                  <a:pt x="182769" y="611"/>
                </a:lnTo>
                <a:lnTo>
                  <a:pt x="166803" y="2413"/>
                </a:lnTo>
                <a:lnTo>
                  <a:pt x="151253" y="5358"/>
                </a:lnTo>
                <a:lnTo>
                  <a:pt x="136168" y="9400"/>
                </a:lnTo>
                <a:lnTo>
                  <a:pt x="121600" y="14489"/>
                </a:lnTo>
                <a:lnTo>
                  <a:pt x="107601" y="20580"/>
                </a:lnTo>
                <a:lnTo>
                  <a:pt x="94222" y="27625"/>
                </a:lnTo>
                <a:lnTo>
                  <a:pt x="81514" y="35576"/>
                </a:lnTo>
                <a:lnTo>
                  <a:pt x="69527" y="44385"/>
                </a:lnTo>
                <a:lnTo>
                  <a:pt x="58315" y="54006"/>
                </a:lnTo>
                <a:lnTo>
                  <a:pt x="47927" y="64391"/>
                </a:lnTo>
                <a:lnTo>
                  <a:pt x="38414" y="75492"/>
                </a:lnTo>
                <a:lnTo>
                  <a:pt x="29829" y="87263"/>
                </a:lnTo>
                <a:lnTo>
                  <a:pt x="22223" y="99655"/>
                </a:lnTo>
                <a:lnTo>
                  <a:pt x="15646" y="112621"/>
                </a:lnTo>
                <a:lnTo>
                  <a:pt x="10150" y="126114"/>
                </a:lnTo>
                <a:lnTo>
                  <a:pt x="5786" y="140086"/>
                </a:lnTo>
                <a:lnTo>
                  <a:pt x="2605" y="154490"/>
                </a:lnTo>
                <a:lnTo>
                  <a:pt x="660" y="169278"/>
                </a:lnTo>
                <a:lnTo>
                  <a:pt x="0" y="184404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67715" y="2456179"/>
            <a:ext cx="398208" cy="368808"/>
          </a:xfrm>
          <a:custGeom>
            <a:avLst/>
            <a:gdLst/>
            <a:ahLst/>
            <a:cxnLst/>
            <a:rect l="l" t="t" r="r" b="b"/>
            <a:pathLst>
              <a:path w="398208" h="368808">
                <a:moveTo>
                  <a:pt x="0" y="184404"/>
                </a:moveTo>
                <a:lnTo>
                  <a:pt x="660" y="169278"/>
                </a:lnTo>
                <a:lnTo>
                  <a:pt x="2605" y="154490"/>
                </a:lnTo>
                <a:lnTo>
                  <a:pt x="5786" y="140086"/>
                </a:lnTo>
                <a:lnTo>
                  <a:pt x="10150" y="126114"/>
                </a:lnTo>
                <a:lnTo>
                  <a:pt x="15646" y="112621"/>
                </a:lnTo>
                <a:lnTo>
                  <a:pt x="22223" y="99655"/>
                </a:lnTo>
                <a:lnTo>
                  <a:pt x="29829" y="87263"/>
                </a:lnTo>
                <a:lnTo>
                  <a:pt x="38414" y="75492"/>
                </a:lnTo>
                <a:lnTo>
                  <a:pt x="47927" y="64391"/>
                </a:lnTo>
                <a:lnTo>
                  <a:pt x="58315" y="54006"/>
                </a:lnTo>
                <a:lnTo>
                  <a:pt x="69527" y="44385"/>
                </a:lnTo>
                <a:lnTo>
                  <a:pt x="81514" y="35576"/>
                </a:lnTo>
                <a:lnTo>
                  <a:pt x="94222" y="27625"/>
                </a:lnTo>
                <a:lnTo>
                  <a:pt x="107601" y="20580"/>
                </a:lnTo>
                <a:lnTo>
                  <a:pt x="121600" y="14489"/>
                </a:lnTo>
                <a:lnTo>
                  <a:pt x="136168" y="9400"/>
                </a:lnTo>
                <a:lnTo>
                  <a:pt x="151253" y="5358"/>
                </a:lnTo>
                <a:lnTo>
                  <a:pt x="166803" y="2413"/>
                </a:lnTo>
                <a:lnTo>
                  <a:pt x="182769" y="611"/>
                </a:lnTo>
                <a:lnTo>
                  <a:pt x="199097" y="0"/>
                </a:lnTo>
                <a:lnTo>
                  <a:pt x="215428" y="611"/>
                </a:lnTo>
                <a:lnTo>
                  <a:pt x="231395" y="2413"/>
                </a:lnTo>
                <a:lnTo>
                  <a:pt x="246947" y="5358"/>
                </a:lnTo>
                <a:lnTo>
                  <a:pt x="262033" y="9400"/>
                </a:lnTo>
                <a:lnTo>
                  <a:pt x="276602" y="14489"/>
                </a:lnTo>
                <a:lnTo>
                  <a:pt x="290602" y="20580"/>
                </a:lnTo>
                <a:lnTo>
                  <a:pt x="303982" y="27625"/>
                </a:lnTo>
                <a:lnTo>
                  <a:pt x="316691" y="35576"/>
                </a:lnTo>
                <a:lnTo>
                  <a:pt x="328678" y="44385"/>
                </a:lnTo>
                <a:lnTo>
                  <a:pt x="339891" y="54006"/>
                </a:lnTo>
                <a:lnTo>
                  <a:pt x="350280" y="64391"/>
                </a:lnTo>
                <a:lnTo>
                  <a:pt x="359792" y="75492"/>
                </a:lnTo>
                <a:lnTo>
                  <a:pt x="368378" y="87263"/>
                </a:lnTo>
                <a:lnTo>
                  <a:pt x="375984" y="99655"/>
                </a:lnTo>
                <a:lnTo>
                  <a:pt x="382561" y="112621"/>
                </a:lnTo>
                <a:lnTo>
                  <a:pt x="388058" y="126114"/>
                </a:lnTo>
                <a:lnTo>
                  <a:pt x="392422" y="140086"/>
                </a:lnTo>
                <a:lnTo>
                  <a:pt x="395602" y="154490"/>
                </a:lnTo>
                <a:lnTo>
                  <a:pt x="397548" y="169278"/>
                </a:lnTo>
                <a:lnTo>
                  <a:pt x="398208" y="184404"/>
                </a:lnTo>
                <a:lnTo>
                  <a:pt x="397548" y="199529"/>
                </a:lnTo>
                <a:lnTo>
                  <a:pt x="395602" y="214317"/>
                </a:lnTo>
                <a:lnTo>
                  <a:pt x="392422" y="228721"/>
                </a:lnTo>
                <a:lnTo>
                  <a:pt x="388058" y="242693"/>
                </a:lnTo>
                <a:lnTo>
                  <a:pt x="382561" y="256186"/>
                </a:lnTo>
                <a:lnTo>
                  <a:pt x="375984" y="269152"/>
                </a:lnTo>
                <a:lnTo>
                  <a:pt x="368378" y="281544"/>
                </a:lnTo>
                <a:lnTo>
                  <a:pt x="359792" y="293315"/>
                </a:lnTo>
                <a:lnTo>
                  <a:pt x="350280" y="304416"/>
                </a:lnTo>
                <a:lnTo>
                  <a:pt x="339891" y="314801"/>
                </a:lnTo>
                <a:lnTo>
                  <a:pt x="328678" y="324422"/>
                </a:lnTo>
                <a:lnTo>
                  <a:pt x="316691" y="333231"/>
                </a:lnTo>
                <a:lnTo>
                  <a:pt x="303982" y="341182"/>
                </a:lnTo>
                <a:lnTo>
                  <a:pt x="290602" y="348227"/>
                </a:lnTo>
                <a:lnTo>
                  <a:pt x="276602" y="354318"/>
                </a:lnTo>
                <a:lnTo>
                  <a:pt x="262033" y="359407"/>
                </a:lnTo>
                <a:lnTo>
                  <a:pt x="246947" y="363449"/>
                </a:lnTo>
                <a:lnTo>
                  <a:pt x="231395" y="366394"/>
                </a:lnTo>
                <a:lnTo>
                  <a:pt x="215428" y="368196"/>
                </a:lnTo>
                <a:lnTo>
                  <a:pt x="199097" y="368808"/>
                </a:lnTo>
                <a:lnTo>
                  <a:pt x="182769" y="368196"/>
                </a:lnTo>
                <a:lnTo>
                  <a:pt x="166803" y="366394"/>
                </a:lnTo>
                <a:lnTo>
                  <a:pt x="151253" y="363449"/>
                </a:lnTo>
                <a:lnTo>
                  <a:pt x="136168" y="359407"/>
                </a:lnTo>
                <a:lnTo>
                  <a:pt x="121600" y="354318"/>
                </a:lnTo>
                <a:lnTo>
                  <a:pt x="107601" y="348227"/>
                </a:lnTo>
                <a:lnTo>
                  <a:pt x="94222" y="341182"/>
                </a:lnTo>
                <a:lnTo>
                  <a:pt x="81514" y="333231"/>
                </a:lnTo>
                <a:lnTo>
                  <a:pt x="69527" y="324422"/>
                </a:lnTo>
                <a:lnTo>
                  <a:pt x="58315" y="314801"/>
                </a:lnTo>
                <a:lnTo>
                  <a:pt x="47927" y="304416"/>
                </a:lnTo>
                <a:lnTo>
                  <a:pt x="38414" y="293315"/>
                </a:lnTo>
                <a:lnTo>
                  <a:pt x="29829" y="281544"/>
                </a:lnTo>
                <a:lnTo>
                  <a:pt x="22223" y="269152"/>
                </a:lnTo>
                <a:lnTo>
                  <a:pt x="15646" y="256186"/>
                </a:lnTo>
                <a:lnTo>
                  <a:pt x="10150" y="242693"/>
                </a:lnTo>
                <a:lnTo>
                  <a:pt x="5786" y="228721"/>
                </a:lnTo>
                <a:lnTo>
                  <a:pt x="2605" y="214317"/>
                </a:lnTo>
                <a:lnTo>
                  <a:pt x="660" y="199529"/>
                </a:lnTo>
                <a:lnTo>
                  <a:pt x="0" y="184404"/>
                </a:lnTo>
                <a:close/>
              </a:path>
            </a:pathLst>
          </a:custGeom>
          <a:ln w="38100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57885" y="3454146"/>
            <a:ext cx="398208" cy="368807"/>
          </a:xfrm>
          <a:custGeom>
            <a:avLst/>
            <a:gdLst/>
            <a:ahLst/>
            <a:cxnLst/>
            <a:rect l="l" t="t" r="r" b="b"/>
            <a:pathLst>
              <a:path w="398208" h="368807">
                <a:moveTo>
                  <a:pt x="0" y="184403"/>
                </a:moveTo>
                <a:lnTo>
                  <a:pt x="660" y="199529"/>
                </a:lnTo>
                <a:lnTo>
                  <a:pt x="2605" y="214317"/>
                </a:lnTo>
                <a:lnTo>
                  <a:pt x="5786" y="228721"/>
                </a:lnTo>
                <a:lnTo>
                  <a:pt x="10150" y="242693"/>
                </a:lnTo>
                <a:lnTo>
                  <a:pt x="15646" y="256186"/>
                </a:lnTo>
                <a:lnTo>
                  <a:pt x="22223" y="269152"/>
                </a:lnTo>
                <a:lnTo>
                  <a:pt x="29830" y="281544"/>
                </a:lnTo>
                <a:lnTo>
                  <a:pt x="38415" y="293315"/>
                </a:lnTo>
                <a:lnTo>
                  <a:pt x="47928" y="304416"/>
                </a:lnTo>
                <a:lnTo>
                  <a:pt x="58316" y="314801"/>
                </a:lnTo>
                <a:lnTo>
                  <a:pt x="69530" y="324422"/>
                </a:lnTo>
                <a:lnTo>
                  <a:pt x="81516" y="333231"/>
                </a:lnTo>
                <a:lnTo>
                  <a:pt x="94226" y="341182"/>
                </a:lnTo>
                <a:lnTo>
                  <a:pt x="107606" y="348227"/>
                </a:lnTo>
                <a:lnTo>
                  <a:pt x="121606" y="354318"/>
                </a:lnTo>
                <a:lnTo>
                  <a:pt x="136174" y="359407"/>
                </a:lnTo>
                <a:lnTo>
                  <a:pt x="151260" y="363449"/>
                </a:lnTo>
                <a:lnTo>
                  <a:pt x="166812" y="366394"/>
                </a:lnTo>
                <a:lnTo>
                  <a:pt x="182779" y="368196"/>
                </a:lnTo>
                <a:lnTo>
                  <a:pt x="199110" y="368807"/>
                </a:lnTo>
                <a:lnTo>
                  <a:pt x="215439" y="368196"/>
                </a:lnTo>
                <a:lnTo>
                  <a:pt x="231404" y="366394"/>
                </a:lnTo>
                <a:lnTo>
                  <a:pt x="246955" y="363449"/>
                </a:lnTo>
                <a:lnTo>
                  <a:pt x="262040" y="359407"/>
                </a:lnTo>
                <a:lnTo>
                  <a:pt x="276607" y="354318"/>
                </a:lnTo>
                <a:lnTo>
                  <a:pt x="290606" y="348227"/>
                </a:lnTo>
                <a:lnTo>
                  <a:pt x="303985" y="341182"/>
                </a:lnTo>
                <a:lnTo>
                  <a:pt x="316694" y="333231"/>
                </a:lnTo>
                <a:lnTo>
                  <a:pt x="328680" y="324422"/>
                </a:lnTo>
                <a:lnTo>
                  <a:pt x="339893" y="314801"/>
                </a:lnTo>
                <a:lnTo>
                  <a:pt x="350281" y="304416"/>
                </a:lnTo>
                <a:lnTo>
                  <a:pt x="359793" y="293315"/>
                </a:lnTo>
                <a:lnTo>
                  <a:pt x="368378" y="281544"/>
                </a:lnTo>
                <a:lnTo>
                  <a:pt x="375985" y="269152"/>
                </a:lnTo>
                <a:lnTo>
                  <a:pt x="382562" y="256186"/>
                </a:lnTo>
                <a:lnTo>
                  <a:pt x="388058" y="242693"/>
                </a:lnTo>
                <a:lnTo>
                  <a:pt x="392422" y="228721"/>
                </a:lnTo>
                <a:lnTo>
                  <a:pt x="395602" y="214317"/>
                </a:lnTo>
                <a:lnTo>
                  <a:pt x="397548" y="199529"/>
                </a:lnTo>
                <a:lnTo>
                  <a:pt x="398208" y="184403"/>
                </a:lnTo>
                <a:lnTo>
                  <a:pt x="397548" y="169278"/>
                </a:lnTo>
                <a:lnTo>
                  <a:pt x="395602" y="154490"/>
                </a:lnTo>
                <a:lnTo>
                  <a:pt x="392422" y="140086"/>
                </a:lnTo>
                <a:lnTo>
                  <a:pt x="388058" y="126114"/>
                </a:lnTo>
                <a:lnTo>
                  <a:pt x="382562" y="112621"/>
                </a:lnTo>
                <a:lnTo>
                  <a:pt x="375985" y="99655"/>
                </a:lnTo>
                <a:lnTo>
                  <a:pt x="368378" y="87263"/>
                </a:lnTo>
                <a:lnTo>
                  <a:pt x="359793" y="75492"/>
                </a:lnTo>
                <a:lnTo>
                  <a:pt x="350281" y="64391"/>
                </a:lnTo>
                <a:lnTo>
                  <a:pt x="339893" y="54006"/>
                </a:lnTo>
                <a:lnTo>
                  <a:pt x="328680" y="44385"/>
                </a:lnTo>
                <a:lnTo>
                  <a:pt x="316694" y="35576"/>
                </a:lnTo>
                <a:lnTo>
                  <a:pt x="303985" y="27625"/>
                </a:lnTo>
                <a:lnTo>
                  <a:pt x="290606" y="20580"/>
                </a:lnTo>
                <a:lnTo>
                  <a:pt x="276607" y="14489"/>
                </a:lnTo>
                <a:lnTo>
                  <a:pt x="262040" y="9400"/>
                </a:lnTo>
                <a:lnTo>
                  <a:pt x="246955" y="5358"/>
                </a:lnTo>
                <a:lnTo>
                  <a:pt x="231404" y="2413"/>
                </a:lnTo>
                <a:lnTo>
                  <a:pt x="215439" y="611"/>
                </a:lnTo>
                <a:lnTo>
                  <a:pt x="199110" y="0"/>
                </a:lnTo>
                <a:lnTo>
                  <a:pt x="182779" y="611"/>
                </a:lnTo>
                <a:lnTo>
                  <a:pt x="166812" y="2413"/>
                </a:lnTo>
                <a:lnTo>
                  <a:pt x="151260" y="5358"/>
                </a:lnTo>
                <a:lnTo>
                  <a:pt x="136174" y="9400"/>
                </a:lnTo>
                <a:lnTo>
                  <a:pt x="121606" y="14489"/>
                </a:lnTo>
                <a:lnTo>
                  <a:pt x="107606" y="20580"/>
                </a:lnTo>
                <a:lnTo>
                  <a:pt x="94226" y="27625"/>
                </a:lnTo>
                <a:lnTo>
                  <a:pt x="81516" y="35576"/>
                </a:lnTo>
                <a:lnTo>
                  <a:pt x="69530" y="44385"/>
                </a:lnTo>
                <a:lnTo>
                  <a:pt x="58316" y="54006"/>
                </a:lnTo>
                <a:lnTo>
                  <a:pt x="47928" y="64391"/>
                </a:lnTo>
                <a:lnTo>
                  <a:pt x="38415" y="75492"/>
                </a:lnTo>
                <a:lnTo>
                  <a:pt x="29830" y="87263"/>
                </a:lnTo>
                <a:lnTo>
                  <a:pt x="22223" y="99655"/>
                </a:lnTo>
                <a:lnTo>
                  <a:pt x="15646" y="112621"/>
                </a:lnTo>
                <a:lnTo>
                  <a:pt x="10150" y="126114"/>
                </a:lnTo>
                <a:lnTo>
                  <a:pt x="5786" y="140086"/>
                </a:lnTo>
                <a:lnTo>
                  <a:pt x="2605" y="154490"/>
                </a:lnTo>
                <a:lnTo>
                  <a:pt x="660" y="169278"/>
                </a:lnTo>
                <a:lnTo>
                  <a:pt x="0" y="184403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57885" y="3454146"/>
            <a:ext cx="398208" cy="368807"/>
          </a:xfrm>
          <a:custGeom>
            <a:avLst/>
            <a:gdLst/>
            <a:ahLst/>
            <a:cxnLst/>
            <a:rect l="l" t="t" r="r" b="b"/>
            <a:pathLst>
              <a:path w="398208" h="368807">
                <a:moveTo>
                  <a:pt x="0" y="184403"/>
                </a:moveTo>
                <a:lnTo>
                  <a:pt x="660" y="169278"/>
                </a:lnTo>
                <a:lnTo>
                  <a:pt x="2605" y="154490"/>
                </a:lnTo>
                <a:lnTo>
                  <a:pt x="5786" y="140086"/>
                </a:lnTo>
                <a:lnTo>
                  <a:pt x="10150" y="126114"/>
                </a:lnTo>
                <a:lnTo>
                  <a:pt x="15646" y="112621"/>
                </a:lnTo>
                <a:lnTo>
                  <a:pt x="22223" y="99655"/>
                </a:lnTo>
                <a:lnTo>
                  <a:pt x="29830" y="87263"/>
                </a:lnTo>
                <a:lnTo>
                  <a:pt x="38415" y="75492"/>
                </a:lnTo>
                <a:lnTo>
                  <a:pt x="47928" y="64391"/>
                </a:lnTo>
                <a:lnTo>
                  <a:pt x="58316" y="54006"/>
                </a:lnTo>
                <a:lnTo>
                  <a:pt x="69530" y="44385"/>
                </a:lnTo>
                <a:lnTo>
                  <a:pt x="81516" y="35576"/>
                </a:lnTo>
                <a:lnTo>
                  <a:pt x="94226" y="27625"/>
                </a:lnTo>
                <a:lnTo>
                  <a:pt x="107606" y="20580"/>
                </a:lnTo>
                <a:lnTo>
                  <a:pt x="121606" y="14489"/>
                </a:lnTo>
                <a:lnTo>
                  <a:pt x="136174" y="9400"/>
                </a:lnTo>
                <a:lnTo>
                  <a:pt x="151260" y="5358"/>
                </a:lnTo>
                <a:lnTo>
                  <a:pt x="166812" y="2413"/>
                </a:lnTo>
                <a:lnTo>
                  <a:pt x="182779" y="611"/>
                </a:lnTo>
                <a:lnTo>
                  <a:pt x="199110" y="0"/>
                </a:lnTo>
                <a:lnTo>
                  <a:pt x="215439" y="611"/>
                </a:lnTo>
                <a:lnTo>
                  <a:pt x="231404" y="2413"/>
                </a:lnTo>
                <a:lnTo>
                  <a:pt x="246955" y="5358"/>
                </a:lnTo>
                <a:lnTo>
                  <a:pt x="262040" y="9400"/>
                </a:lnTo>
                <a:lnTo>
                  <a:pt x="276607" y="14489"/>
                </a:lnTo>
                <a:lnTo>
                  <a:pt x="290606" y="20580"/>
                </a:lnTo>
                <a:lnTo>
                  <a:pt x="303985" y="27625"/>
                </a:lnTo>
                <a:lnTo>
                  <a:pt x="316694" y="35576"/>
                </a:lnTo>
                <a:lnTo>
                  <a:pt x="328680" y="44385"/>
                </a:lnTo>
                <a:lnTo>
                  <a:pt x="339893" y="54006"/>
                </a:lnTo>
                <a:lnTo>
                  <a:pt x="350281" y="64391"/>
                </a:lnTo>
                <a:lnTo>
                  <a:pt x="359793" y="75492"/>
                </a:lnTo>
                <a:lnTo>
                  <a:pt x="368378" y="87263"/>
                </a:lnTo>
                <a:lnTo>
                  <a:pt x="375985" y="99655"/>
                </a:lnTo>
                <a:lnTo>
                  <a:pt x="382562" y="112621"/>
                </a:lnTo>
                <a:lnTo>
                  <a:pt x="388058" y="126114"/>
                </a:lnTo>
                <a:lnTo>
                  <a:pt x="392422" y="140086"/>
                </a:lnTo>
                <a:lnTo>
                  <a:pt x="395602" y="154490"/>
                </a:lnTo>
                <a:lnTo>
                  <a:pt x="397548" y="169278"/>
                </a:lnTo>
                <a:lnTo>
                  <a:pt x="398208" y="184403"/>
                </a:lnTo>
                <a:lnTo>
                  <a:pt x="397548" y="199529"/>
                </a:lnTo>
                <a:lnTo>
                  <a:pt x="395602" y="214317"/>
                </a:lnTo>
                <a:lnTo>
                  <a:pt x="392422" y="228721"/>
                </a:lnTo>
                <a:lnTo>
                  <a:pt x="388058" y="242693"/>
                </a:lnTo>
                <a:lnTo>
                  <a:pt x="382562" y="256186"/>
                </a:lnTo>
                <a:lnTo>
                  <a:pt x="375985" y="269152"/>
                </a:lnTo>
                <a:lnTo>
                  <a:pt x="368378" y="281544"/>
                </a:lnTo>
                <a:lnTo>
                  <a:pt x="359793" y="293315"/>
                </a:lnTo>
                <a:lnTo>
                  <a:pt x="350281" y="304416"/>
                </a:lnTo>
                <a:lnTo>
                  <a:pt x="339893" y="314801"/>
                </a:lnTo>
                <a:lnTo>
                  <a:pt x="328680" y="324422"/>
                </a:lnTo>
                <a:lnTo>
                  <a:pt x="316694" y="333231"/>
                </a:lnTo>
                <a:lnTo>
                  <a:pt x="303985" y="341182"/>
                </a:lnTo>
                <a:lnTo>
                  <a:pt x="290606" y="348227"/>
                </a:lnTo>
                <a:lnTo>
                  <a:pt x="276607" y="354318"/>
                </a:lnTo>
                <a:lnTo>
                  <a:pt x="262040" y="359407"/>
                </a:lnTo>
                <a:lnTo>
                  <a:pt x="246955" y="363449"/>
                </a:lnTo>
                <a:lnTo>
                  <a:pt x="231404" y="366394"/>
                </a:lnTo>
                <a:lnTo>
                  <a:pt x="215439" y="368196"/>
                </a:lnTo>
                <a:lnTo>
                  <a:pt x="199110" y="368807"/>
                </a:lnTo>
                <a:lnTo>
                  <a:pt x="182779" y="368196"/>
                </a:lnTo>
                <a:lnTo>
                  <a:pt x="166812" y="366394"/>
                </a:lnTo>
                <a:lnTo>
                  <a:pt x="151260" y="363449"/>
                </a:lnTo>
                <a:lnTo>
                  <a:pt x="136174" y="359407"/>
                </a:lnTo>
                <a:lnTo>
                  <a:pt x="121606" y="354318"/>
                </a:lnTo>
                <a:lnTo>
                  <a:pt x="107606" y="348227"/>
                </a:lnTo>
                <a:lnTo>
                  <a:pt x="94226" y="341182"/>
                </a:lnTo>
                <a:lnTo>
                  <a:pt x="81516" y="333231"/>
                </a:lnTo>
                <a:lnTo>
                  <a:pt x="69530" y="324422"/>
                </a:lnTo>
                <a:lnTo>
                  <a:pt x="58316" y="314801"/>
                </a:lnTo>
                <a:lnTo>
                  <a:pt x="47928" y="304416"/>
                </a:lnTo>
                <a:lnTo>
                  <a:pt x="38415" y="293315"/>
                </a:lnTo>
                <a:lnTo>
                  <a:pt x="29830" y="281544"/>
                </a:lnTo>
                <a:lnTo>
                  <a:pt x="22223" y="269152"/>
                </a:lnTo>
                <a:lnTo>
                  <a:pt x="15646" y="256186"/>
                </a:lnTo>
                <a:lnTo>
                  <a:pt x="10150" y="242693"/>
                </a:lnTo>
                <a:lnTo>
                  <a:pt x="5786" y="228721"/>
                </a:lnTo>
                <a:lnTo>
                  <a:pt x="2605" y="214317"/>
                </a:lnTo>
                <a:lnTo>
                  <a:pt x="660" y="199529"/>
                </a:lnTo>
                <a:lnTo>
                  <a:pt x="0" y="184403"/>
                </a:lnTo>
                <a:close/>
              </a:path>
            </a:pathLst>
          </a:custGeom>
          <a:ln w="38100">
            <a:solidFill>
              <a:srgbClr val="538235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62813" y="4284980"/>
            <a:ext cx="398195" cy="368681"/>
          </a:xfrm>
          <a:custGeom>
            <a:avLst/>
            <a:gdLst/>
            <a:ahLst/>
            <a:cxnLst/>
            <a:rect l="l" t="t" r="r" b="b"/>
            <a:pathLst>
              <a:path w="398195" h="368680">
                <a:moveTo>
                  <a:pt x="0" y="184404"/>
                </a:moveTo>
                <a:lnTo>
                  <a:pt x="660" y="199528"/>
                </a:lnTo>
                <a:lnTo>
                  <a:pt x="2605" y="214314"/>
                </a:lnTo>
                <a:lnTo>
                  <a:pt x="5786" y="228714"/>
                </a:lnTo>
                <a:lnTo>
                  <a:pt x="10150" y="242680"/>
                </a:lnTo>
                <a:lnTo>
                  <a:pt x="15646" y="256166"/>
                </a:lnTo>
                <a:lnTo>
                  <a:pt x="22223" y="269125"/>
                </a:lnTo>
                <a:lnTo>
                  <a:pt x="29829" y="281509"/>
                </a:lnTo>
                <a:lnTo>
                  <a:pt x="38414" y="293270"/>
                </a:lnTo>
                <a:lnTo>
                  <a:pt x="47927" y="304362"/>
                </a:lnTo>
                <a:lnTo>
                  <a:pt x="58315" y="314737"/>
                </a:lnTo>
                <a:lnTo>
                  <a:pt x="69527" y="324349"/>
                </a:lnTo>
                <a:lnTo>
                  <a:pt x="81514" y="333149"/>
                </a:lnTo>
                <a:lnTo>
                  <a:pt x="94222" y="341091"/>
                </a:lnTo>
                <a:lnTo>
                  <a:pt x="107601" y="348127"/>
                </a:lnTo>
                <a:lnTo>
                  <a:pt x="121600" y="354210"/>
                </a:lnTo>
                <a:lnTo>
                  <a:pt x="136168" y="359294"/>
                </a:lnTo>
                <a:lnTo>
                  <a:pt x="151253" y="363330"/>
                </a:lnTo>
                <a:lnTo>
                  <a:pt x="166803" y="366271"/>
                </a:lnTo>
                <a:lnTo>
                  <a:pt x="182769" y="368070"/>
                </a:lnTo>
                <a:lnTo>
                  <a:pt x="199097" y="368681"/>
                </a:lnTo>
                <a:lnTo>
                  <a:pt x="215426" y="368070"/>
                </a:lnTo>
                <a:lnTo>
                  <a:pt x="231392" y="366271"/>
                </a:lnTo>
                <a:lnTo>
                  <a:pt x="246942" y="363330"/>
                </a:lnTo>
                <a:lnTo>
                  <a:pt x="262027" y="359294"/>
                </a:lnTo>
                <a:lnTo>
                  <a:pt x="276594" y="354210"/>
                </a:lnTo>
                <a:lnTo>
                  <a:pt x="290593" y="348127"/>
                </a:lnTo>
                <a:lnTo>
                  <a:pt x="303973" y="341091"/>
                </a:lnTo>
                <a:lnTo>
                  <a:pt x="316681" y="333149"/>
                </a:lnTo>
                <a:lnTo>
                  <a:pt x="328667" y="324349"/>
                </a:lnTo>
                <a:lnTo>
                  <a:pt x="339880" y="314737"/>
                </a:lnTo>
                <a:lnTo>
                  <a:pt x="350268" y="304362"/>
                </a:lnTo>
                <a:lnTo>
                  <a:pt x="359780" y="293270"/>
                </a:lnTo>
                <a:lnTo>
                  <a:pt x="368365" y="281509"/>
                </a:lnTo>
                <a:lnTo>
                  <a:pt x="375972" y="269125"/>
                </a:lnTo>
                <a:lnTo>
                  <a:pt x="382549" y="256166"/>
                </a:lnTo>
                <a:lnTo>
                  <a:pt x="388045" y="242680"/>
                </a:lnTo>
                <a:lnTo>
                  <a:pt x="392409" y="228714"/>
                </a:lnTo>
                <a:lnTo>
                  <a:pt x="395589" y="214314"/>
                </a:lnTo>
                <a:lnTo>
                  <a:pt x="397535" y="199528"/>
                </a:lnTo>
                <a:lnTo>
                  <a:pt x="398195" y="184404"/>
                </a:lnTo>
                <a:lnTo>
                  <a:pt x="397535" y="169278"/>
                </a:lnTo>
                <a:lnTo>
                  <a:pt x="395589" y="154490"/>
                </a:lnTo>
                <a:lnTo>
                  <a:pt x="392409" y="140086"/>
                </a:lnTo>
                <a:lnTo>
                  <a:pt x="388045" y="126114"/>
                </a:lnTo>
                <a:lnTo>
                  <a:pt x="382549" y="112621"/>
                </a:lnTo>
                <a:lnTo>
                  <a:pt x="375972" y="99655"/>
                </a:lnTo>
                <a:lnTo>
                  <a:pt x="368365" y="87263"/>
                </a:lnTo>
                <a:lnTo>
                  <a:pt x="359780" y="75492"/>
                </a:lnTo>
                <a:lnTo>
                  <a:pt x="350268" y="64391"/>
                </a:lnTo>
                <a:lnTo>
                  <a:pt x="339880" y="54006"/>
                </a:lnTo>
                <a:lnTo>
                  <a:pt x="328667" y="44385"/>
                </a:lnTo>
                <a:lnTo>
                  <a:pt x="316681" y="35576"/>
                </a:lnTo>
                <a:lnTo>
                  <a:pt x="303973" y="27625"/>
                </a:lnTo>
                <a:lnTo>
                  <a:pt x="290593" y="20580"/>
                </a:lnTo>
                <a:lnTo>
                  <a:pt x="276594" y="14489"/>
                </a:lnTo>
                <a:lnTo>
                  <a:pt x="262027" y="9400"/>
                </a:lnTo>
                <a:lnTo>
                  <a:pt x="246942" y="5358"/>
                </a:lnTo>
                <a:lnTo>
                  <a:pt x="231392" y="2413"/>
                </a:lnTo>
                <a:lnTo>
                  <a:pt x="215426" y="611"/>
                </a:lnTo>
                <a:lnTo>
                  <a:pt x="199097" y="0"/>
                </a:lnTo>
                <a:lnTo>
                  <a:pt x="182769" y="611"/>
                </a:lnTo>
                <a:lnTo>
                  <a:pt x="166803" y="2413"/>
                </a:lnTo>
                <a:lnTo>
                  <a:pt x="151253" y="5358"/>
                </a:lnTo>
                <a:lnTo>
                  <a:pt x="136168" y="9400"/>
                </a:lnTo>
                <a:lnTo>
                  <a:pt x="121600" y="14489"/>
                </a:lnTo>
                <a:lnTo>
                  <a:pt x="107601" y="20580"/>
                </a:lnTo>
                <a:lnTo>
                  <a:pt x="94222" y="27625"/>
                </a:lnTo>
                <a:lnTo>
                  <a:pt x="81514" y="35576"/>
                </a:lnTo>
                <a:lnTo>
                  <a:pt x="69527" y="44385"/>
                </a:lnTo>
                <a:lnTo>
                  <a:pt x="58315" y="54006"/>
                </a:lnTo>
                <a:lnTo>
                  <a:pt x="47927" y="64391"/>
                </a:lnTo>
                <a:lnTo>
                  <a:pt x="38414" y="75492"/>
                </a:lnTo>
                <a:lnTo>
                  <a:pt x="29829" y="87263"/>
                </a:lnTo>
                <a:lnTo>
                  <a:pt x="22223" y="99655"/>
                </a:lnTo>
                <a:lnTo>
                  <a:pt x="15646" y="112621"/>
                </a:lnTo>
                <a:lnTo>
                  <a:pt x="10150" y="126114"/>
                </a:lnTo>
                <a:lnTo>
                  <a:pt x="5786" y="140086"/>
                </a:lnTo>
                <a:lnTo>
                  <a:pt x="2605" y="154490"/>
                </a:lnTo>
                <a:lnTo>
                  <a:pt x="660" y="169278"/>
                </a:lnTo>
                <a:lnTo>
                  <a:pt x="0" y="18440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62813" y="4284980"/>
            <a:ext cx="398195" cy="368681"/>
          </a:xfrm>
          <a:custGeom>
            <a:avLst/>
            <a:gdLst/>
            <a:ahLst/>
            <a:cxnLst/>
            <a:rect l="l" t="t" r="r" b="b"/>
            <a:pathLst>
              <a:path w="398195" h="368680">
                <a:moveTo>
                  <a:pt x="0" y="184404"/>
                </a:moveTo>
                <a:lnTo>
                  <a:pt x="660" y="169278"/>
                </a:lnTo>
                <a:lnTo>
                  <a:pt x="2605" y="154490"/>
                </a:lnTo>
                <a:lnTo>
                  <a:pt x="5786" y="140086"/>
                </a:lnTo>
                <a:lnTo>
                  <a:pt x="10150" y="126114"/>
                </a:lnTo>
                <a:lnTo>
                  <a:pt x="15646" y="112621"/>
                </a:lnTo>
                <a:lnTo>
                  <a:pt x="22223" y="99655"/>
                </a:lnTo>
                <a:lnTo>
                  <a:pt x="29829" y="87263"/>
                </a:lnTo>
                <a:lnTo>
                  <a:pt x="38414" y="75492"/>
                </a:lnTo>
                <a:lnTo>
                  <a:pt x="47927" y="64391"/>
                </a:lnTo>
                <a:lnTo>
                  <a:pt x="58315" y="54006"/>
                </a:lnTo>
                <a:lnTo>
                  <a:pt x="69527" y="44385"/>
                </a:lnTo>
                <a:lnTo>
                  <a:pt x="81514" y="35576"/>
                </a:lnTo>
                <a:lnTo>
                  <a:pt x="94222" y="27625"/>
                </a:lnTo>
                <a:lnTo>
                  <a:pt x="107601" y="20580"/>
                </a:lnTo>
                <a:lnTo>
                  <a:pt x="121600" y="14489"/>
                </a:lnTo>
                <a:lnTo>
                  <a:pt x="136168" y="9400"/>
                </a:lnTo>
                <a:lnTo>
                  <a:pt x="151253" y="5358"/>
                </a:lnTo>
                <a:lnTo>
                  <a:pt x="166803" y="2413"/>
                </a:lnTo>
                <a:lnTo>
                  <a:pt x="182769" y="611"/>
                </a:lnTo>
                <a:lnTo>
                  <a:pt x="199097" y="0"/>
                </a:lnTo>
                <a:lnTo>
                  <a:pt x="215426" y="611"/>
                </a:lnTo>
                <a:lnTo>
                  <a:pt x="231392" y="2413"/>
                </a:lnTo>
                <a:lnTo>
                  <a:pt x="246942" y="5358"/>
                </a:lnTo>
                <a:lnTo>
                  <a:pt x="262027" y="9400"/>
                </a:lnTo>
                <a:lnTo>
                  <a:pt x="276594" y="14489"/>
                </a:lnTo>
                <a:lnTo>
                  <a:pt x="290593" y="20580"/>
                </a:lnTo>
                <a:lnTo>
                  <a:pt x="303973" y="27625"/>
                </a:lnTo>
                <a:lnTo>
                  <a:pt x="316681" y="35576"/>
                </a:lnTo>
                <a:lnTo>
                  <a:pt x="328667" y="44385"/>
                </a:lnTo>
                <a:lnTo>
                  <a:pt x="339880" y="54006"/>
                </a:lnTo>
                <a:lnTo>
                  <a:pt x="350268" y="64391"/>
                </a:lnTo>
                <a:lnTo>
                  <a:pt x="359780" y="75492"/>
                </a:lnTo>
                <a:lnTo>
                  <a:pt x="368365" y="87263"/>
                </a:lnTo>
                <a:lnTo>
                  <a:pt x="375972" y="99655"/>
                </a:lnTo>
                <a:lnTo>
                  <a:pt x="382549" y="112621"/>
                </a:lnTo>
                <a:lnTo>
                  <a:pt x="388045" y="126114"/>
                </a:lnTo>
                <a:lnTo>
                  <a:pt x="392409" y="140086"/>
                </a:lnTo>
                <a:lnTo>
                  <a:pt x="395589" y="154490"/>
                </a:lnTo>
                <a:lnTo>
                  <a:pt x="397535" y="169278"/>
                </a:lnTo>
                <a:lnTo>
                  <a:pt x="398195" y="184404"/>
                </a:lnTo>
                <a:lnTo>
                  <a:pt x="397535" y="199528"/>
                </a:lnTo>
                <a:lnTo>
                  <a:pt x="395589" y="214314"/>
                </a:lnTo>
                <a:lnTo>
                  <a:pt x="392409" y="228714"/>
                </a:lnTo>
                <a:lnTo>
                  <a:pt x="388045" y="242680"/>
                </a:lnTo>
                <a:lnTo>
                  <a:pt x="382549" y="256166"/>
                </a:lnTo>
                <a:lnTo>
                  <a:pt x="375972" y="269125"/>
                </a:lnTo>
                <a:lnTo>
                  <a:pt x="368365" y="281509"/>
                </a:lnTo>
                <a:lnTo>
                  <a:pt x="359780" y="293270"/>
                </a:lnTo>
                <a:lnTo>
                  <a:pt x="350268" y="304362"/>
                </a:lnTo>
                <a:lnTo>
                  <a:pt x="339880" y="314737"/>
                </a:lnTo>
                <a:lnTo>
                  <a:pt x="328667" y="324349"/>
                </a:lnTo>
                <a:lnTo>
                  <a:pt x="316681" y="333149"/>
                </a:lnTo>
                <a:lnTo>
                  <a:pt x="303973" y="341091"/>
                </a:lnTo>
                <a:lnTo>
                  <a:pt x="290593" y="348127"/>
                </a:lnTo>
                <a:lnTo>
                  <a:pt x="276594" y="354210"/>
                </a:lnTo>
                <a:lnTo>
                  <a:pt x="262027" y="359294"/>
                </a:lnTo>
                <a:lnTo>
                  <a:pt x="246942" y="363330"/>
                </a:lnTo>
                <a:lnTo>
                  <a:pt x="231392" y="366271"/>
                </a:lnTo>
                <a:lnTo>
                  <a:pt x="215426" y="368070"/>
                </a:lnTo>
                <a:lnTo>
                  <a:pt x="199097" y="368681"/>
                </a:lnTo>
                <a:lnTo>
                  <a:pt x="182769" y="368070"/>
                </a:lnTo>
                <a:lnTo>
                  <a:pt x="166803" y="366271"/>
                </a:lnTo>
                <a:lnTo>
                  <a:pt x="151253" y="363330"/>
                </a:lnTo>
                <a:lnTo>
                  <a:pt x="136168" y="359294"/>
                </a:lnTo>
                <a:lnTo>
                  <a:pt x="121600" y="354210"/>
                </a:lnTo>
                <a:lnTo>
                  <a:pt x="107601" y="348127"/>
                </a:lnTo>
                <a:lnTo>
                  <a:pt x="94222" y="341091"/>
                </a:lnTo>
                <a:lnTo>
                  <a:pt x="81514" y="333149"/>
                </a:lnTo>
                <a:lnTo>
                  <a:pt x="69527" y="324349"/>
                </a:lnTo>
                <a:lnTo>
                  <a:pt x="58315" y="314737"/>
                </a:lnTo>
                <a:lnTo>
                  <a:pt x="47927" y="304362"/>
                </a:lnTo>
                <a:lnTo>
                  <a:pt x="38414" y="293270"/>
                </a:lnTo>
                <a:lnTo>
                  <a:pt x="29829" y="281509"/>
                </a:lnTo>
                <a:lnTo>
                  <a:pt x="22223" y="269125"/>
                </a:lnTo>
                <a:lnTo>
                  <a:pt x="15646" y="256166"/>
                </a:lnTo>
                <a:lnTo>
                  <a:pt x="10150" y="242680"/>
                </a:lnTo>
                <a:lnTo>
                  <a:pt x="5786" y="228714"/>
                </a:lnTo>
                <a:lnTo>
                  <a:pt x="2605" y="214314"/>
                </a:lnTo>
                <a:lnTo>
                  <a:pt x="660" y="199528"/>
                </a:lnTo>
                <a:lnTo>
                  <a:pt x="0" y="184404"/>
                </a:lnTo>
                <a:close/>
              </a:path>
            </a:pathLst>
          </a:custGeom>
          <a:ln w="38100">
            <a:solidFill>
              <a:srgbClr val="FF99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80923" y="4904409"/>
            <a:ext cx="176987" cy="914400"/>
          </a:xfrm>
          <a:custGeom>
            <a:avLst/>
            <a:gdLst/>
            <a:ahLst/>
            <a:cxnLst/>
            <a:rect l="l" t="t" r="r" b="b"/>
            <a:pathLst>
              <a:path w="176987" h="914400">
                <a:moveTo>
                  <a:pt x="0" y="914400"/>
                </a:moveTo>
                <a:lnTo>
                  <a:pt x="176987" y="914400"/>
                </a:lnTo>
                <a:lnTo>
                  <a:pt x="176987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solidFill>
            <a:srgbClr val="3A3838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80923" y="4904409"/>
            <a:ext cx="176987" cy="914400"/>
          </a:xfrm>
          <a:custGeom>
            <a:avLst/>
            <a:gdLst/>
            <a:ahLst/>
            <a:cxnLst/>
            <a:rect l="l" t="t" r="r" b="b"/>
            <a:pathLst>
              <a:path w="176987" h="914400">
                <a:moveTo>
                  <a:pt x="0" y="914400"/>
                </a:moveTo>
                <a:lnTo>
                  <a:pt x="176987" y="914400"/>
                </a:lnTo>
                <a:lnTo>
                  <a:pt x="176987" y="0"/>
                </a:lnTo>
                <a:lnTo>
                  <a:pt x="0" y="0"/>
                </a:lnTo>
                <a:lnTo>
                  <a:pt x="0" y="914400"/>
                </a:lnTo>
                <a:close/>
              </a:path>
            </a:pathLst>
          </a:custGeom>
          <a:ln w="12699">
            <a:solidFill>
              <a:srgbClr val="40404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67728" y="5109718"/>
            <a:ext cx="398208" cy="368681"/>
          </a:xfrm>
          <a:custGeom>
            <a:avLst/>
            <a:gdLst/>
            <a:ahLst/>
            <a:cxnLst/>
            <a:rect l="l" t="t" r="r" b="b"/>
            <a:pathLst>
              <a:path w="398208" h="368680">
                <a:moveTo>
                  <a:pt x="0" y="184276"/>
                </a:moveTo>
                <a:lnTo>
                  <a:pt x="660" y="199402"/>
                </a:lnTo>
                <a:lnTo>
                  <a:pt x="2605" y="214190"/>
                </a:lnTo>
                <a:lnTo>
                  <a:pt x="5786" y="228594"/>
                </a:lnTo>
                <a:lnTo>
                  <a:pt x="10150" y="242566"/>
                </a:lnTo>
                <a:lnTo>
                  <a:pt x="15646" y="256059"/>
                </a:lnTo>
                <a:lnTo>
                  <a:pt x="22223" y="269025"/>
                </a:lnTo>
                <a:lnTo>
                  <a:pt x="29829" y="281417"/>
                </a:lnTo>
                <a:lnTo>
                  <a:pt x="38414" y="293188"/>
                </a:lnTo>
                <a:lnTo>
                  <a:pt x="47927" y="304289"/>
                </a:lnTo>
                <a:lnTo>
                  <a:pt x="58315" y="314674"/>
                </a:lnTo>
                <a:lnTo>
                  <a:pt x="69527" y="324295"/>
                </a:lnTo>
                <a:lnTo>
                  <a:pt x="81514" y="333104"/>
                </a:lnTo>
                <a:lnTo>
                  <a:pt x="94222" y="341055"/>
                </a:lnTo>
                <a:lnTo>
                  <a:pt x="107601" y="348100"/>
                </a:lnTo>
                <a:lnTo>
                  <a:pt x="121600" y="354191"/>
                </a:lnTo>
                <a:lnTo>
                  <a:pt x="136168" y="359280"/>
                </a:lnTo>
                <a:lnTo>
                  <a:pt x="151253" y="363322"/>
                </a:lnTo>
                <a:lnTo>
                  <a:pt x="166803" y="366267"/>
                </a:lnTo>
                <a:lnTo>
                  <a:pt x="182769" y="368069"/>
                </a:lnTo>
                <a:lnTo>
                  <a:pt x="199097" y="368680"/>
                </a:lnTo>
                <a:lnTo>
                  <a:pt x="215428" y="368069"/>
                </a:lnTo>
                <a:lnTo>
                  <a:pt x="231395" y="366267"/>
                </a:lnTo>
                <a:lnTo>
                  <a:pt x="246947" y="363322"/>
                </a:lnTo>
                <a:lnTo>
                  <a:pt x="262033" y="359280"/>
                </a:lnTo>
                <a:lnTo>
                  <a:pt x="276602" y="354191"/>
                </a:lnTo>
                <a:lnTo>
                  <a:pt x="290602" y="348100"/>
                </a:lnTo>
                <a:lnTo>
                  <a:pt x="303982" y="341055"/>
                </a:lnTo>
                <a:lnTo>
                  <a:pt x="316691" y="333104"/>
                </a:lnTo>
                <a:lnTo>
                  <a:pt x="328678" y="324295"/>
                </a:lnTo>
                <a:lnTo>
                  <a:pt x="339891" y="314674"/>
                </a:lnTo>
                <a:lnTo>
                  <a:pt x="350280" y="304289"/>
                </a:lnTo>
                <a:lnTo>
                  <a:pt x="359792" y="293188"/>
                </a:lnTo>
                <a:lnTo>
                  <a:pt x="368378" y="281417"/>
                </a:lnTo>
                <a:lnTo>
                  <a:pt x="375984" y="269025"/>
                </a:lnTo>
                <a:lnTo>
                  <a:pt x="382561" y="256059"/>
                </a:lnTo>
                <a:lnTo>
                  <a:pt x="388058" y="242566"/>
                </a:lnTo>
                <a:lnTo>
                  <a:pt x="392422" y="228594"/>
                </a:lnTo>
                <a:lnTo>
                  <a:pt x="395602" y="214190"/>
                </a:lnTo>
                <a:lnTo>
                  <a:pt x="397548" y="199402"/>
                </a:lnTo>
                <a:lnTo>
                  <a:pt x="398208" y="184276"/>
                </a:lnTo>
                <a:lnTo>
                  <a:pt x="397548" y="169169"/>
                </a:lnTo>
                <a:lnTo>
                  <a:pt x="395602" y="154397"/>
                </a:lnTo>
                <a:lnTo>
                  <a:pt x="392422" y="140008"/>
                </a:lnTo>
                <a:lnTo>
                  <a:pt x="388058" y="126049"/>
                </a:lnTo>
                <a:lnTo>
                  <a:pt x="382561" y="112567"/>
                </a:lnTo>
                <a:lnTo>
                  <a:pt x="375984" y="99611"/>
                </a:lnTo>
                <a:lnTo>
                  <a:pt x="368378" y="87228"/>
                </a:lnTo>
                <a:lnTo>
                  <a:pt x="359792" y="75465"/>
                </a:lnTo>
                <a:lnTo>
                  <a:pt x="350280" y="64370"/>
                </a:lnTo>
                <a:lnTo>
                  <a:pt x="339891" y="53990"/>
                </a:lnTo>
                <a:lnTo>
                  <a:pt x="328678" y="44374"/>
                </a:lnTo>
                <a:lnTo>
                  <a:pt x="316691" y="35568"/>
                </a:lnTo>
                <a:lnTo>
                  <a:pt x="303982" y="27620"/>
                </a:lnTo>
                <a:lnTo>
                  <a:pt x="290602" y="20577"/>
                </a:lnTo>
                <a:lnTo>
                  <a:pt x="276602" y="14487"/>
                </a:lnTo>
                <a:lnTo>
                  <a:pt x="262033" y="9399"/>
                </a:lnTo>
                <a:lnTo>
                  <a:pt x="246947" y="5358"/>
                </a:lnTo>
                <a:lnTo>
                  <a:pt x="231395" y="2413"/>
                </a:lnTo>
                <a:lnTo>
                  <a:pt x="215428" y="611"/>
                </a:lnTo>
                <a:lnTo>
                  <a:pt x="199097" y="0"/>
                </a:lnTo>
                <a:lnTo>
                  <a:pt x="182769" y="611"/>
                </a:lnTo>
                <a:lnTo>
                  <a:pt x="166803" y="2413"/>
                </a:lnTo>
                <a:lnTo>
                  <a:pt x="151253" y="5358"/>
                </a:lnTo>
                <a:lnTo>
                  <a:pt x="136168" y="9399"/>
                </a:lnTo>
                <a:lnTo>
                  <a:pt x="121600" y="14487"/>
                </a:lnTo>
                <a:lnTo>
                  <a:pt x="107601" y="20577"/>
                </a:lnTo>
                <a:lnTo>
                  <a:pt x="94222" y="27620"/>
                </a:lnTo>
                <a:lnTo>
                  <a:pt x="81514" y="35568"/>
                </a:lnTo>
                <a:lnTo>
                  <a:pt x="69527" y="44374"/>
                </a:lnTo>
                <a:lnTo>
                  <a:pt x="58315" y="53990"/>
                </a:lnTo>
                <a:lnTo>
                  <a:pt x="47927" y="64370"/>
                </a:lnTo>
                <a:lnTo>
                  <a:pt x="38414" y="75465"/>
                </a:lnTo>
                <a:lnTo>
                  <a:pt x="29829" y="87228"/>
                </a:lnTo>
                <a:lnTo>
                  <a:pt x="22223" y="99611"/>
                </a:lnTo>
                <a:lnTo>
                  <a:pt x="15646" y="112567"/>
                </a:lnTo>
                <a:lnTo>
                  <a:pt x="10150" y="126049"/>
                </a:lnTo>
                <a:lnTo>
                  <a:pt x="5786" y="140008"/>
                </a:lnTo>
                <a:lnTo>
                  <a:pt x="2605" y="154397"/>
                </a:lnTo>
                <a:lnTo>
                  <a:pt x="660" y="169169"/>
                </a:lnTo>
                <a:lnTo>
                  <a:pt x="0" y="184276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67728" y="5109718"/>
            <a:ext cx="398208" cy="368681"/>
          </a:xfrm>
          <a:custGeom>
            <a:avLst/>
            <a:gdLst/>
            <a:ahLst/>
            <a:cxnLst/>
            <a:rect l="l" t="t" r="r" b="b"/>
            <a:pathLst>
              <a:path w="398208" h="368680">
                <a:moveTo>
                  <a:pt x="0" y="184276"/>
                </a:moveTo>
                <a:lnTo>
                  <a:pt x="660" y="169169"/>
                </a:lnTo>
                <a:lnTo>
                  <a:pt x="2605" y="154397"/>
                </a:lnTo>
                <a:lnTo>
                  <a:pt x="5786" y="140008"/>
                </a:lnTo>
                <a:lnTo>
                  <a:pt x="10150" y="126049"/>
                </a:lnTo>
                <a:lnTo>
                  <a:pt x="15646" y="112567"/>
                </a:lnTo>
                <a:lnTo>
                  <a:pt x="22223" y="99611"/>
                </a:lnTo>
                <a:lnTo>
                  <a:pt x="29829" y="87228"/>
                </a:lnTo>
                <a:lnTo>
                  <a:pt x="38414" y="75465"/>
                </a:lnTo>
                <a:lnTo>
                  <a:pt x="47927" y="64370"/>
                </a:lnTo>
                <a:lnTo>
                  <a:pt x="58315" y="53990"/>
                </a:lnTo>
                <a:lnTo>
                  <a:pt x="69527" y="44374"/>
                </a:lnTo>
                <a:lnTo>
                  <a:pt x="81514" y="35568"/>
                </a:lnTo>
                <a:lnTo>
                  <a:pt x="94222" y="27620"/>
                </a:lnTo>
                <a:lnTo>
                  <a:pt x="107601" y="20577"/>
                </a:lnTo>
                <a:lnTo>
                  <a:pt x="121600" y="14487"/>
                </a:lnTo>
                <a:lnTo>
                  <a:pt x="136168" y="9399"/>
                </a:lnTo>
                <a:lnTo>
                  <a:pt x="151253" y="5358"/>
                </a:lnTo>
                <a:lnTo>
                  <a:pt x="166803" y="2413"/>
                </a:lnTo>
                <a:lnTo>
                  <a:pt x="182769" y="611"/>
                </a:lnTo>
                <a:lnTo>
                  <a:pt x="199097" y="0"/>
                </a:lnTo>
                <a:lnTo>
                  <a:pt x="215428" y="611"/>
                </a:lnTo>
                <a:lnTo>
                  <a:pt x="231395" y="2413"/>
                </a:lnTo>
                <a:lnTo>
                  <a:pt x="246947" y="5358"/>
                </a:lnTo>
                <a:lnTo>
                  <a:pt x="262033" y="9399"/>
                </a:lnTo>
                <a:lnTo>
                  <a:pt x="276602" y="14487"/>
                </a:lnTo>
                <a:lnTo>
                  <a:pt x="290602" y="20577"/>
                </a:lnTo>
                <a:lnTo>
                  <a:pt x="303982" y="27620"/>
                </a:lnTo>
                <a:lnTo>
                  <a:pt x="316691" y="35568"/>
                </a:lnTo>
                <a:lnTo>
                  <a:pt x="328678" y="44374"/>
                </a:lnTo>
                <a:lnTo>
                  <a:pt x="339891" y="53990"/>
                </a:lnTo>
                <a:lnTo>
                  <a:pt x="350280" y="64370"/>
                </a:lnTo>
                <a:lnTo>
                  <a:pt x="359792" y="75465"/>
                </a:lnTo>
                <a:lnTo>
                  <a:pt x="368378" y="87228"/>
                </a:lnTo>
                <a:lnTo>
                  <a:pt x="375984" y="99611"/>
                </a:lnTo>
                <a:lnTo>
                  <a:pt x="382561" y="112567"/>
                </a:lnTo>
                <a:lnTo>
                  <a:pt x="388058" y="126049"/>
                </a:lnTo>
                <a:lnTo>
                  <a:pt x="392422" y="140008"/>
                </a:lnTo>
                <a:lnTo>
                  <a:pt x="395602" y="154397"/>
                </a:lnTo>
                <a:lnTo>
                  <a:pt x="397548" y="169169"/>
                </a:lnTo>
                <a:lnTo>
                  <a:pt x="398208" y="184276"/>
                </a:lnTo>
                <a:lnTo>
                  <a:pt x="397548" y="199402"/>
                </a:lnTo>
                <a:lnTo>
                  <a:pt x="395602" y="214190"/>
                </a:lnTo>
                <a:lnTo>
                  <a:pt x="392422" y="228594"/>
                </a:lnTo>
                <a:lnTo>
                  <a:pt x="388058" y="242566"/>
                </a:lnTo>
                <a:lnTo>
                  <a:pt x="382561" y="256059"/>
                </a:lnTo>
                <a:lnTo>
                  <a:pt x="375984" y="269025"/>
                </a:lnTo>
                <a:lnTo>
                  <a:pt x="368378" y="281417"/>
                </a:lnTo>
                <a:lnTo>
                  <a:pt x="359792" y="293188"/>
                </a:lnTo>
                <a:lnTo>
                  <a:pt x="350280" y="304289"/>
                </a:lnTo>
                <a:lnTo>
                  <a:pt x="339891" y="314674"/>
                </a:lnTo>
                <a:lnTo>
                  <a:pt x="328678" y="324295"/>
                </a:lnTo>
                <a:lnTo>
                  <a:pt x="316691" y="333104"/>
                </a:lnTo>
                <a:lnTo>
                  <a:pt x="303982" y="341055"/>
                </a:lnTo>
                <a:lnTo>
                  <a:pt x="290602" y="348100"/>
                </a:lnTo>
                <a:lnTo>
                  <a:pt x="276602" y="354191"/>
                </a:lnTo>
                <a:lnTo>
                  <a:pt x="262033" y="359280"/>
                </a:lnTo>
                <a:lnTo>
                  <a:pt x="246947" y="363322"/>
                </a:lnTo>
                <a:lnTo>
                  <a:pt x="231395" y="366267"/>
                </a:lnTo>
                <a:lnTo>
                  <a:pt x="215428" y="368069"/>
                </a:lnTo>
                <a:lnTo>
                  <a:pt x="199097" y="368680"/>
                </a:lnTo>
                <a:lnTo>
                  <a:pt x="182769" y="368069"/>
                </a:lnTo>
                <a:lnTo>
                  <a:pt x="166803" y="366267"/>
                </a:lnTo>
                <a:lnTo>
                  <a:pt x="151253" y="363322"/>
                </a:lnTo>
                <a:lnTo>
                  <a:pt x="136168" y="359280"/>
                </a:lnTo>
                <a:lnTo>
                  <a:pt x="121600" y="354191"/>
                </a:lnTo>
                <a:lnTo>
                  <a:pt x="107601" y="348100"/>
                </a:lnTo>
                <a:lnTo>
                  <a:pt x="94222" y="341055"/>
                </a:lnTo>
                <a:lnTo>
                  <a:pt x="81514" y="333104"/>
                </a:lnTo>
                <a:lnTo>
                  <a:pt x="69527" y="324295"/>
                </a:lnTo>
                <a:lnTo>
                  <a:pt x="58315" y="314674"/>
                </a:lnTo>
                <a:lnTo>
                  <a:pt x="47927" y="304289"/>
                </a:lnTo>
                <a:lnTo>
                  <a:pt x="38414" y="293188"/>
                </a:lnTo>
                <a:lnTo>
                  <a:pt x="29829" y="281417"/>
                </a:lnTo>
                <a:lnTo>
                  <a:pt x="22223" y="269025"/>
                </a:lnTo>
                <a:lnTo>
                  <a:pt x="15646" y="256059"/>
                </a:lnTo>
                <a:lnTo>
                  <a:pt x="10150" y="242566"/>
                </a:lnTo>
                <a:lnTo>
                  <a:pt x="5786" y="228594"/>
                </a:lnTo>
                <a:lnTo>
                  <a:pt x="2605" y="214190"/>
                </a:lnTo>
                <a:lnTo>
                  <a:pt x="660" y="199402"/>
                </a:lnTo>
                <a:lnTo>
                  <a:pt x="0" y="184276"/>
                </a:lnTo>
                <a:close/>
              </a:path>
            </a:pathLst>
          </a:custGeom>
          <a:ln w="38100">
            <a:solidFill>
              <a:srgbClr val="3A383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526016" y="229495"/>
            <a:ext cx="2472778" cy="3807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000"/>
              </a:lnSpc>
              <a:spcBef>
                <a:spcPts val="150"/>
              </a:spcBef>
            </a:pPr>
            <a:r>
              <a:rPr sz="2800" b="1" spc="0" dirty="0" smtClean="0">
                <a:solidFill>
                  <a:srgbClr val="2C909B"/>
                </a:solidFill>
                <a:latin typeface="Verdana"/>
                <a:cs typeface="Verdana"/>
              </a:rPr>
              <a:t>PROPÓSITO</a:t>
            </a:r>
            <a:endParaRPr sz="28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09268" y="1621425"/>
            <a:ext cx="10566866" cy="58514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Gen</a:t>
            </a:r>
            <a:r>
              <a:rPr sz="2000" spc="4" dirty="0" smtClean="0">
                <a:latin typeface="Arial"/>
                <a:cs typeface="Arial"/>
              </a:rPr>
              <a:t>e</a:t>
            </a:r>
            <a:r>
              <a:rPr sz="2000" spc="0" dirty="0" smtClean="0">
                <a:latin typeface="Arial"/>
                <a:cs typeface="Arial"/>
              </a:rPr>
              <a:t>r</a:t>
            </a:r>
            <a:r>
              <a:rPr sz="2000" spc="4" dirty="0" smtClean="0">
                <a:latin typeface="Arial"/>
                <a:cs typeface="Arial"/>
              </a:rPr>
              <a:t>a</a:t>
            </a:r>
            <a:r>
              <a:rPr sz="2000" spc="0" dirty="0" smtClean="0">
                <a:latin typeface="Arial"/>
                <a:cs typeface="Arial"/>
              </a:rPr>
              <a:t>r</a:t>
            </a:r>
            <a:r>
              <a:rPr sz="2000" spc="-4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o modi</a:t>
            </a:r>
            <a:r>
              <a:rPr sz="2000" spc="-9" dirty="0" smtClean="0">
                <a:latin typeface="Arial"/>
                <a:cs typeface="Arial"/>
              </a:rPr>
              <a:t>f</a:t>
            </a:r>
            <a:r>
              <a:rPr sz="2000" spc="0" dirty="0" smtClean="0">
                <a:latin typeface="Arial"/>
                <a:cs typeface="Arial"/>
              </a:rPr>
              <a:t>ic</a:t>
            </a:r>
            <a:r>
              <a:rPr sz="2000" spc="4" dirty="0" smtClean="0">
                <a:latin typeface="Arial"/>
                <a:cs typeface="Arial"/>
              </a:rPr>
              <a:t>a</a:t>
            </a:r>
            <a:r>
              <a:rPr sz="2000" spc="0" dirty="0" smtClean="0">
                <a:latin typeface="Arial"/>
                <a:cs typeface="Arial"/>
              </a:rPr>
              <a:t>r</a:t>
            </a:r>
            <a:r>
              <a:rPr sz="2000" spc="-1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entor</a:t>
            </a:r>
            <a:r>
              <a:rPr sz="2000" spc="4" dirty="0" smtClean="0">
                <a:latin typeface="Arial"/>
                <a:cs typeface="Arial"/>
              </a:rPr>
              <a:t>n</a:t>
            </a:r>
            <a:r>
              <a:rPr sz="2000" spc="0" dirty="0" smtClean="0">
                <a:latin typeface="Arial"/>
                <a:cs typeface="Arial"/>
              </a:rPr>
              <a:t>os</a:t>
            </a:r>
            <a:r>
              <a:rPr sz="2000" spc="-4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pa</a:t>
            </a:r>
            <a:r>
              <a:rPr sz="2000" spc="4" dirty="0" smtClean="0">
                <a:latin typeface="Arial"/>
                <a:cs typeface="Arial"/>
              </a:rPr>
              <a:t>r</a:t>
            </a:r>
            <a:r>
              <a:rPr sz="2000" spc="0" dirty="0" smtClean="0">
                <a:latin typeface="Arial"/>
                <a:cs typeface="Arial"/>
              </a:rPr>
              <a:t>a</a:t>
            </a:r>
            <a:r>
              <a:rPr sz="2000" spc="-1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que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p</a:t>
            </a:r>
            <a:r>
              <a:rPr sz="2000" spc="4" dirty="0" smtClean="0">
                <a:latin typeface="Arial"/>
                <a:cs typeface="Arial"/>
              </a:rPr>
              <a:t>r</a:t>
            </a:r>
            <a:r>
              <a:rPr sz="2000" spc="0" dirty="0" smtClean="0">
                <a:latin typeface="Arial"/>
                <a:cs typeface="Arial"/>
              </a:rPr>
              <a:t>omuevan</a:t>
            </a:r>
            <a:r>
              <a:rPr sz="2000" spc="-3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la salu</a:t>
            </a:r>
            <a:r>
              <a:rPr sz="2000" spc="4" dirty="0" smtClean="0">
                <a:latin typeface="Arial"/>
                <a:cs typeface="Arial"/>
              </a:rPr>
              <a:t>d</a:t>
            </a:r>
            <a:r>
              <a:rPr sz="2000" spc="0" dirty="0" smtClean="0">
                <a:latin typeface="Arial"/>
                <a:cs typeface="Arial"/>
              </a:rPr>
              <a:t>,</a:t>
            </a:r>
            <a:r>
              <a:rPr sz="2000" spc="-2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el biene</a:t>
            </a:r>
            <a:r>
              <a:rPr sz="2000" spc="4" dirty="0" smtClean="0">
                <a:latin typeface="Arial"/>
                <a:cs typeface="Arial"/>
              </a:rPr>
              <a:t>s</a:t>
            </a:r>
            <a:r>
              <a:rPr sz="2000" spc="0" dirty="0" smtClean="0">
                <a:latin typeface="Arial"/>
                <a:cs typeface="Arial"/>
              </a:rPr>
              <a:t>tar</a:t>
            </a:r>
            <a:r>
              <a:rPr sz="2000" spc="-25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y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el des</a:t>
            </a:r>
            <a:r>
              <a:rPr sz="2000" spc="4" dirty="0" smtClean="0">
                <a:latin typeface="Arial"/>
                <a:cs typeface="Arial"/>
              </a:rPr>
              <a:t>a</a:t>
            </a:r>
            <a:r>
              <a:rPr sz="2000" spc="0" dirty="0" smtClean="0">
                <a:latin typeface="Arial"/>
                <a:cs typeface="Arial"/>
              </a:rPr>
              <a:t>r</a:t>
            </a:r>
            <a:r>
              <a:rPr sz="2000" spc="9" dirty="0" smtClean="0">
                <a:latin typeface="Arial"/>
                <a:cs typeface="Arial"/>
              </a:rPr>
              <a:t>r</a:t>
            </a:r>
            <a:r>
              <a:rPr sz="2000" spc="-9" dirty="0" smtClean="0">
                <a:latin typeface="Arial"/>
                <a:cs typeface="Arial"/>
              </a:rPr>
              <a:t>o</a:t>
            </a:r>
            <a:r>
              <a:rPr sz="2000" spc="0" dirty="0" smtClean="0">
                <a:latin typeface="Arial"/>
                <a:cs typeface="Arial"/>
              </a:rPr>
              <a:t>llo</a:t>
            </a:r>
            <a:r>
              <a:rPr sz="2000" spc="-25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de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las</a:t>
            </a:r>
            <a:endParaRPr sz="2000">
              <a:latin typeface="Arial"/>
              <a:cs typeface="Arial"/>
            </a:endParaRPr>
          </a:p>
          <a:p>
            <a:pPr marL="12700" marR="38176">
              <a:lnSpc>
                <a:spcPct val="95825"/>
              </a:lnSpc>
            </a:pPr>
            <a:r>
              <a:rPr sz="2000" spc="0" dirty="0" smtClean="0">
                <a:latin typeface="Arial"/>
                <a:cs typeface="Arial"/>
              </a:rPr>
              <a:t>per</a:t>
            </a:r>
            <a:r>
              <a:rPr sz="2000" spc="9" dirty="0" smtClean="0">
                <a:latin typeface="Arial"/>
                <a:cs typeface="Arial"/>
              </a:rPr>
              <a:t>s</a:t>
            </a:r>
            <a:r>
              <a:rPr sz="2000" spc="0" dirty="0" smtClean="0">
                <a:latin typeface="Arial"/>
                <a:cs typeface="Arial"/>
              </a:rPr>
              <a:t>onas.</a:t>
            </a:r>
            <a:endParaRPr sz="20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09268" y="2536206"/>
            <a:ext cx="10600461" cy="5847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Promover</a:t>
            </a:r>
            <a:r>
              <a:rPr sz="2000" spc="-2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c</a:t>
            </a:r>
            <a:r>
              <a:rPr sz="2000" spc="4" dirty="0" smtClean="0">
                <a:latin typeface="Arial"/>
                <a:cs typeface="Arial"/>
              </a:rPr>
              <a:t>o</a:t>
            </a:r>
            <a:r>
              <a:rPr sz="2000" spc="0" dirty="0" smtClean="0">
                <a:latin typeface="Arial"/>
                <a:cs typeface="Arial"/>
              </a:rPr>
              <a:t>mpo</a:t>
            </a:r>
            <a:r>
              <a:rPr sz="2000" spc="4" dirty="0" smtClean="0">
                <a:latin typeface="Arial"/>
                <a:cs typeface="Arial"/>
              </a:rPr>
              <a:t>r</a:t>
            </a:r>
            <a:r>
              <a:rPr sz="2000" spc="0" dirty="0" smtClean="0">
                <a:latin typeface="Arial"/>
                <a:cs typeface="Arial"/>
              </a:rPr>
              <a:t>t</a:t>
            </a:r>
            <a:r>
              <a:rPr sz="2000" spc="-14" dirty="0" smtClean="0">
                <a:latin typeface="Arial"/>
                <a:cs typeface="Arial"/>
              </a:rPr>
              <a:t>a</a:t>
            </a:r>
            <a:r>
              <a:rPr sz="2000" spc="0" dirty="0" smtClean="0">
                <a:latin typeface="Arial"/>
                <a:cs typeface="Arial"/>
              </a:rPr>
              <a:t>mient</a:t>
            </a:r>
            <a:r>
              <a:rPr sz="2000" spc="-14" dirty="0" smtClean="0">
                <a:latin typeface="Arial"/>
                <a:cs typeface="Arial"/>
              </a:rPr>
              <a:t>o</a:t>
            </a:r>
            <a:r>
              <a:rPr sz="2000" spc="0" dirty="0" smtClean="0">
                <a:latin typeface="Arial"/>
                <a:cs typeface="Arial"/>
              </a:rPr>
              <a:t>s</a:t>
            </a:r>
            <a:r>
              <a:rPr sz="2000" spc="-3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y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p</a:t>
            </a:r>
            <a:r>
              <a:rPr sz="2000" spc="4" dirty="0" smtClean="0">
                <a:latin typeface="Arial"/>
                <a:cs typeface="Arial"/>
              </a:rPr>
              <a:t>r</a:t>
            </a:r>
            <a:r>
              <a:rPr sz="2000" spc="0" dirty="0" smtClean="0">
                <a:latin typeface="Arial"/>
                <a:cs typeface="Arial"/>
              </a:rPr>
              <a:t>á</a:t>
            </a:r>
            <a:r>
              <a:rPr sz="2000" spc="4" dirty="0" smtClean="0">
                <a:latin typeface="Arial"/>
                <a:cs typeface="Arial"/>
              </a:rPr>
              <a:t>c</a:t>
            </a:r>
            <a:r>
              <a:rPr sz="2000" spc="0" dirty="0" smtClean="0">
                <a:latin typeface="Arial"/>
                <a:cs typeface="Arial"/>
              </a:rPr>
              <a:t>ticas</a:t>
            </a:r>
            <a:r>
              <a:rPr sz="2000" spc="-4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que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fa</a:t>
            </a:r>
            <a:r>
              <a:rPr sz="2000" spc="-9" dirty="0" smtClean="0">
                <a:latin typeface="Arial"/>
                <a:cs typeface="Arial"/>
              </a:rPr>
              <a:t>v</a:t>
            </a:r>
            <a:r>
              <a:rPr sz="2000" spc="0" dirty="0" smtClean="0">
                <a:latin typeface="Arial"/>
                <a:cs typeface="Arial"/>
              </a:rPr>
              <a:t>o</a:t>
            </a:r>
            <a:r>
              <a:rPr sz="2000" spc="4" dirty="0" smtClean="0">
                <a:latin typeface="Arial"/>
                <a:cs typeface="Arial"/>
              </a:rPr>
              <a:t>r</a:t>
            </a:r>
            <a:r>
              <a:rPr sz="2000" spc="0" dirty="0" smtClean="0">
                <a:latin typeface="Arial"/>
                <a:cs typeface="Arial"/>
              </a:rPr>
              <a:t>e</a:t>
            </a:r>
            <a:r>
              <a:rPr sz="2000" spc="4" dirty="0" smtClean="0">
                <a:latin typeface="Arial"/>
                <a:cs typeface="Arial"/>
              </a:rPr>
              <a:t>c</a:t>
            </a:r>
            <a:r>
              <a:rPr sz="2000" spc="0" dirty="0" smtClean="0">
                <a:latin typeface="Arial"/>
                <a:cs typeface="Arial"/>
              </a:rPr>
              <a:t>en</a:t>
            </a:r>
            <a:r>
              <a:rPr sz="2000" spc="-3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el cuid</a:t>
            </a:r>
            <a:r>
              <a:rPr sz="2000" spc="4" dirty="0" smtClean="0">
                <a:latin typeface="Arial"/>
                <a:cs typeface="Arial"/>
              </a:rPr>
              <a:t>a</a:t>
            </a:r>
            <a:r>
              <a:rPr sz="2000" spc="0" dirty="0" smtClean="0">
                <a:latin typeface="Arial"/>
                <a:cs typeface="Arial"/>
              </a:rPr>
              <a:t>do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de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la salud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de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las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pe</a:t>
            </a:r>
            <a:r>
              <a:rPr sz="2000" spc="4" dirty="0" smtClean="0">
                <a:latin typeface="Arial"/>
                <a:cs typeface="Arial"/>
              </a:rPr>
              <a:t>r</a:t>
            </a:r>
            <a:r>
              <a:rPr sz="2000" spc="0" dirty="0" smtClean="0">
                <a:latin typeface="Arial"/>
                <a:cs typeface="Arial"/>
              </a:rPr>
              <a:t>s</a:t>
            </a:r>
            <a:r>
              <a:rPr sz="2000" spc="4" dirty="0" smtClean="0">
                <a:latin typeface="Arial"/>
                <a:cs typeface="Arial"/>
              </a:rPr>
              <a:t>o</a:t>
            </a:r>
            <a:r>
              <a:rPr sz="2000" spc="0" dirty="0" smtClean="0">
                <a:latin typeface="Arial"/>
                <a:cs typeface="Arial"/>
              </a:rPr>
              <a:t>nas,</a:t>
            </a:r>
            <a:endParaRPr sz="2000">
              <a:latin typeface="Arial"/>
              <a:cs typeface="Arial"/>
            </a:endParaRPr>
          </a:p>
          <a:p>
            <a:pPr marL="12700" marR="38176">
              <a:lnSpc>
                <a:spcPct val="95825"/>
              </a:lnSpc>
            </a:pPr>
            <a:r>
              <a:rPr sz="2000" spc="0" dirty="0" smtClean="0">
                <a:latin typeface="Arial"/>
                <a:cs typeface="Arial"/>
              </a:rPr>
              <a:t>fami</a:t>
            </a:r>
            <a:r>
              <a:rPr sz="2000" spc="-4" dirty="0" smtClean="0">
                <a:latin typeface="Arial"/>
                <a:cs typeface="Arial"/>
              </a:rPr>
              <a:t>l</a:t>
            </a:r>
            <a:r>
              <a:rPr sz="2000" spc="0" dirty="0" smtClean="0">
                <a:latin typeface="Arial"/>
                <a:cs typeface="Arial"/>
              </a:rPr>
              <a:t>ias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y </a:t>
            </a:r>
            <a:r>
              <a:rPr sz="2000" spc="4" dirty="0" smtClean="0">
                <a:latin typeface="Arial"/>
                <a:cs typeface="Arial"/>
              </a:rPr>
              <a:t>c</a:t>
            </a:r>
            <a:r>
              <a:rPr sz="2000" spc="0" dirty="0" smtClean="0">
                <a:latin typeface="Arial"/>
                <a:cs typeface="Arial"/>
              </a:rPr>
              <a:t>omunid</a:t>
            </a:r>
            <a:r>
              <a:rPr sz="2000" spc="4" dirty="0" smtClean="0">
                <a:latin typeface="Arial"/>
                <a:cs typeface="Arial"/>
              </a:rPr>
              <a:t>a</a:t>
            </a:r>
            <a:r>
              <a:rPr sz="2000" spc="0" dirty="0" smtClean="0">
                <a:latin typeface="Arial"/>
                <a:cs typeface="Arial"/>
              </a:rPr>
              <a:t>des.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09268" y="3450860"/>
            <a:ext cx="9948412" cy="5847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D</a:t>
            </a:r>
            <a:r>
              <a:rPr sz="2000" spc="4" dirty="0" smtClean="0">
                <a:latin typeface="Arial"/>
                <a:cs typeface="Arial"/>
              </a:rPr>
              <a:t>e</a:t>
            </a:r>
            <a:r>
              <a:rPr sz="2000" spc="0" dirty="0" smtClean="0">
                <a:latin typeface="Arial"/>
                <a:cs typeface="Arial"/>
              </a:rPr>
              <a:t>s</a:t>
            </a:r>
            <a:r>
              <a:rPr sz="2000" spc="4" dirty="0" smtClean="0">
                <a:latin typeface="Arial"/>
                <a:cs typeface="Arial"/>
              </a:rPr>
              <a:t>e</a:t>
            </a:r>
            <a:r>
              <a:rPr sz="2000" spc="0" dirty="0" smtClean="0">
                <a:latin typeface="Arial"/>
                <a:cs typeface="Arial"/>
              </a:rPr>
              <a:t>stimular</a:t>
            </a:r>
            <a:r>
              <a:rPr sz="2000" spc="-3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un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tipo de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c</a:t>
            </a:r>
            <a:r>
              <a:rPr sz="2000" spc="4" dirty="0" smtClean="0">
                <a:latin typeface="Arial"/>
                <a:cs typeface="Arial"/>
              </a:rPr>
              <a:t>o</a:t>
            </a:r>
            <a:r>
              <a:rPr sz="2000" spc="0" dirty="0" smtClean="0">
                <a:latin typeface="Arial"/>
                <a:cs typeface="Arial"/>
              </a:rPr>
              <a:t>mpo</a:t>
            </a:r>
            <a:r>
              <a:rPr sz="2000" spc="4" dirty="0" smtClean="0">
                <a:latin typeface="Arial"/>
                <a:cs typeface="Arial"/>
              </a:rPr>
              <a:t>r</a:t>
            </a:r>
            <a:r>
              <a:rPr sz="2000" spc="0" dirty="0" smtClean="0">
                <a:latin typeface="Arial"/>
                <a:cs typeface="Arial"/>
              </a:rPr>
              <a:t>ta</a:t>
            </a:r>
            <a:r>
              <a:rPr sz="2000" spc="-14" dirty="0" smtClean="0">
                <a:latin typeface="Arial"/>
                <a:cs typeface="Arial"/>
              </a:rPr>
              <a:t>m</a:t>
            </a:r>
            <a:r>
              <a:rPr sz="2000" spc="0" dirty="0" smtClean="0">
                <a:latin typeface="Arial"/>
                <a:cs typeface="Arial"/>
              </a:rPr>
              <a:t>iento</a:t>
            </a:r>
            <a:r>
              <a:rPr sz="2000" spc="-4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o prá</a:t>
            </a:r>
            <a:r>
              <a:rPr sz="2000" spc="9" dirty="0" smtClean="0">
                <a:latin typeface="Arial"/>
                <a:cs typeface="Arial"/>
              </a:rPr>
              <a:t>c</a:t>
            </a:r>
            <a:r>
              <a:rPr sz="2000" spc="0" dirty="0" smtClean="0">
                <a:latin typeface="Arial"/>
                <a:cs typeface="Arial"/>
              </a:rPr>
              <a:t>tica</a:t>
            </a:r>
            <a:r>
              <a:rPr sz="2000" spc="-3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que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in</a:t>
            </a:r>
            <a:r>
              <a:rPr sz="2000" spc="4" dirty="0" smtClean="0">
                <a:latin typeface="Arial"/>
                <a:cs typeface="Arial"/>
              </a:rPr>
              <a:t>c</a:t>
            </a:r>
            <a:r>
              <a:rPr sz="2000" spc="0" dirty="0" smtClean="0">
                <a:latin typeface="Arial"/>
                <a:cs typeface="Arial"/>
              </a:rPr>
              <a:t>ida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de mane</a:t>
            </a:r>
            <a:r>
              <a:rPr sz="2000" spc="4" dirty="0" smtClean="0">
                <a:latin typeface="Arial"/>
                <a:cs typeface="Arial"/>
              </a:rPr>
              <a:t>r</a:t>
            </a:r>
            <a:r>
              <a:rPr sz="2000" spc="0" dirty="0" smtClean="0">
                <a:latin typeface="Arial"/>
                <a:cs typeface="Arial"/>
              </a:rPr>
              <a:t>a</a:t>
            </a:r>
            <a:r>
              <a:rPr sz="2000" spc="-3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neg</a:t>
            </a:r>
            <a:r>
              <a:rPr sz="2000" spc="4" dirty="0" smtClean="0">
                <a:latin typeface="Arial"/>
                <a:cs typeface="Arial"/>
              </a:rPr>
              <a:t>a</a:t>
            </a:r>
            <a:r>
              <a:rPr sz="2000" spc="0" dirty="0" smtClean="0">
                <a:latin typeface="Arial"/>
                <a:cs typeface="Arial"/>
              </a:rPr>
              <a:t>ti</a:t>
            </a:r>
            <a:r>
              <a:rPr sz="2000" spc="-9" dirty="0" smtClean="0">
                <a:latin typeface="Arial"/>
                <a:cs typeface="Arial"/>
              </a:rPr>
              <a:t>v</a:t>
            </a:r>
            <a:r>
              <a:rPr sz="2000" spc="0" dirty="0" smtClean="0">
                <a:latin typeface="Arial"/>
                <a:cs typeface="Arial"/>
              </a:rPr>
              <a:t>a</a:t>
            </a:r>
            <a:r>
              <a:rPr sz="2000" spc="-1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en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la</a:t>
            </a:r>
            <a:endParaRPr sz="2000">
              <a:latin typeface="Arial"/>
              <a:cs typeface="Arial"/>
            </a:endParaRPr>
          </a:p>
          <a:p>
            <a:pPr marL="12700" marR="38176">
              <a:lnSpc>
                <a:spcPct val="95825"/>
              </a:lnSpc>
            </a:pPr>
            <a:r>
              <a:rPr sz="2000" spc="0" dirty="0" smtClean="0">
                <a:latin typeface="Arial"/>
                <a:cs typeface="Arial"/>
              </a:rPr>
              <a:t>s</a:t>
            </a:r>
            <a:r>
              <a:rPr sz="2000" spc="4" dirty="0" smtClean="0">
                <a:latin typeface="Arial"/>
                <a:cs typeface="Arial"/>
              </a:rPr>
              <a:t>a</a:t>
            </a:r>
            <a:r>
              <a:rPr sz="2000" spc="0" dirty="0" smtClean="0">
                <a:latin typeface="Arial"/>
                <a:cs typeface="Arial"/>
              </a:rPr>
              <a:t>lud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de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la pobla</a:t>
            </a:r>
            <a:r>
              <a:rPr sz="2000" spc="4" dirty="0" smtClean="0">
                <a:latin typeface="Arial"/>
                <a:cs typeface="Arial"/>
              </a:rPr>
              <a:t>c</a:t>
            </a:r>
            <a:r>
              <a:rPr sz="2000" spc="0" dirty="0" smtClean="0">
                <a:latin typeface="Arial"/>
                <a:cs typeface="Arial"/>
              </a:rPr>
              <a:t>ión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y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p</a:t>
            </a:r>
            <a:r>
              <a:rPr sz="2000" spc="4" dirty="0" smtClean="0">
                <a:latin typeface="Arial"/>
                <a:cs typeface="Arial"/>
              </a:rPr>
              <a:t>r</a:t>
            </a:r>
            <a:r>
              <a:rPr sz="2000" spc="0" dirty="0" smtClean="0">
                <a:latin typeface="Arial"/>
                <a:cs typeface="Arial"/>
              </a:rPr>
              <a:t>omover</a:t>
            </a:r>
            <a:r>
              <a:rPr sz="2000" spc="-3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p</a:t>
            </a:r>
            <a:r>
              <a:rPr sz="2000" spc="4" dirty="0" smtClean="0">
                <a:latin typeface="Arial"/>
                <a:cs typeface="Arial"/>
              </a:rPr>
              <a:t>r</a:t>
            </a:r>
            <a:r>
              <a:rPr sz="2000" spc="0" dirty="0" smtClean="0">
                <a:latin typeface="Arial"/>
                <a:cs typeface="Arial"/>
              </a:rPr>
              <a:t>á</a:t>
            </a:r>
            <a:r>
              <a:rPr sz="2000" spc="4" dirty="0" smtClean="0">
                <a:latin typeface="Arial"/>
                <a:cs typeface="Arial"/>
              </a:rPr>
              <a:t>c</a:t>
            </a:r>
            <a:r>
              <a:rPr sz="2000" spc="0" dirty="0" smtClean="0">
                <a:latin typeface="Arial"/>
                <a:cs typeface="Arial"/>
              </a:rPr>
              <a:t>ticas</a:t>
            </a:r>
            <a:r>
              <a:rPr sz="2000" spc="-4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po</a:t>
            </a:r>
            <a:r>
              <a:rPr sz="2000" spc="9" dirty="0" smtClean="0">
                <a:latin typeface="Arial"/>
                <a:cs typeface="Arial"/>
              </a:rPr>
              <a:t>s</a:t>
            </a:r>
            <a:r>
              <a:rPr sz="2000" spc="0" dirty="0" smtClean="0">
                <a:latin typeface="Arial"/>
                <a:cs typeface="Arial"/>
              </a:rPr>
              <a:t>it</a:t>
            </a:r>
            <a:r>
              <a:rPr sz="2000" spc="-4" dirty="0" smtClean="0">
                <a:latin typeface="Arial"/>
                <a:cs typeface="Arial"/>
              </a:rPr>
              <a:t>i</a:t>
            </a:r>
            <a:r>
              <a:rPr sz="2000" spc="0" dirty="0" smtClean="0">
                <a:latin typeface="Arial"/>
                <a:cs typeface="Arial"/>
              </a:rPr>
              <a:t>vas.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09268" y="4365267"/>
            <a:ext cx="9331927" cy="2802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-4" dirty="0" smtClean="0">
                <a:latin typeface="Arial"/>
                <a:cs typeface="Arial"/>
              </a:rPr>
              <a:t>P</a:t>
            </a:r>
            <a:r>
              <a:rPr sz="2000" spc="0" dirty="0" smtClean="0">
                <a:latin typeface="Arial"/>
                <a:cs typeface="Arial"/>
              </a:rPr>
              <a:t>roteger</a:t>
            </a:r>
            <a:r>
              <a:rPr sz="2000" spc="-3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a un</a:t>
            </a:r>
            <a:r>
              <a:rPr sz="2000" spc="-1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se</a:t>
            </a:r>
            <a:r>
              <a:rPr sz="2000" spc="9" dirty="0" smtClean="0">
                <a:latin typeface="Arial"/>
                <a:cs typeface="Arial"/>
              </a:rPr>
              <a:t>c</a:t>
            </a:r>
            <a:r>
              <a:rPr sz="2000" spc="0" dirty="0" smtClean="0">
                <a:latin typeface="Arial"/>
                <a:cs typeface="Arial"/>
              </a:rPr>
              <a:t>tor</a:t>
            </a:r>
            <a:r>
              <a:rPr sz="2000" spc="-3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de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la so</a:t>
            </a:r>
            <a:r>
              <a:rPr sz="2000" spc="9" dirty="0" smtClean="0">
                <a:latin typeface="Arial"/>
                <a:cs typeface="Arial"/>
              </a:rPr>
              <a:t>c</a:t>
            </a:r>
            <a:r>
              <a:rPr sz="2000" spc="0" dirty="0" smtClean="0">
                <a:latin typeface="Arial"/>
                <a:cs typeface="Arial"/>
              </a:rPr>
              <a:t>iedad</a:t>
            </a:r>
            <a:r>
              <a:rPr sz="2000" spc="-2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fren</a:t>
            </a:r>
            <a:r>
              <a:rPr sz="2000" spc="-4" dirty="0" smtClean="0">
                <a:latin typeface="Arial"/>
                <a:cs typeface="Arial"/>
              </a:rPr>
              <a:t>t</a:t>
            </a:r>
            <a:r>
              <a:rPr sz="2000" spc="0" dirty="0" smtClean="0">
                <a:latin typeface="Arial"/>
                <a:cs typeface="Arial"/>
              </a:rPr>
              <a:t>e</a:t>
            </a:r>
            <a:r>
              <a:rPr sz="2000" spc="-2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a</a:t>
            </a:r>
            <a:r>
              <a:rPr sz="2000" spc="-1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una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amenaza</a:t>
            </a:r>
            <a:r>
              <a:rPr sz="2000" spc="-1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previa</a:t>
            </a:r>
            <a:r>
              <a:rPr sz="2000" spc="-4" dirty="0" smtClean="0">
                <a:latin typeface="Arial"/>
                <a:cs typeface="Arial"/>
              </a:rPr>
              <a:t>m</a:t>
            </a:r>
            <a:r>
              <a:rPr sz="2000" spc="0" dirty="0" smtClean="0">
                <a:latin typeface="Arial"/>
                <a:cs typeface="Arial"/>
              </a:rPr>
              <a:t>ente</a:t>
            </a:r>
            <a:r>
              <a:rPr sz="2000" spc="-3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detectada.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09268" y="5203714"/>
            <a:ext cx="10520800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spc="0" dirty="0" smtClean="0">
                <a:latin typeface="Arial"/>
                <a:cs typeface="Arial"/>
              </a:rPr>
              <a:t>Propo</a:t>
            </a:r>
            <a:r>
              <a:rPr sz="2000" spc="9" dirty="0" smtClean="0">
                <a:latin typeface="Arial"/>
                <a:cs typeface="Arial"/>
              </a:rPr>
              <a:t>r</a:t>
            </a:r>
            <a:r>
              <a:rPr sz="2000" spc="0" dirty="0" smtClean="0">
                <a:latin typeface="Arial"/>
                <a:cs typeface="Arial"/>
              </a:rPr>
              <a:t>ci</a:t>
            </a:r>
            <a:r>
              <a:rPr sz="2000" spc="4" dirty="0" smtClean="0">
                <a:latin typeface="Arial"/>
                <a:cs typeface="Arial"/>
              </a:rPr>
              <a:t>o</a:t>
            </a:r>
            <a:r>
              <a:rPr sz="2000" spc="0" dirty="0" smtClean="0">
                <a:latin typeface="Arial"/>
                <a:cs typeface="Arial"/>
              </a:rPr>
              <a:t>nar</a:t>
            </a:r>
            <a:r>
              <a:rPr sz="2000" spc="-3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ben</a:t>
            </a:r>
            <a:r>
              <a:rPr sz="2000" spc="4" dirty="0" smtClean="0">
                <a:latin typeface="Arial"/>
                <a:cs typeface="Arial"/>
              </a:rPr>
              <a:t>e</a:t>
            </a:r>
            <a:r>
              <a:rPr sz="2000" spc="0" dirty="0" smtClean="0">
                <a:latin typeface="Arial"/>
                <a:cs typeface="Arial"/>
              </a:rPr>
              <a:t>ficios</a:t>
            </a:r>
            <a:r>
              <a:rPr sz="2000" spc="-25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dir</a:t>
            </a:r>
            <a:r>
              <a:rPr sz="2000" spc="4" dirty="0" smtClean="0">
                <a:latin typeface="Arial"/>
                <a:cs typeface="Arial"/>
              </a:rPr>
              <a:t>e</a:t>
            </a:r>
            <a:r>
              <a:rPr sz="2000" spc="0" dirty="0" smtClean="0">
                <a:latin typeface="Arial"/>
                <a:cs typeface="Arial"/>
              </a:rPr>
              <a:t>cto</a:t>
            </a:r>
            <a:r>
              <a:rPr sz="2000" spc="4" dirty="0" smtClean="0">
                <a:latin typeface="Arial"/>
                <a:cs typeface="Arial"/>
              </a:rPr>
              <a:t>s</a:t>
            </a:r>
            <a:r>
              <a:rPr sz="2000" spc="0" dirty="0" smtClean="0">
                <a:latin typeface="Arial"/>
                <a:cs typeface="Arial"/>
              </a:rPr>
              <a:t>,</a:t>
            </a:r>
            <a:r>
              <a:rPr sz="2000" spc="-4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facilidad</a:t>
            </a:r>
            <a:r>
              <a:rPr sz="2000" spc="4" dirty="0" smtClean="0">
                <a:latin typeface="Arial"/>
                <a:cs typeface="Arial"/>
              </a:rPr>
              <a:t>e</a:t>
            </a:r>
            <a:r>
              <a:rPr sz="2000" spc="0" dirty="0" smtClean="0">
                <a:latin typeface="Arial"/>
                <a:cs typeface="Arial"/>
              </a:rPr>
              <a:t>s</a:t>
            </a:r>
            <a:r>
              <a:rPr sz="2000" spc="-1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o privilegios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a gru</a:t>
            </a:r>
            <a:r>
              <a:rPr sz="2000" spc="4" dirty="0" smtClean="0">
                <a:latin typeface="Arial"/>
                <a:cs typeface="Arial"/>
              </a:rPr>
              <a:t>p</a:t>
            </a:r>
            <a:r>
              <a:rPr sz="2000" spc="0" dirty="0" smtClean="0">
                <a:latin typeface="Arial"/>
                <a:cs typeface="Arial"/>
              </a:rPr>
              <a:t>os</a:t>
            </a:r>
            <a:r>
              <a:rPr sz="2000" spc="-34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c</a:t>
            </a:r>
            <a:r>
              <a:rPr sz="2000" spc="4" dirty="0" smtClean="0">
                <a:latin typeface="Arial"/>
                <a:cs typeface="Arial"/>
              </a:rPr>
              <a:t>o</a:t>
            </a:r>
            <a:r>
              <a:rPr sz="2000" spc="0" dirty="0" smtClean="0">
                <a:latin typeface="Arial"/>
                <a:cs typeface="Arial"/>
              </a:rPr>
              <a:t>n</a:t>
            </a:r>
            <a:r>
              <a:rPr sz="2000" spc="4" dirty="0" smtClean="0">
                <a:latin typeface="Arial"/>
                <a:cs typeface="Arial"/>
              </a:rPr>
              <a:t>c</a:t>
            </a:r>
            <a:r>
              <a:rPr sz="2000" spc="0" dirty="0" smtClean="0">
                <a:latin typeface="Arial"/>
                <a:cs typeface="Arial"/>
              </a:rPr>
              <a:t>r</a:t>
            </a:r>
            <a:r>
              <a:rPr sz="2000" spc="4" dirty="0" smtClean="0">
                <a:latin typeface="Arial"/>
                <a:cs typeface="Arial"/>
              </a:rPr>
              <a:t>e</a:t>
            </a:r>
            <a:r>
              <a:rPr sz="2000" spc="0" dirty="0" smtClean="0">
                <a:latin typeface="Arial"/>
                <a:cs typeface="Arial"/>
              </a:rPr>
              <a:t>tos</a:t>
            </a:r>
            <a:r>
              <a:rPr sz="2000" spc="-50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de</a:t>
            </a:r>
            <a:r>
              <a:rPr sz="2000" spc="-9" dirty="0" smtClean="0">
                <a:latin typeface="Arial"/>
                <a:cs typeface="Arial"/>
              </a:rPr>
              <a:t> </a:t>
            </a:r>
            <a:r>
              <a:rPr sz="2000" spc="0" dirty="0" smtClean="0">
                <a:latin typeface="Arial"/>
                <a:cs typeface="Arial"/>
              </a:rPr>
              <a:t>la pobla</a:t>
            </a:r>
            <a:r>
              <a:rPr sz="2000" spc="4" dirty="0" smtClean="0">
                <a:latin typeface="Arial"/>
                <a:cs typeface="Arial"/>
              </a:rPr>
              <a:t>c</a:t>
            </a:r>
            <a:r>
              <a:rPr sz="2000" spc="0" dirty="0" smtClean="0">
                <a:latin typeface="Arial"/>
                <a:cs typeface="Arial"/>
              </a:rPr>
              <a:t>ión.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80910" y="1452664"/>
            <a:ext cx="222260" cy="7764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45279">
              <a:lnSpc>
                <a:spcPts val="1400"/>
              </a:lnSpc>
              <a:spcBef>
                <a:spcPts val="90"/>
              </a:spcBef>
            </a:pPr>
            <a:endParaRPr sz="1400"/>
          </a:p>
          <a:p>
            <a:pPr marL="9156">
              <a:lnSpc>
                <a:spcPct val="101725"/>
              </a:lnSpc>
            </a:pPr>
            <a:r>
              <a:rPr sz="2400" b="1" spc="0" dirty="0" smtClean="0">
                <a:latin typeface="Calibri"/>
                <a:cs typeface="Calibri"/>
              </a:rPr>
              <a:t>1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0910" y="2229104"/>
            <a:ext cx="221955" cy="93287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44974">
              <a:lnSpc>
                <a:spcPts val="750"/>
              </a:lnSpc>
              <a:spcBef>
                <a:spcPts val="14"/>
              </a:spcBef>
            </a:pPr>
            <a:endParaRPr sz="750"/>
          </a:p>
          <a:p>
            <a:pPr marL="8851">
              <a:lnSpc>
                <a:spcPct val="101725"/>
              </a:lnSpc>
              <a:spcBef>
                <a:spcPts val="1000"/>
              </a:spcBef>
            </a:pPr>
            <a:r>
              <a:rPr sz="2400" b="1" spc="0" dirty="0" smtClean="0">
                <a:latin typeface="Calibri"/>
                <a:cs typeface="Calibri"/>
              </a:rPr>
              <a:t>2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0910" y="3161982"/>
            <a:ext cx="212202" cy="9281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35221">
              <a:lnSpc>
                <a:spcPts val="1000"/>
              </a:lnSpc>
            </a:pPr>
            <a:endParaRPr sz="1000"/>
          </a:p>
          <a:p>
            <a:pPr>
              <a:lnSpc>
                <a:spcPct val="101725"/>
              </a:lnSpc>
              <a:spcBef>
                <a:spcPts val="1279"/>
              </a:spcBef>
            </a:pPr>
            <a:r>
              <a:rPr sz="2400" b="1" spc="0" dirty="0" smtClean="0">
                <a:latin typeface="Calibri"/>
                <a:cs typeface="Calibri"/>
              </a:rPr>
              <a:t>3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0910" y="4090162"/>
            <a:ext cx="216878" cy="8142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39897">
              <a:lnSpc>
                <a:spcPts val="500"/>
              </a:lnSpc>
              <a:spcBef>
                <a:spcPts val="13"/>
              </a:spcBef>
            </a:pPr>
            <a:endParaRPr sz="500"/>
          </a:p>
          <a:p>
            <a:pPr marL="3975">
              <a:lnSpc>
                <a:spcPct val="101725"/>
              </a:lnSpc>
              <a:spcBef>
                <a:spcPts val="1000"/>
              </a:spcBef>
            </a:pPr>
            <a:r>
              <a:rPr sz="2400" b="1" spc="0" dirty="0" smtClean="0">
                <a:latin typeface="Calibri"/>
                <a:cs typeface="Calibri"/>
              </a:rPr>
              <a:t>4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80910" y="4904409"/>
            <a:ext cx="176980" cy="1001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750"/>
              </a:lnSpc>
              <a:spcBef>
                <a:spcPts val="38"/>
              </a:spcBef>
            </a:pPr>
            <a:endParaRPr sz="750"/>
          </a:p>
        </p:txBody>
      </p:sp>
      <p:sp>
        <p:nvSpPr>
          <p:cNvPr id="2" name="object 2"/>
          <p:cNvSpPr txBox="1"/>
          <p:nvPr/>
        </p:nvSpPr>
        <p:spPr>
          <a:xfrm>
            <a:off x="680910" y="5004562"/>
            <a:ext cx="222060" cy="8142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45079">
              <a:lnSpc>
                <a:spcPts val="800"/>
              </a:lnSpc>
              <a:spcBef>
                <a:spcPts val="7"/>
              </a:spcBef>
            </a:pPr>
            <a:endParaRPr sz="800"/>
          </a:p>
          <a:p>
            <a:pPr marL="9156">
              <a:lnSpc>
                <a:spcPct val="101725"/>
              </a:lnSpc>
            </a:pPr>
            <a:r>
              <a:rPr sz="2400" b="1" spc="0" dirty="0" smtClean="0">
                <a:latin typeface="Calibri"/>
                <a:cs typeface="Calibri"/>
              </a:rPr>
              <a:t>5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44" name="Grupo 1"/>
          <p:cNvGrpSpPr>
            <a:grpSpLocks/>
          </p:cNvGrpSpPr>
          <p:nvPr/>
        </p:nvGrpSpPr>
        <p:grpSpPr bwMode="auto">
          <a:xfrm>
            <a:off x="9152625" y="6469810"/>
            <a:ext cx="2715613" cy="306717"/>
            <a:chOff x="0" y="0"/>
            <a:chExt cx="33311" cy="6546"/>
          </a:xfrm>
        </p:grpSpPr>
        <p:pic>
          <p:nvPicPr>
            <p:cNvPr id="45" name="Imagen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3" t="41618" r="36589" b="34230"/>
            <a:stretch>
              <a:fillRect/>
            </a:stretch>
          </p:blipFill>
          <p:spPr bwMode="auto">
            <a:xfrm>
              <a:off x="17030" y="431"/>
              <a:ext cx="16281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Imagen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3" t="40077" r="34991" b="35770"/>
            <a:stretch>
              <a:fillRect/>
            </a:stretch>
          </p:blipFill>
          <p:spPr bwMode="auto">
            <a:xfrm>
              <a:off x="0" y="0"/>
              <a:ext cx="17252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670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0" y="-171450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071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bject 29"/>
          <p:cNvSpPr/>
          <p:nvPr/>
        </p:nvSpPr>
        <p:spPr>
          <a:xfrm>
            <a:off x="0" y="-12"/>
            <a:ext cx="12192000" cy="7053960"/>
          </a:xfrm>
          <a:custGeom>
            <a:avLst/>
            <a:gdLst/>
            <a:ahLst/>
            <a:cxnLst/>
            <a:rect l="l" t="t" r="r" b="b"/>
            <a:pathLst>
              <a:path w="12192000" h="7053960">
                <a:moveTo>
                  <a:pt x="12192000" y="12"/>
                </a:moveTo>
                <a:lnTo>
                  <a:pt x="0" y="12"/>
                </a:lnTo>
                <a:lnTo>
                  <a:pt x="0" y="6858011"/>
                </a:lnTo>
                <a:lnTo>
                  <a:pt x="12192000" y="6858011"/>
                </a:lnTo>
                <a:lnTo>
                  <a:pt x="12192000" y="1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-12"/>
            <a:ext cx="12192000" cy="7053960"/>
          </a:xfrm>
          <a:custGeom>
            <a:avLst/>
            <a:gdLst/>
            <a:ahLst/>
            <a:cxnLst/>
            <a:rect l="l" t="t" r="r" b="b"/>
            <a:pathLst>
              <a:path w="12192000" h="7053960">
                <a:moveTo>
                  <a:pt x="12192000" y="12"/>
                </a:moveTo>
                <a:lnTo>
                  <a:pt x="0" y="12"/>
                </a:lnTo>
                <a:lnTo>
                  <a:pt x="0" y="6858011"/>
                </a:lnTo>
              </a:path>
              <a:path w="12192000" h="7053960">
                <a:moveTo>
                  <a:pt x="12192000" y="6858011"/>
                </a:moveTo>
                <a:lnTo>
                  <a:pt x="12192000" y="12"/>
                </a:lnTo>
              </a:path>
            </a:pathLst>
          </a:custGeom>
          <a:ln w="12700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147816" y="2910411"/>
            <a:ext cx="2486533" cy="22449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147816" y="2910411"/>
            <a:ext cx="2486533" cy="2244947"/>
          </a:xfrm>
          <a:custGeom>
            <a:avLst/>
            <a:gdLst/>
            <a:ahLst/>
            <a:cxnLst/>
            <a:rect l="l" t="t" r="r" b="b"/>
            <a:pathLst>
              <a:path w="2486533" h="2244947">
                <a:moveTo>
                  <a:pt x="1507236" y="91741"/>
                </a:moveTo>
                <a:lnTo>
                  <a:pt x="2486533" y="1146095"/>
                </a:lnTo>
                <a:lnTo>
                  <a:pt x="1385951" y="2168191"/>
                </a:lnTo>
                <a:lnTo>
                  <a:pt x="1349183" y="2197209"/>
                </a:lnTo>
                <a:lnTo>
                  <a:pt x="1309313" y="2219363"/>
                </a:lnTo>
                <a:lnTo>
                  <a:pt x="1267178" y="2234683"/>
                </a:lnTo>
                <a:lnTo>
                  <a:pt x="1223616" y="2243200"/>
                </a:lnTo>
                <a:lnTo>
                  <a:pt x="1179464" y="2244947"/>
                </a:lnTo>
                <a:lnTo>
                  <a:pt x="1157429" y="2243291"/>
                </a:lnTo>
                <a:lnTo>
                  <a:pt x="1113963" y="2234939"/>
                </a:lnTo>
                <a:lnTo>
                  <a:pt x="1072001" y="2219894"/>
                </a:lnTo>
                <a:lnTo>
                  <a:pt x="1032379" y="2198187"/>
                </a:lnTo>
                <a:lnTo>
                  <a:pt x="995937" y="2169850"/>
                </a:lnTo>
                <a:lnTo>
                  <a:pt x="0" y="1098851"/>
                </a:lnTo>
                <a:lnTo>
                  <a:pt x="1100455" y="76755"/>
                </a:lnTo>
                <a:lnTo>
                  <a:pt x="1137222" y="47737"/>
                </a:lnTo>
                <a:lnTo>
                  <a:pt x="1177092" y="25583"/>
                </a:lnTo>
                <a:lnTo>
                  <a:pt x="1219227" y="10263"/>
                </a:lnTo>
                <a:lnTo>
                  <a:pt x="1262789" y="1746"/>
                </a:lnTo>
                <a:lnTo>
                  <a:pt x="1306941" y="0"/>
                </a:lnTo>
                <a:lnTo>
                  <a:pt x="1328976" y="1656"/>
                </a:lnTo>
                <a:lnTo>
                  <a:pt x="1372442" y="10007"/>
                </a:lnTo>
                <a:lnTo>
                  <a:pt x="1414404" y="25052"/>
                </a:lnTo>
                <a:lnTo>
                  <a:pt x="1454026" y="46759"/>
                </a:lnTo>
                <a:lnTo>
                  <a:pt x="1490468" y="75096"/>
                </a:lnTo>
                <a:lnTo>
                  <a:pt x="1507236" y="91741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689086" y="2171398"/>
            <a:ext cx="2486533" cy="22449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689086" y="2171398"/>
            <a:ext cx="2486533" cy="2244963"/>
          </a:xfrm>
          <a:custGeom>
            <a:avLst/>
            <a:gdLst/>
            <a:ahLst/>
            <a:cxnLst/>
            <a:rect l="l" t="t" r="r" b="b"/>
            <a:pathLst>
              <a:path w="2486533" h="2244963">
                <a:moveTo>
                  <a:pt x="1507236" y="91741"/>
                </a:moveTo>
                <a:lnTo>
                  <a:pt x="2486533" y="1146095"/>
                </a:lnTo>
                <a:lnTo>
                  <a:pt x="1385951" y="2168318"/>
                </a:lnTo>
                <a:lnTo>
                  <a:pt x="1349183" y="2197302"/>
                </a:lnTo>
                <a:lnTo>
                  <a:pt x="1309313" y="2219428"/>
                </a:lnTo>
                <a:lnTo>
                  <a:pt x="1267178" y="2234726"/>
                </a:lnTo>
                <a:lnTo>
                  <a:pt x="1223616" y="2243228"/>
                </a:lnTo>
                <a:lnTo>
                  <a:pt x="1179464" y="2244963"/>
                </a:lnTo>
                <a:lnTo>
                  <a:pt x="1157429" y="2243302"/>
                </a:lnTo>
                <a:lnTo>
                  <a:pt x="1113963" y="2234944"/>
                </a:lnTo>
                <a:lnTo>
                  <a:pt x="1072001" y="2219896"/>
                </a:lnTo>
                <a:lnTo>
                  <a:pt x="1032379" y="2198188"/>
                </a:lnTo>
                <a:lnTo>
                  <a:pt x="995937" y="2169850"/>
                </a:lnTo>
                <a:lnTo>
                  <a:pt x="0" y="1098851"/>
                </a:lnTo>
                <a:lnTo>
                  <a:pt x="1100582" y="76755"/>
                </a:lnTo>
                <a:lnTo>
                  <a:pt x="1137346" y="47737"/>
                </a:lnTo>
                <a:lnTo>
                  <a:pt x="1177206" y="25583"/>
                </a:lnTo>
                <a:lnTo>
                  <a:pt x="1219327" y="10263"/>
                </a:lnTo>
                <a:lnTo>
                  <a:pt x="1262871" y="1746"/>
                </a:lnTo>
                <a:lnTo>
                  <a:pt x="1307004" y="0"/>
                </a:lnTo>
                <a:lnTo>
                  <a:pt x="1329030" y="1656"/>
                </a:lnTo>
                <a:lnTo>
                  <a:pt x="1372478" y="10007"/>
                </a:lnTo>
                <a:lnTo>
                  <a:pt x="1414424" y="25052"/>
                </a:lnTo>
                <a:lnTo>
                  <a:pt x="1454033" y="46759"/>
                </a:lnTo>
                <a:lnTo>
                  <a:pt x="1490469" y="75096"/>
                </a:lnTo>
                <a:lnTo>
                  <a:pt x="1507236" y="91741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29025" y="2107263"/>
            <a:ext cx="2486533" cy="22450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629025" y="2107263"/>
            <a:ext cx="2486533" cy="2245074"/>
          </a:xfrm>
          <a:custGeom>
            <a:avLst/>
            <a:gdLst/>
            <a:ahLst/>
            <a:cxnLst/>
            <a:rect l="l" t="t" r="r" b="b"/>
            <a:pathLst>
              <a:path w="2486533" h="2245074">
                <a:moveTo>
                  <a:pt x="1507236" y="91741"/>
                </a:moveTo>
                <a:lnTo>
                  <a:pt x="2486533" y="1146095"/>
                </a:lnTo>
                <a:lnTo>
                  <a:pt x="1385951" y="2168318"/>
                </a:lnTo>
                <a:lnTo>
                  <a:pt x="1349183" y="2197336"/>
                </a:lnTo>
                <a:lnTo>
                  <a:pt x="1309314" y="2219490"/>
                </a:lnTo>
                <a:lnTo>
                  <a:pt x="1267181" y="2234810"/>
                </a:lnTo>
                <a:lnTo>
                  <a:pt x="1223624" y="2243327"/>
                </a:lnTo>
                <a:lnTo>
                  <a:pt x="1179480" y="2245074"/>
                </a:lnTo>
                <a:lnTo>
                  <a:pt x="1157450" y="2243418"/>
                </a:lnTo>
                <a:lnTo>
                  <a:pt x="1113998" y="2235066"/>
                </a:lnTo>
                <a:lnTo>
                  <a:pt x="1072054" y="2220021"/>
                </a:lnTo>
                <a:lnTo>
                  <a:pt x="1032457" y="2198314"/>
                </a:lnTo>
                <a:lnTo>
                  <a:pt x="996046" y="2169977"/>
                </a:lnTo>
                <a:lnTo>
                  <a:pt x="0" y="1098978"/>
                </a:lnTo>
                <a:lnTo>
                  <a:pt x="1100582" y="76755"/>
                </a:lnTo>
                <a:lnTo>
                  <a:pt x="1137349" y="47737"/>
                </a:lnTo>
                <a:lnTo>
                  <a:pt x="1177218" y="25583"/>
                </a:lnTo>
                <a:lnTo>
                  <a:pt x="1219351" y="10263"/>
                </a:lnTo>
                <a:lnTo>
                  <a:pt x="1262908" y="1746"/>
                </a:lnTo>
                <a:lnTo>
                  <a:pt x="1307052" y="0"/>
                </a:lnTo>
                <a:lnTo>
                  <a:pt x="1329082" y="1656"/>
                </a:lnTo>
                <a:lnTo>
                  <a:pt x="1372534" y="10007"/>
                </a:lnTo>
                <a:lnTo>
                  <a:pt x="1414478" y="25052"/>
                </a:lnTo>
                <a:lnTo>
                  <a:pt x="1454075" y="46759"/>
                </a:lnTo>
                <a:lnTo>
                  <a:pt x="1490486" y="75096"/>
                </a:lnTo>
                <a:lnTo>
                  <a:pt x="1507236" y="91741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68438" y="2923730"/>
            <a:ext cx="2486545" cy="224496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68438" y="2923730"/>
            <a:ext cx="2486545" cy="2244963"/>
          </a:xfrm>
          <a:custGeom>
            <a:avLst/>
            <a:gdLst/>
            <a:ahLst/>
            <a:cxnLst/>
            <a:rect l="l" t="t" r="r" b="b"/>
            <a:pathLst>
              <a:path w="2486545" h="2244963">
                <a:moveTo>
                  <a:pt x="1507248" y="91757"/>
                </a:moveTo>
                <a:lnTo>
                  <a:pt x="2486545" y="1145984"/>
                </a:lnTo>
                <a:lnTo>
                  <a:pt x="1385963" y="2168207"/>
                </a:lnTo>
                <a:lnTo>
                  <a:pt x="1349195" y="2197225"/>
                </a:lnTo>
                <a:lnTo>
                  <a:pt x="1309326" y="2219379"/>
                </a:lnTo>
                <a:lnTo>
                  <a:pt x="1267194" y="2234699"/>
                </a:lnTo>
                <a:lnTo>
                  <a:pt x="1223637" y="2243216"/>
                </a:lnTo>
                <a:lnTo>
                  <a:pt x="1179493" y="2244963"/>
                </a:lnTo>
                <a:lnTo>
                  <a:pt x="1157463" y="2243306"/>
                </a:lnTo>
                <a:lnTo>
                  <a:pt x="1114010" y="2234955"/>
                </a:lnTo>
                <a:lnTo>
                  <a:pt x="1072067" y="2219910"/>
                </a:lnTo>
                <a:lnTo>
                  <a:pt x="1032470" y="2198203"/>
                </a:lnTo>
                <a:lnTo>
                  <a:pt x="996059" y="2169866"/>
                </a:lnTo>
                <a:lnTo>
                  <a:pt x="0" y="1098867"/>
                </a:lnTo>
                <a:lnTo>
                  <a:pt x="1100594" y="76644"/>
                </a:lnTo>
                <a:lnTo>
                  <a:pt x="1137362" y="47660"/>
                </a:lnTo>
                <a:lnTo>
                  <a:pt x="1177231" y="25534"/>
                </a:lnTo>
                <a:lnTo>
                  <a:pt x="1219363" y="10236"/>
                </a:lnTo>
                <a:lnTo>
                  <a:pt x="1262921" y="1734"/>
                </a:lnTo>
                <a:lnTo>
                  <a:pt x="1307064" y="0"/>
                </a:lnTo>
                <a:lnTo>
                  <a:pt x="1329095" y="1660"/>
                </a:lnTo>
                <a:lnTo>
                  <a:pt x="1372547" y="10018"/>
                </a:lnTo>
                <a:lnTo>
                  <a:pt x="1414491" y="25066"/>
                </a:lnTo>
                <a:lnTo>
                  <a:pt x="1454087" y="46774"/>
                </a:lnTo>
                <a:lnTo>
                  <a:pt x="1490499" y="75112"/>
                </a:lnTo>
                <a:lnTo>
                  <a:pt x="1507248" y="91757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5088" y="2377440"/>
            <a:ext cx="2513076" cy="25085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601212" y="2407920"/>
            <a:ext cx="2511552" cy="250850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141720" y="2436876"/>
            <a:ext cx="5023104" cy="251002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612136" y="789432"/>
            <a:ext cx="4538471" cy="119938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34112" y="5173978"/>
            <a:ext cx="4637532" cy="161086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120640" y="5169407"/>
            <a:ext cx="4968240" cy="168859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426452" y="691896"/>
            <a:ext cx="4672584" cy="161391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58900" y="560197"/>
            <a:ext cx="11161471" cy="0"/>
          </a:xfrm>
          <a:custGeom>
            <a:avLst/>
            <a:gdLst/>
            <a:ahLst/>
            <a:cxnLst/>
            <a:rect l="l" t="t" r="r" b="b"/>
            <a:pathLst>
              <a:path w="11161471">
                <a:moveTo>
                  <a:pt x="11161471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30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22105" y="277066"/>
            <a:ext cx="1067071" cy="557291"/>
          </a:xfrm>
          <a:custGeom>
            <a:avLst/>
            <a:gdLst/>
            <a:ahLst/>
            <a:cxnLst/>
            <a:rect l="l" t="t" r="r" b="b"/>
            <a:pathLst>
              <a:path w="1067071" h="557291">
                <a:moveTo>
                  <a:pt x="169" y="251357"/>
                </a:moveTo>
                <a:lnTo>
                  <a:pt x="0" y="272716"/>
                </a:lnTo>
                <a:lnTo>
                  <a:pt x="1463" y="294110"/>
                </a:lnTo>
                <a:lnTo>
                  <a:pt x="4555" y="315436"/>
                </a:lnTo>
                <a:lnTo>
                  <a:pt x="9274" y="336594"/>
                </a:lnTo>
                <a:lnTo>
                  <a:pt x="15617" y="357482"/>
                </a:lnTo>
                <a:lnTo>
                  <a:pt x="23580" y="377999"/>
                </a:lnTo>
                <a:lnTo>
                  <a:pt x="33161" y="398044"/>
                </a:lnTo>
                <a:lnTo>
                  <a:pt x="44356" y="417515"/>
                </a:lnTo>
                <a:lnTo>
                  <a:pt x="57162" y="436310"/>
                </a:lnTo>
                <a:lnTo>
                  <a:pt x="71577" y="454330"/>
                </a:lnTo>
                <a:lnTo>
                  <a:pt x="87596" y="471471"/>
                </a:lnTo>
                <a:lnTo>
                  <a:pt x="104885" y="487335"/>
                </a:lnTo>
                <a:lnTo>
                  <a:pt x="123037" y="501586"/>
                </a:lnTo>
                <a:lnTo>
                  <a:pt x="141951" y="514223"/>
                </a:lnTo>
                <a:lnTo>
                  <a:pt x="161525" y="525244"/>
                </a:lnTo>
                <a:lnTo>
                  <a:pt x="181659" y="534646"/>
                </a:lnTo>
                <a:lnTo>
                  <a:pt x="202250" y="542426"/>
                </a:lnTo>
                <a:lnTo>
                  <a:pt x="223198" y="548583"/>
                </a:lnTo>
                <a:lnTo>
                  <a:pt x="244401" y="553115"/>
                </a:lnTo>
                <a:lnTo>
                  <a:pt x="265756" y="556018"/>
                </a:lnTo>
                <a:lnTo>
                  <a:pt x="287164" y="557291"/>
                </a:lnTo>
                <a:lnTo>
                  <a:pt x="308522" y="556932"/>
                </a:lnTo>
                <a:lnTo>
                  <a:pt x="329729" y="554938"/>
                </a:lnTo>
                <a:lnTo>
                  <a:pt x="350684" y="551306"/>
                </a:lnTo>
                <a:lnTo>
                  <a:pt x="371285" y="546035"/>
                </a:lnTo>
                <a:lnTo>
                  <a:pt x="391431" y="539122"/>
                </a:lnTo>
                <a:lnTo>
                  <a:pt x="411019" y="530566"/>
                </a:lnTo>
                <a:lnTo>
                  <a:pt x="429950" y="520363"/>
                </a:lnTo>
                <a:lnTo>
                  <a:pt x="448121" y="508511"/>
                </a:lnTo>
                <a:lnTo>
                  <a:pt x="465431" y="495009"/>
                </a:lnTo>
                <a:lnTo>
                  <a:pt x="481779" y="479853"/>
                </a:lnTo>
                <a:lnTo>
                  <a:pt x="501397" y="461077"/>
                </a:lnTo>
                <a:lnTo>
                  <a:pt x="522031" y="443308"/>
                </a:lnTo>
                <a:lnTo>
                  <a:pt x="543681" y="426544"/>
                </a:lnTo>
                <a:lnTo>
                  <a:pt x="566346" y="410785"/>
                </a:lnTo>
                <a:lnTo>
                  <a:pt x="590026" y="396033"/>
                </a:lnTo>
                <a:lnTo>
                  <a:pt x="614721" y="382287"/>
                </a:lnTo>
                <a:lnTo>
                  <a:pt x="640432" y="369546"/>
                </a:lnTo>
                <a:lnTo>
                  <a:pt x="667158" y="357811"/>
                </a:lnTo>
                <a:lnTo>
                  <a:pt x="694900" y="347082"/>
                </a:lnTo>
                <a:lnTo>
                  <a:pt x="723657" y="337359"/>
                </a:lnTo>
                <a:lnTo>
                  <a:pt x="753429" y="328642"/>
                </a:lnTo>
                <a:lnTo>
                  <a:pt x="784217" y="320930"/>
                </a:lnTo>
                <a:lnTo>
                  <a:pt x="816020" y="314225"/>
                </a:lnTo>
                <a:lnTo>
                  <a:pt x="848838" y="308525"/>
                </a:lnTo>
                <a:lnTo>
                  <a:pt x="882672" y="303831"/>
                </a:lnTo>
                <a:lnTo>
                  <a:pt x="917521" y="300143"/>
                </a:lnTo>
                <a:lnTo>
                  <a:pt x="953385" y="297461"/>
                </a:lnTo>
                <a:lnTo>
                  <a:pt x="990265" y="295784"/>
                </a:lnTo>
                <a:lnTo>
                  <a:pt x="1028160" y="295114"/>
                </a:lnTo>
                <a:lnTo>
                  <a:pt x="1067071" y="295449"/>
                </a:lnTo>
                <a:lnTo>
                  <a:pt x="1028131" y="294129"/>
                </a:lnTo>
                <a:lnTo>
                  <a:pt x="990146" y="291845"/>
                </a:lnTo>
                <a:lnTo>
                  <a:pt x="953117" y="288596"/>
                </a:lnTo>
                <a:lnTo>
                  <a:pt x="917044" y="284384"/>
                </a:lnTo>
                <a:lnTo>
                  <a:pt x="881926" y="279207"/>
                </a:lnTo>
                <a:lnTo>
                  <a:pt x="847764" y="273066"/>
                </a:lnTo>
                <a:lnTo>
                  <a:pt x="814558" y="265960"/>
                </a:lnTo>
                <a:lnTo>
                  <a:pt x="782308" y="257890"/>
                </a:lnTo>
                <a:lnTo>
                  <a:pt x="751013" y="248855"/>
                </a:lnTo>
                <a:lnTo>
                  <a:pt x="720674" y="238855"/>
                </a:lnTo>
                <a:lnTo>
                  <a:pt x="691290" y="227890"/>
                </a:lnTo>
                <a:lnTo>
                  <a:pt x="662862" y="215960"/>
                </a:lnTo>
                <a:lnTo>
                  <a:pt x="635390" y="203066"/>
                </a:lnTo>
                <a:lnTo>
                  <a:pt x="608873" y="189206"/>
                </a:lnTo>
                <a:lnTo>
                  <a:pt x="583312" y="174380"/>
                </a:lnTo>
                <a:lnTo>
                  <a:pt x="558707" y="158590"/>
                </a:lnTo>
                <a:lnTo>
                  <a:pt x="535057" y="141834"/>
                </a:lnTo>
                <a:lnTo>
                  <a:pt x="512363" y="124112"/>
                </a:lnTo>
                <a:lnTo>
                  <a:pt x="490624" y="105425"/>
                </a:lnTo>
                <a:lnTo>
                  <a:pt x="469841" y="85772"/>
                </a:lnTo>
                <a:lnTo>
                  <a:pt x="452554" y="69910"/>
                </a:lnTo>
                <a:lnTo>
                  <a:pt x="434404" y="55661"/>
                </a:lnTo>
                <a:lnTo>
                  <a:pt x="415491" y="43027"/>
                </a:lnTo>
                <a:lnTo>
                  <a:pt x="395918" y="32012"/>
                </a:lnTo>
                <a:lnTo>
                  <a:pt x="375785" y="22615"/>
                </a:lnTo>
                <a:lnTo>
                  <a:pt x="355195" y="14841"/>
                </a:lnTo>
                <a:lnTo>
                  <a:pt x="334248" y="8690"/>
                </a:lnTo>
                <a:lnTo>
                  <a:pt x="313046" y="4165"/>
                </a:lnTo>
                <a:lnTo>
                  <a:pt x="291691" y="1267"/>
                </a:lnTo>
                <a:lnTo>
                  <a:pt x="270284" y="0"/>
                </a:lnTo>
                <a:lnTo>
                  <a:pt x="248926" y="363"/>
                </a:lnTo>
                <a:lnTo>
                  <a:pt x="227720" y="2361"/>
                </a:lnTo>
                <a:lnTo>
                  <a:pt x="206765" y="5994"/>
                </a:lnTo>
                <a:lnTo>
                  <a:pt x="186164" y="11264"/>
                </a:lnTo>
                <a:lnTo>
                  <a:pt x="166019" y="18174"/>
                </a:lnTo>
                <a:lnTo>
                  <a:pt x="146430" y="26726"/>
                </a:lnTo>
                <a:lnTo>
                  <a:pt x="127499" y="36922"/>
                </a:lnTo>
                <a:lnTo>
                  <a:pt x="109328" y="48763"/>
                </a:lnTo>
                <a:lnTo>
                  <a:pt x="92018" y="62252"/>
                </a:lnTo>
                <a:lnTo>
                  <a:pt x="75671" y="77390"/>
                </a:lnTo>
                <a:lnTo>
                  <a:pt x="60670" y="93880"/>
                </a:lnTo>
                <a:lnTo>
                  <a:pt x="47328" y="111316"/>
                </a:lnTo>
                <a:lnTo>
                  <a:pt x="35644" y="129598"/>
                </a:lnTo>
                <a:lnTo>
                  <a:pt x="25614" y="148623"/>
                </a:lnTo>
                <a:lnTo>
                  <a:pt x="17236" y="168290"/>
                </a:lnTo>
                <a:lnTo>
                  <a:pt x="10505" y="188499"/>
                </a:lnTo>
                <a:lnTo>
                  <a:pt x="5419" y="209147"/>
                </a:lnTo>
                <a:lnTo>
                  <a:pt x="1974" y="230134"/>
                </a:lnTo>
                <a:lnTo>
                  <a:pt x="169" y="251357"/>
                </a:lnTo>
                <a:close/>
              </a:path>
            </a:pathLst>
          </a:custGeom>
          <a:solidFill>
            <a:srgbClr val="2C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22105" y="277066"/>
            <a:ext cx="1067071" cy="557291"/>
          </a:xfrm>
          <a:custGeom>
            <a:avLst/>
            <a:gdLst/>
            <a:ahLst/>
            <a:cxnLst/>
            <a:rect l="l" t="t" r="r" b="b"/>
            <a:pathLst>
              <a:path w="1067071" h="557291">
                <a:moveTo>
                  <a:pt x="75671" y="77390"/>
                </a:moveTo>
                <a:lnTo>
                  <a:pt x="92018" y="62252"/>
                </a:lnTo>
                <a:lnTo>
                  <a:pt x="109328" y="48763"/>
                </a:lnTo>
                <a:lnTo>
                  <a:pt x="127499" y="36922"/>
                </a:lnTo>
                <a:lnTo>
                  <a:pt x="146430" y="26726"/>
                </a:lnTo>
                <a:lnTo>
                  <a:pt x="166019" y="18174"/>
                </a:lnTo>
                <a:lnTo>
                  <a:pt x="186164" y="11264"/>
                </a:lnTo>
                <a:lnTo>
                  <a:pt x="206765" y="5994"/>
                </a:lnTo>
                <a:lnTo>
                  <a:pt x="227720" y="2361"/>
                </a:lnTo>
                <a:lnTo>
                  <a:pt x="248926" y="363"/>
                </a:lnTo>
                <a:lnTo>
                  <a:pt x="270284" y="0"/>
                </a:lnTo>
                <a:lnTo>
                  <a:pt x="291691" y="1267"/>
                </a:lnTo>
                <a:lnTo>
                  <a:pt x="313046" y="4165"/>
                </a:lnTo>
                <a:lnTo>
                  <a:pt x="334248" y="8690"/>
                </a:lnTo>
                <a:lnTo>
                  <a:pt x="355195" y="14841"/>
                </a:lnTo>
                <a:lnTo>
                  <a:pt x="375785" y="22615"/>
                </a:lnTo>
                <a:lnTo>
                  <a:pt x="395918" y="32012"/>
                </a:lnTo>
                <a:lnTo>
                  <a:pt x="415491" y="43027"/>
                </a:lnTo>
                <a:lnTo>
                  <a:pt x="434404" y="55661"/>
                </a:lnTo>
                <a:lnTo>
                  <a:pt x="452554" y="69910"/>
                </a:lnTo>
                <a:lnTo>
                  <a:pt x="469841" y="85772"/>
                </a:lnTo>
                <a:lnTo>
                  <a:pt x="490624" y="105425"/>
                </a:lnTo>
                <a:lnTo>
                  <a:pt x="512363" y="124112"/>
                </a:lnTo>
                <a:lnTo>
                  <a:pt x="535057" y="141834"/>
                </a:lnTo>
                <a:lnTo>
                  <a:pt x="558707" y="158590"/>
                </a:lnTo>
                <a:lnTo>
                  <a:pt x="583312" y="174380"/>
                </a:lnTo>
                <a:lnTo>
                  <a:pt x="608873" y="189206"/>
                </a:lnTo>
                <a:lnTo>
                  <a:pt x="635390" y="203066"/>
                </a:lnTo>
                <a:lnTo>
                  <a:pt x="662862" y="215960"/>
                </a:lnTo>
                <a:lnTo>
                  <a:pt x="691290" y="227890"/>
                </a:lnTo>
                <a:lnTo>
                  <a:pt x="720674" y="238855"/>
                </a:lnTo>
                <a:lnTo>
                  <a:pt x="751013" y="248855"/>
                </a:lnTo>
                <a:lnTo>
                  <a:pt x="782308" y="257890"/>
                </a:lnTo>
                <a:lnTo>
                  <a:pt x="814558" y="265960"/>
                </a:lnTo>
                <a:lnTo>
                  <a:pt x="847764" y="273066"/>
                </a:lnTo>
                <a:lnTo>
                  <a:pt x="881926" y="279207"/>
                </a:lnTo>
                <a:lnTo>
                  <a:pt x="917044" y="284384"/>
                </a:lnTo>
                <a:lnTo>
                  <a:pt x="953117" y="288596"/>
                </a:lnTo>
                <a:lnTo>
                  <a:pt x="990146" y="291845"/>
                </a:lnTo>
                <a:lnTo>
                  <a:pt x="1028131" y="294129"/>
                </a:lnTo>
                <a:lnTo>
                  <a:pt x="1067071" y="295449"/>
                </a:lnTo>
                <a:lnTo>
                  <a:pt x="1028160" y="295114"/>
                </a:lnTo>
                <a:lnTo>
                  <a:pt x="990265" y="295784"/>
                </a:lnTo>
                <a:lnTo>
                  <a:pt x="953385" y="297461"/>
                </a:lnTo>
                <a:lnTo>
                  <a:pt x="917521" y="300143"/>
                </a:lnTo>
                <a:lnTo>
                  <a:pt x="882672" y="303831"/>
                </a:lnTo>
                <a:lnTo>
                  <a:pt x="848838" y="308525"/>
                </a:lnTo>
                <a:lnTo>
                  <a:pt x="816020" y="314225"/>
                </a:lnTo>
                <a:lnTo>
                  <a:pt x="784217" y="320930"/>
                </a:lnTo>
                <a:lnTo>
                  <a:pt x="753429" y="328642"/>
                </a:lnTo>
                <a:lnTo>
                  <a:pt x="723657" y="337359"/>
                </a:lnTo>
                <a:lnTo>
                  <a:pt x="694900" y="347082"/>
                </a:lnTo>
                <a:lnTo>
                  <a:pt x="667158" y="357811"/>
                </a:lnTo>
                <a:lnTo>
                  <a:pt x="640432" y="369546"/>
                </a:lnTo>
                <a:lnTo>
                  <a:pt x="614721" y="382287"/>
                </a:lnTo>
                <a:lnTo>
                  <a:pt x="590026" y="396033"/>
                </a:lnTo>
                <a:lnTo>
                  <a:pt x="566346" y="410785"/>
                </a:lnTo>
                <a:lnTo>
                  <a:pt x="543681" y="426544"/>
                </a:lnTo>
                <a:lnTo>
                  <a:pt x="522031" y="443308"/>
                </a:lnTo>
                <a:lnTo>
                  <a:pt x="501397" y="461077"/>
                </a:lnTo>
                <a:lnTo>
                  <a:pt x="481779" y="479853"/>
                </a:lnTo>
                <a:lnTo>
                  <a:pt x="465431" y="495009"/>
                </a:lnTo>
                <a:lnTo>
                  <a:pt x="448121" y="508511"/>
                </a:lnTo>
                <a:lnTo>
                  <a:pt x="429950" y="520363"/>
                </a:lnTo>
                <a:lnTo>
                  <a:pt x="411019" y="530566"/>
                </a:lnTo>
                <a:lnTo>
                  <a:pt x="391431" y="539122"/>
                </a:lnTo>
                <a:lnTo>
                  <a:pt x="371285" y="546035"/>
                </a:lnTo>
                <a:lnTo>
                  <a:pt x="350684" y="551306"/>
                </a:lnTo>
                <a:lnTo>
                  <a:pt x="329729" y="554938"/>
                </a:lnTo>
                <a:lnTo>
                  <a:pt x="308522" y="556932"/>
                </a:lnTo>
                <a:lnTo>
                  <a:pt x="287164" y="557291"/>
                </a:lnTo>
                <a:lnTo>
                  <a:pt x="265756" y="556018"/>
                </a:lnTo>
                <a:lnTo>
                  <a:pt x="244401" y="553115"/>
                </a:lnTo>
                <a:lnTo>
                  <a:pt x="223198" y="548583"/>
                </a:lnTo>
                <a:lnTo>
                  <a:pt x="202250" y="542426"/>
                </a:lnTo>
                <a:lnTo>
                  <a:pt x="181659" y="534646"/>
                </a:lnTo>
                <a:lnTo>
                  <a:pt x="161525" y="525244"/>
                </a:lnTo>
                <a:lnTo>
                  <a:pt x="141951" y="514223"/>
                </a:lnTo>
                <a:lnTo>
                  <a:pt x="123037" y="501586"/>
                </a:lnTo>
                <a:lnTo>
                  <a:pt x="104885" y="487335"/>
                </a:lnTo>
                <a:lnTo>
                  <a:pt x="87596" y="471471"/>
                </a:lnTo>
                <a:lnTo>
                  <a:pt x="71577" y="454330"/>
                </a:lnTo>
                <a:lnTo>
                  <a:pt x="57162" y="436310"/>
                </a:lnTo>
                <a:lnTo>
                  <a:pt x="44356" y="417515"/>
                </a:lnTo>
                <a:lnTo>
                  <a:pt x="33161" y="398044"/>
                </a:lnTo>
                <a:lnTo>
                  <a:pt x="23580" y="377999"/>
                </a:lnTo>
                <a:lnTo>
                  <a:pt x="15617" y="357482"/>
                </a:lnTo>
                <a:lnTo>
                  <a:pt x="9274" y="336594"/>
                </a:lnTo>
                <a:lnTo>
                  <a:pt x="4555" y="315436"/>
                </a:lnTo>
                <a:lnTo>
                  <a:pt x="1463" y="294110"/>
                </a:lnTo>
                <a:lnTo>
                  <a:pt x="0" y="272716"/>
                </a:lnTo>
                <a:lnTo>
                  <a:pt x="169" y="251357"/>
                </a:lnTo>
                <a:lnTo>
                  <a:pt x="1974" y="230134"/>
                </a:lnTo>
                <a:lnTo>
                  <a:pt x="5419" y="209147"/>
                </a:lnTo>
                <a:lnTo>
                  <a:pt x="10505" y="188499"/>
                </a:lnTo>
                <a:lnTo>
                  <a:pt x="17236" y="168290"/>
                </a:lnTo>
                <a:lnTo>
                  <a:pt x="25614" y="148623"/>
                </a:lnTo>
                <a:lnTo>
                  <a:pt x="35644" y="129598"/>
                </a:lnTo>
                <a:lnTo>
                  <a:pt x="47328" y="111316"/>
                </a:lnTo>
                <a:lnTo>
                  <a:pt x="60670" y="93880"/>
                </a:lnTo>
                <a:lnTo>
                  <a:pt x="75671" y="77390"/>
                </a:lnTo>
                <a:close/>
              </a:path>
            </a:pathLst>
          </a:custGeom>
          <a:ln w="12700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89636" y="232155"/>
            <a:ext cx="1074064" cy="31880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63816" y="425958"/>
            <a:ext cx="263931" cy="270637"/>
          </a:xfrm>
          <a:custGeom>
            <a:avLst/>
            <a:gdLst/>
            <a:ahLst/>
            <a:cxnLst/>
            <a:rect l="l" t="t" r="r" b="b"/>
            <a:pathLst>
              <a:path w="263931" h="270637">
                <a:moveTo>
                  <a:pt x="0" y="135254"/>
                </a:moveTo>
                <a:lnTo>
                  <a:pt x="619" y="148457"/>
                </a:lnTo>
                <a:lnTo>
                  <a:pt x="2754" y="162913"/>
                </a:lnTo>
                <a:lnTo>
                  <a:pt x="6333" y="176825"/>
                </a:lnTo>
                <a:lnTo>
                  <a:pt x="11275" y="190109"/>
                </a:lnTo>
                <a:lnTo>
                  <a:pt x="17496" y="202680"/>
                </a:lnTo>
                <a:lnTo>
                  <a:pt x="24914" y="214453"/>
                </a:lnTo>
                <a:lnTo>
                  <a:pt x="33447" y="225346"/>
                </a:lnTo>
                <a:lnTo>
                  <a:pt x="43013" y="235272"/>
                </a:lnTo>
                <a:lnTo>
                  <a:pt x="53528" y="244149"/>
                </a:lnTo>
                <a:lnTo>
                  <a:pt x="64912" y="251891"/>
                </a:lnTo>
                <a:lnTo>
                  <a:pt x="77081" y="258414"/>
                </a:lnTo>
                <a:lnTo>
                  <a:pt x="89953" y="263635"/>
                </a:lnTo>
                <a:lnTo>
                  <a:pt x="103446" y="267469"/>
                </a:lnTo>
                <a:lnTo>
                  <a:pt x="117478" y="269830"/>
                </a:lnTo>
                <a:lnTo>
                  <a:pt x="131965" y="270637"/>
                </a:lnTo>
                <a:lnTo>
                  <a:pt x="144830" y="270002"/>
                </a:lnTo>
                <a:lnTo>
                  <a:pt x="158917" y="267812"/>
                </a:lnTo>
                <a:lnTo>
                  <a:pt x="172476" y="264142"/>
                </a:lnTo>
                <a:lnTo>
                  <a:pt x="185423" y="259074"/>
                </a:lnTo>
                <a:lnTo>
                  <a:pt x="197676" y="252694"/>
                </a:lnTo>
                <a:lnTo>
                  <a:pt x="209152" y="245086"/>
                </a:lnTo>
                <a:lnTo>
                  <a:pt x="219771" y="236334"/>
                </a:lnTo>
                <a:lnTo>
                  <a:pt x="229448" y="226522"/>
                </a:lnTo>
                <a:lnTo>
                  <a:pt x="238103" y="215735"/>
                </a:lnTo>
                <a:lnTo>
                  <a:pt x="245652" y="204057"/>
                </a:lnTo>
                <a:lnTo>
                  <a:pt x="252013" y="191573"/>
                </a:lnTo>
                <a:lnTo>
                  <a:pt x="257103" y="178366"/>
                </a:lnTo>
                <a:lnTo>
                  <a:pt x="260842" y="164521"/>
                </a:lnTo>
                <a:lnTo>
                  <a:pt x="263145" y="150123"/>
                </a:lnTo>
                <a:lnTo>
                  <a:pt x="263931" y="135254"/>
                </a:lnTo>
                <a:lnTo>
                  <a:pt x="263321" y="122172"/>
                </a:lnTo>
                <a:lnTo>
                  <a:pt x="261195" y="107727"/>
                </a:lnTo>
                <a:lnTo>
                  <a:pt x="257622" y="93823"/>
                </a:lnTo>
                <a:lnTo>
                  <a:pt x="252685" y="80544"/>
                </a:lnTo>
                <a:lnTo>
                  <a:pt x="246468" y="67976"/>
                </a:lnTo>
                <a:lnTo>
                  <a:pt x="239051" y="56204"/>
                </a:lnTo>
                <a:lnTo>
                  <a:pt x="230518" y="45311"/>
                </a:lnTo>
                <a:lnTo>
                  <a:pt x="220952" y="35382"/>
                </a:lnTo>
                <a:lnTo>
                  <a:pt x="210434" y="26503"/>
                </a:lnTo>
                <a:lnTo>
                  <a:pt x="199047" y="18757"/>
                </a:lnTo>
                <a:lnTo>
                  <a:pt x="186874" y="12230"/>
                </a:lnTo>
                <a:lnTo>
                  <a:pt x="173996" y="7006"/>
                </a:lnTo>
                <a:lnTo>
                  <a:pt x="160497" y="3170"/>
                </a:lnTo>
                <a:lnTo>
                  <a:pt x="146460" y="806"/>
                </a:lnTo>
                <a:lnTo>
                  <a:pt x="131965" y="0"/>
                </a:lnTo>
                <a:lnTo>
                  <a:pt x="119197" y="625"/>
                </a:lnTo>
                <a:lnTo>
                  <a:pt x="105099" y="2805"/>
                </a:lnTo>
                <a:lnTo>
                  <a:pt x="91531" y="6468"/>
                </a:lnTo>
                <a:lnTo>
                  <a:pt x="78575" y="11529"/>
                </a:lnTo>
                <a:lnTo>
                  <a:pt x="66312" y="17904"/>
                </a:lnTo>
                <a:lnTo>
                  <a:pt x="54826" y="25507"/>
                </a:lnTo>
                <a:lnTo>
                  <a:pt x="44199" y="34254"/>
                </a:lnTo>
                <a:lnTo>
                  <a:pt x="34513" y="44060"/>
                </a:lnTo>
                <a:lnTo>
                  <a:pt x="25851" y="54841"/>
                </a:lnTo>
                <a:lnTo>
                  <a:pt x="18296" y="66512"/>
                </a:lnTo>
                <a:lnTo>
                  <a:pt x="11929" y="78989"/>
                </a:lnTo>
                <a:lnTo>
                  <a:pt x="6833" y="92186"/>
                </a:lnTo>
                <a:lnTo>
                  <a:pt x="3092" y="106019"/>
                </a:lnTo>
                <a:lnTo>
                  <a:pt x="786" y="120403"/>
                </a:lnTo>
                <a:lnTo>
                  <a:pt x="0" y="135254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63816" y="425958"/>
            <a:ext cx="263931" cy="270637"/>
          </a:xfrm>
          <a:custGeom>
            <a:avLst/>
            <a:gdLst/>
            <a:ahLst/>
            <a:cxnLst/>
            <a:rect l="l" t="t" r="r" b="b"/>
            <a:pathLst>
              <a:path w="263931" h="270637">
                <a:moveTo>
                  <a:pt x="0" y="135254"/>
                </a:moveTo>
                <a:lnTo>
                  <a:pt x="786" y="120403"/>
                </a:lnTo>
                <a:lnTo>
                  <a:pt x="3092" y="106019"/>
                </a:lnTo>
                <a:lnTo>
                  <a:pt x="6833" y="92186"/>
                </a:lnTo>
                <a:lnTo>
                  <a:pt x="11929" y="78989"/>
                </a:lnTo>
                <a:lnTo>
                  <a:pt x="18296" y="66512"/>
                </a:lnTo>
                <a:lnTo>
                  <a:pt x="25851" y="54841"/>
                </a:lnTo>
                <a:lnTo>
                  <a:pt x="34513" y="44060"/>
                </a:lnTo>
                <a:lnTo>
                  <a:pt x="44199" y="34254"/>
                </a:lnTo>
                <a:lnTo>
                  <a:pt x="54826" y="25507"/>
                </a:lnTo>
                <a:lnTo>
                  <a:pt x="66312" y="17904"/>
                </a:lnTo>
                <a:lnTo>
                  <a:pt x="78575" y="11529"/>
                </a:lnTo>
                <a:lnTo>
                  <a:pt x="91531" y="6468"/>
                </a:lnTo>
                <a:lnTo>
                  <a:pt x="105099" y="2805"/>
                </a:lnTo>
                <a:lnTo>
                  <a:pt x="119197" y="625"/>
                </a:lnTo>
                <a:lnTo>
                  <a:pt x="131965" y="0"/>
                </a:lnTo>
                <a:lnTo>
                  <a:pt x="146460" y="806"/>
                </a:lnTo>
                <a:lnTo>
                  <a:pt x="160497" y="3170"/>
                </a:lnTo>
                <a:lnTo>
                  <a:pt x="173996" y="7006"/>
                </a:lnTo>
                <a:lnTo>
                  <a:pt x="186874" y="12230"/>
                </a:lnTo>
                <a:lnTo>
                  <a:pt x="199047" y="18757"/>
                </a:lnTo>
                <a:lnTo>
                  <a:pt x="210434" y="26503"/>
                </a:lnTo>
                <a:lnTo>
                  <a:pt x="220952" y="35382"/>
                </a:lnTo>
                <a:lnTo>
                  <a:pt x="230518" y="45311"/>
                </a:lnTo>
                <a:lnTo>
                  <a:pt x="239051" y="56204"/>
                </a:lnTo>
                <a:lnTo>
                  <a:pt x="246468" y="67976"/>
                </a:lnTo>
                <a:lnTo>
                  <a:pt x="252685" y="80544"/>
                </a:lnTo>
                <a:lnTo>
                  <a:pt x="257622" y="93823"/>
                </a:lnTo>
                <a:lnTo>
                  <a:pt x="261195" y="107727"/>
                </a:lnTo>
                <a:lnTo>
                  <a:pt x="263321" y="122172"/>
                </a:lnTo>
                <a:lnTo>
                  <a:pt x="263931" y="135254"/>
                </a:lnTo>
                <a:lnTo>
                  <a:pt x="263145" y="150123"/>
                </a:lnTo>
                <a:lnTo>
                  <a:pt x="260842" y="164521"/>
                </a:lnTo>
                <a:lnTo>
                  <a:pt x="257103" y="178366"/>
                </a:lnTo>
                <a:lnTo>
                  <a:pt x="252013" y="191573"/>
                </a:lnTo>
                <a:lnTo>
                  <a:pt x="245652" y="204057"/>
                </a:lnTo>
                <a:lnTo>
                  <a:pt x="238103" y="215735"/>
                </a:lnTo>
                <a:lnTo>
                  <a:pt x="229448" y="226522"/>
                </a:lnTo>
                <a:lnTo>
                  <a:pt x="219771" y="236334"/>
                </a:lnTo>
                <a:lnTo>
                  <a:pt x="209152" y="245086"/>
                </a:lnTo>
                <a:lnTo>
                  <a:pt x="197676" y="252694"/>
                </a:lnTo>
                <a:lnTo>
                  <a:pt x="185423" y="259074"/>
                </a:lnTo>
                <a:lnTo>
                  <a:pt x="172476" y="264142"/>
                </a:lnTo>
                <a:lnTo>
                  <a:pt x="158917" y="267812"/>
                </a:lnTo>
                <a:lnTo>
                  <a:pt x="144830" y="270002"/>
                </a:lnTo>
                <a:lnTo>
                  <a:pt x="131965" y="270637"/>
                </a:lnTo>
                <a:lnTo>
                  <a:pt x="117478" y="269830"/>
                </a:lnTo>
                <a:lnTo>
                  <a:pt x="103446" y="267469"/>
                </a:lnTo>
                <a:lnTo>
                  <a:pt x="89953" y="263635"/>
                </a:lnTo>
                <a:lnTo>
                  <a:pt x="77081" y="258414"/>
                </a:lnTo>
                <a:lnTo>
                  <a:pt x="64912" y="251891"/>
                </a:lnTo>
                <a:lnTo>
                  <a:pt x="53528" y="244149"/>
                </a:lnTo>
                <a:lnTo>
                  <a:pt x="43013" y="235272"/>
                </a:lnTo>
                <a:lnTo>
                  <a:pt x="33447" y="225346"/>
                </a:lnTo>
                <a:lnTo>
                  <a:pt x="24914" y="214453"/>
                </a:lnTo>
                <a:lnTo>
                  <a:pt x="17496" y="202680"/>
                </a:lnTo>
                <a:lnTo>
                  <a:pt x="11275" y="190109"/>
                </a:lnTo>
                <a:lnTo>
                  <a:pt x="6333" y="176825"/>
                </a:lnTo>
                <a:lnTo>
                  <a:pt x="2754" y="162913"/>
                </a:lnTo>
                <a:lnTo>
                  <a:pt x="619" y="148457"/>
                </a:lnTo>
                <a:lnTo>
                  <a:pt x="0" y="135254"/>
                </a:lnTo>
                <a:close/>
              </a:path>
            </a:pathLst>
          </a:custGeom>
          <a:ln w="38100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816733" y="922112"/>
            <a:ext cx="4133882" cy="2280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755"/>
              </a:lnSpc>
              <a:spcBef>
                <a:spcPts val="87"/>
              </a:spcBef>
            </a:pP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Iden</a:t>
            </a:r>
            <a:r>
              <a:rPr sz="1600" spc="-4" dirty="0" smtClean="0">
                <a:solidFill>
                  <a:srgbClr val="00AFEF"/>
                </a:solidFill>
                <a:latin typeface="Verdana"/>
                <a:cs typeface="Verdana"/>
              </a:rPr>
              <a:t>ti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fi</a:t>
            </a:r>
            <a:r>
              <a:rPr sz="1600" spc="-4" dirty="0" smtClean="0">
                <a:solidFill>
                  <a:srgbClr val="00AFEF"/>
                </a:solidFill>
                <a:latin typeface="Verdana"/>
                <a:cs typeface="Verdana"/>
              </a:rPr>
              <a:t>c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ar</a:t>
            </a:r>
            <a:r>
              <a:rPr sz="1600" spc="-41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en</a:t>
            </a:r>
            <a:r>
              <a:rPr sz="1600" spc="-9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f</a:t>
            </a:r>
            <a:r>
              <a:rPr sz="1600" spc="4" dirty="0" smtClean="0">
                <a:solidFill>
                  <a:srgbClr val="00AFEF"/>
                </a:solidFill>
                <a:latin typeface="Verdana"/>
                <a:cs typeface="Verdana"/>
              </a:rPr>
              <a:t>o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rma</a:t>
            </a:r>
            <a:r>
              <a:rPr sz="1600" spc="-32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o</a:t>
            </a:r>
            <a:r>
              <a:rPr sz="1600" spc="4" dirty="0" smtClean="0">
                <a:solidFill>
                  <a:srgbClr val="00AFEF"/>
                </a:solidFill>
                <a:latin typeface="Verdana"/>
                <a:cs typeface="Verdana"/>
              </a:rPr>
              <a:t>p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o</a:t>
            </a:r>
            <a:r>
              <a:rPr sz="1600" spc="4" dirty="0" smtClean="0">
                <a:solidFill>
                  <a:srgbClr val="00AFEF"/>
                </a:solidFill>
                <a:latin typeface="Verdana"/>
                <a:cs typeface="Verdana"/>
              </a:rPr>
              <a:t>r</a:t>
            </a:r>
            <a:r>
              <a:rPr sz="1600" spc="-4" dirty="0" smtClean="0">
                <a:solidFill>
                  <a:srgbClr val="00AFEF"/>
                </a:solidFill>
                <a:latin typeface="Verdana"/>
                <a:cs typeface="Verdana"/>
              </a:rPr>
              <a:t>t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una</a:t>
            </a:r>
            <a:r>
              <a:rPr sz="1600" spc="-52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y</a:t>
            </a:r>
            <a:r>
              <a:rPr sz="1600" spc="-9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efe</a:t>
            </a:r>
            <a:r>
              <a:rPr sz="1600" spc="-4" dirty="0" smtClean="0">
                <a:solidFill>
                  <a:srgbClr val="00AFEF"/>
                </a:solidFill>
                <a:latin typeface="Verdana"/>
                <a:cs typeface="Verdana"/>
              </a:rPr>
              <a:t>cti</a:t>
            </a:r>
            <a:r>
              <a:rPr sz="1600" spc="-34" dirty="0" smtClean="0">
                <a:solidFill>
                  <a:srgbClr val="00AFEF"/>
                </a:solidFill>
                <a:latin typeface="Verdana"/>
                <a:cs typeface="Verdana"/>
              </a:rPr>
              <a:t>v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a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83805" y="978478"/>
            <a:ext cx="4343971" cy="2037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555"/>
              </a:lnSpc>
              <a:spcBef>
                <a:spcPts val="77"/>
              </a:spcBef>
            </a:pP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con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o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cimi</a:t>
            </a:r>
            <a:r>
              <a:rPr sz="1400" spc="4" dirty="0" smtClean="0">
                <a:solidFill>
                  <a:srgbClr val="538235"/>
                </a:solidFill>
                <a:latin typeface="Verdana"/>
                <a:cs typeface="Verdana"/>
              </a:rPr>
              <a:t>e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nt</a:t>
            </a:r>
            <a:r>
              <a:rPr sz="1400" spc="-25" dirty="0" smtClean="0">
                <a:solidFill>
                  <a:srgbClr val="538235"/>
                </a:solidFill>
                <a:latin typeface="Verdana"/>
                <a:cs typeface="Verdana"/>
              </a:rPr>
              <a:t>o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,   </a:t>
            </a:r>
            <a:r>
              <a:rPr sz="1400" spc="214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que   </a:t>
            </a:r>
            <a:r>
              <a:rPr sz="1400" spc="224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pr</a:t>
            </a:r>
            <a:r>
              <a:rPr sz="1400" spc="4" dirty="0" smtClean="0">
                <a:solidFill>
                  <a:srgbClr val="538235"/>
                </a:solidFill>
                <a:latin typeface="Verdana"/>
                <a:cs typeface="Verdana"/>
              </a:rPr>
              <a:t>e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ten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d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e   </a:t>
            </a:r>
            <a:r>
              <a:rPr sz="1400" spc="20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aport</a:t>
            </a:r>
            <a:r>
              <a:rPr sz="1400" spc="-4" dirty="0" smtClean="0">
                <a:solidFill>
                  <a:srgbClr val="538235"/>
                </a:solidFill>
                <a:latin typeface="Verdana"/>
                <a:cs typeface="Verdana"/>
              </a:rPr>
              <a:t>a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r   </a:t>
            </a:r>
            <a:r>
              <a:rPr sz="1400" spc="20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-4" dirty="0" smtClean="0">
                <a:solidFill>
                  <a:srgbClr val="538235"/>
                </a:solidFill>
                <a:latin typeface="Verdana"/>
                <a:cs typeface="Verdana"/>
              </a:rPr>
              <a:t>al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583805" y="1554550"/>
            <a:ext cx="4344078" cy="2037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555"/>
              </a:lnSpc>
              <a:spcBef>
                <a:spcPts val="77"/>
              </a:spcBef>
            </a:pP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cu</a:t>
            </a:r>
            <a:r>
              <a:rPr sz="1400" spc="9" dirty="0" smtClean="0">
                <a:solidFill>
                  <a:srgbClr val="538235"/>
                </a:solidFill>
                <a:latin typeface="Verdana"/>
                <a:cs typeface="Verdana"/>
              </a:rPr>
              <a:t>i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d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ado </a:t>
            </a:r>
            <a:r>
              <a:rPr sz="1400" spc="75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de </a:t>
            </a:r>
            <a:r>
              <a:rPr sz="1400" spc="7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9" dirty="0" smtClean="0">
                <a:solidFill>
                  <a:srgbClr val="538235"/>
                </a:solidFill>
                <a:latin typeface="Verdana"/>
                <a:cs typeface="Verdana"/>
              </a:rPr>
              <a:t>l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a </a:t>
            </a:r>
            <a:r>
              <a:rPr sz="1400" spc="54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s</a:t>
            </a:r>
            <a:r>
              <a:rPr sz="1400" spc="-14" dirty="0" smtClean="0">
                <a:solidFill>
                  <a:srgbClr val="538235"/>
                </a:solidFill>
                <a:latin typeface="Verdana"/>
                <a:cs typeface="Verdana"/>
              </a:rPr>
              <a:t>a</a:t>
            </a:r>
            <a:r>
              <a:rPr sz="1400" spc="9" dirty="0" smtClean="0">
                <a:solidFill>
                  <a:srgbClr val="538235"/>
                </a:solidFill>
                <a:latin typeface="Verdana"/>
                <a:cs typeface="Verdana"/>
              </a:rPr>
              <a:t>l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ud, </a:t>
            </a:r>
            <a:r>
              <a:rPr sz="1400" spc="7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g</a:t>
            </a:r>
            <a:r>
              <a:rPr sz="1400" spc="4" dirty="0" smtClean="0">
                <a:solidFill>
                  <a:srgbClr val="538235"/>
                </a:solidFill>
                <a:latin typeface="Verdana"/>
                <a:cs typeface="Verdana"/>
              </a:rPr>
              <a:t>e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s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t</a:t>
            </a:r>
            <a:r>
              <a:rPr sz="1400" spc="9" dirty="0" smtClean="0">
                <a:solidFill>
                  <a:srgbClr val="538235"/>
                </a:solidFill>
                <a:latin typeface="Verdana"/>
                <a:cs typeface="Verdana"/>
              </a:rPr>
              <a:t>i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o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n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ar </a:t>
            </a:r>
            <a:r>
              <a:rPr sz="1400" spc="74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e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l </a:t>
            </a:r>
            <a:r>
              <a:rPr sz="1400" spc="94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r</a:t>
            </a:r>
            <a:r>
              <a:rPr sz="1400" spc="9" dirty="0" smtClean="0">
                <a:solidFill>
                  <a:srgbClr val="538235"/>
                </a:solidFill>
                <a:latin typeface="Verdana"/>
                <a:cs typeface="Verdana"/>
              </a:rPr>
              <a:t>i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e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sgo </a:t>
            </a:r>
            <a:r>
              <a:rPr sz="1400" spc="7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de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669029" y="1580481"/>
            <a:ext cx="2432711" cy="2283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760"/>
              </a:lnSpc>
              <a:spcBef>
                <a:spcPts val="88"/>
              </a:spcBef>
            </a:pP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d</a:t>
            </a:r>
            <a:r>
              <a:rPr sz="1600" spc="-4" dirty="0" smtClean="0">
                <a:solidFill>
                  <a:srgbClr val="00AFEF"/>
                </a:solidFill>
                <a:latin typeface="Verdana"/>
                <a:cs typeface="Verdana"/>
              </a:rPr>
              <a:t>i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s</a:t>
            </a:r>
            <a:r>
              <a:rPr sz="1600" spc="-9" dirty="0" smtClean="0">
                <a:solidFill>
                  <a:srgbClr val="00AFEF"/>
                </a:solidFill>
                <a:latin typeface="Verdana"/>
                <a:cs typeface="Verdana"/>
              </a:rPr>
              <a:t>c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apa</a:t>
            </a:r>
            <a:r>
              <a:rPr sz="1600" spc="-4" dirty="0" smtClean="0">
                <a:solidFill>
                  <a:srgbClr val="00AFEF"/>
                </a:solidFill>
                <a:latin typeface="Verdana"/>
                <a:cs typeface="Verdana"/>
              </a:rPr>
              <a:t>ci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dad</a:t>
            </a:r>
            <a:r>
              <a:rPr sz="1600" spc="-21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o m</a:t>
            </a:r>
            <a:r>
              <a:rPr sz="1600" spc="-4" dirty="0" smtClean="0">
                <a:solidFill>
                  <a:srgbClr val="00AFEF"/>
                </a:solidFill>
                <a:latin typeface="Verdana"/>
                <a:cs typeface="Verdana"/>
              </a:rPr>
              <a:t>u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er</a:t>
            </a:r>
            <a:r>
              <a:rPr sz="1600" spc="-9" dirty="0" smtClean="0">
                <a:solidFill>
                  <a:srgbClr val="00AFEF"/>
                </a:solidFill>
                <a:latin typeface="Verdana"/>
                <a:cs typeface="Verdana"/>
              </a:rPr>
              <a:t>t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e.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0" y="0"/>
            <a:ext cx="12192000" cy="68579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50"/>
              </a:lnSpc>
              <a:spcBef>
                <a:spcPts val="49"/>
              </a:spcBef>
            </a:pPr>
            <a:endParaRPr sz="650"/>
          </a:p>
          <a:p>
            <a:pPr marL="3822191">
              <a:lnSpc>
                <a:spcPct val="95825"/>
              </a:lnSpc>
            </a:pP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F</a:t>
            </a:r>
            <a:r>
              <a:rPr sz="2000" b="1" spc="-9" dirty="0" smtClean="0">
                <a:solidFill>
                  <a:srgbClr val="2C909B"/>
                </a:solidFill>
                <a:latin typeface="Arial"/>
                <a:cs typeface="Arial"/>
              </a:rPr>
              <a:t>I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N</a:t>
            </a:r>
            <a:r>
              <a:rPr sz="2000" b="1" spc="4" dirty="0" smtClean="0">
                <a:solidFill>
                  <a:srgbClr val="2C909B"/>
                </a:solidFill>
                <a:latin typeface="Arial"/>
                <a:cs typeface="Arial"/>
              </a:rPr>
              <a:t>A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L</a:t>
            </a:r>
            <a:r>
              <a:rPr sz="2000" b="1" spc="-9" dirty="0" smtClean="0">
                <a:solidFill>
                  <a:srgbClr val="2C909B"/>
                </a:solidFill>
                <a:latin typeface="Arial"/>
                <a:cs typeface="Arial"/>
              </a:rPr>
              <a:t>I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D</a:t>
            </a:r>
            <a:r>
              <a:rPr sz="2000" b="1" spc="4" dirty="0" smtClean="0">
                <a:solidFill>
                  <a:srgbClr val="2C909B"/>
                </a:solidFill>
                <a:latin typeface="Arial"/>
                <a:cs typeface="Arial"/>
              </a:rPr>
              <a:t>A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D</a:t>
            </a:r>
            <a:r>
              <a:rPr sz="2000" b="1" spc="-9" dirty="0" smtClean="0">
                <a:solidFill>
                  <a:srgbClr val="2C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DE LAS</a:t>
            </a:r>
            <a:r>
              <a:rPr sz="2000" b="1" spc="-4" dirty="0" smtClean="0">
                <a:solidFill>
                  <a:srgbClr val="2C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INT</a:t>
            </a:r>
            <a:r>
              <a:rPr sz="2000" b="1" spc="-9" dirty="0" smtClean="0">
                <a:solidFill>
                  <a:srgbClr val="2C909B"/>
                </a:solidFill>
                <a:latin typeface="Arial"/>
                <a:cs typeface="Arial"/>
              </a:rPr>
              <a:t>E</a:t>
            </a:r>
            <a:r>
              <a:rPr sz="2000" b="1" spc="-29" dirty="0" smtClean="0">
                <a:solidFill>
                  <a:srgbClr val="2C909B"/>
                </a:solidFill>
                <a:latin typeface="Arial"/>
                <a:cs typeface="Arial"/>
              </a:rPr>
              <a:t>R</a:t>
            </a:r>
            <a:r>
              <a:rPr sz="2000" b="1" spc="-4" dirty="0" smtClean="0">
                <a:solidFill>
                  <a:srgbClr val="2C909B"/>
                </a:solidFill>
                <a:latin typeface="Arial"/>
                <a:cs typeface="Arial"/>
              </a:rPr>
              <a:t>VE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N</a:t>
            </a:r>
            <a:r>
              <a:rPr sz="2000" b="1" spc="4" dirty="0" smtClean="0">
                <a:solidFill>
                  <a:srgbClr val="2C909B"/>
                </a:solidFill>
                <a:latin typeface="Arial"/>
                <a:cs typeface="Arial"/>
              </a:rPr>
              <a:t>C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I</a:t>
            </a:r>
            <a:r>
              <a:rPr sz="2000" b="1" spc="-4" dirty="0" smtClean="0">
                <a:solidFill>
                  <a:srgbClr val="2C909B"/>
                </a:solidFill>
                <a:latin typeface="Arial"/>
                <a:cs typeface="Arial"/>
              </a:rPr>
              <a:t>O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NES</a:t>
            </a:r>
            <a:r>
              <a:rPr sz="2000" b="1" spc="-4" dirty="0" smtClean="0">
                <a:solidFill>
                  <a:srgbClr val="2C909B"/>
                </a:solidFill>
                <a:latin typeface="Arial"/>
                <a:cs typeface="Arial"/>
              </a:rPr>
              <a:t> </a:t>
            </a:r>
            <a:r>
              <a:rPr sz="2000" b="1" spc="-9" dirty="0" smtClean="0">
                <a:solidFill>
                  <a:srgbClr val="2C909B"/>
                </a:solidFill>
                <a:latin typeface="Arial"/>
                <a:cs typeface="Arial"/>
              </a:rPr>
              <a:t>I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N</a:t>
            </a:r>
            <a:r>
              <a:rPr sz="2000" b="1" spc="4" dirty="0" smtClean="0">
                <a:solidFill>
                  <a:srgbClr val="2C909B"/>
                </a:solidFill>
                <a:latin typeface="Arial"/>
                <a:cs typeface="Arial"/>
              </a:rPr>
              <a:t>D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I</a:t>
            </a:r>
            <a:r>
              <a:rPr sz="2000" b="1" spc="-9" dirty="0" smtClean="0">
                <a:solidFill>
                  <a:srgbClr val="2C909B"/>
                </a:solidFill>
                <a:latin typeface="Arial"/>
                <a:cs typeface="Arial"/>
              </a:rPr>
              <a:t>V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IDUALES</a:t>
            </a:r>
            <a:r>
              <a:rPr sz="2000" b="1" spc="-4" dirty="0" smtClean="0">
                <a:solidFill>
                  <a:srgbClr val="2C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DE </a:t>
            </a:r>
            <a:r>
              <a:rPr sz="2000" b="1" spc="-9" dirty="0" smtClean="0">
                <a:solidFill>
                  <a:srgbClr val="2C909B"/>
                </a:solidFill>
                <a:latin typeface="Arial"/>
                <a:cs typeface="Arial"/>
              </a:rPr>
              <a:t>L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A</a:t>
            </a:r>
            <a:r>
              <a:rPr sz="2000" b="1" spc="-64" dirty="0" smtClean="0">
                <a:solidFill>
                  <a:srgbClr val="2C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R</a:t>
            </a:r>
            <a:r>
              <a:rPr sz="2000" b="1" spc="-9" dirty="0" smtClean="0">
                <a:solidFill>
                  <a:srgbClr val="2C909B"/>
                </a:solidFill>
                <a:latin typeface="Arial"/>
                <a:cs typeface="Arial"/>
              </a:rPr>
              <a:t>P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MS</a:t>
            </a:r>
            <a:endParaRPr sz="2000">
              <a:latin typeface="Arial"/>
              <a:cs typeface="Arial"/>
            </a:endParaRPr>
          </a:p>
          <a:p>
            <a:pPr marL="7596505">
              <a:lnSpc>
                <a:spcPct val="101277"/>
              </a:lnSpc>
              <a:spcBef>
                <a:spcPts val="3047"/>
              </a:spcBef>
            </a:pPr>
            <a:r>
              <a:rPr sz="1400" spc="4" dirty="0" smtClean="0">
                <a:solidFill>
                  <a:srgbClr val="538235"/>
                </a:solidFill>
                <a:latin typeface="Verdana"/>
                <a:cs typeface="Verdana"/>
              </a:rPr>
              <a:t>P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roc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e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so     </a:t>
            </a:r>
            <a:r>
              <a:rPr sz="1400" spc="306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p</a:t>
            </a:r>
            <a:r>
              <a:rPr sz="1400" spc="4" dirty="0" smtClean="0">
                <a:solidFill>
                  <a:srgbClr val="538235"/>
                </a:solidFill>
                <a:latin typeface="Verdana"/>
                <a:cs typeface="Verdana"/>
              </a:rPr>
              <a:t>e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d</a:t>
            </a:r>
            <a:r>
              <a:rPr sz="1400" spc="-14" dirty="0" smtClean="0">
                <a:solidFill>
                  <a:srgbClr val="538235"/>
                </a:solidFill>
                <a:latin typeface="Verdana"/>
                <a:cs typeface="Verdana"/>
              </a:rPr>
              <a:t>a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gógico  </a:t>
            </a:r>
            <a:r>
              <a:rPr sz="1400" spc="15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de  </a:t>
            </a:r>
            <a:r>
              <a:rPr sz="1400" spc="14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c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o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n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stru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cc</a:t>
            </a:r>
            <a:r>
              <a:rPr sz="1400" spc="9" dirty="0" smtClean="0">
                <a:solidFill>
                  <a:srgbClr val="538235"/>
                </a:solidFill>
                <a:latin typeface="Verdana"/>
                <a:cs typeface="Verdana"/>
              </a:rPr>
              <a:t>i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ón  </a:t>
            </a:r>
            <a:r>
              <a:rPr sz="1400" spc="15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de</a:t>
            </a:r>
            <a:endParaRPr sz="1400">
              <a:latin typeface="Verdana"/>
              <a:cs typeface="Verdana"/>
            </a:endParaRPr>
          </a:p>
          <a:p>
            <a:pPr marL="3051937">
              <a:lnSpc>
                <a:spcPts val="1944"/>
              </a:lnSpc>
              <a:spcBef>
                <a:spcPts val="1071"/>
              </a:spcBef>
            </a:pPr>
            <a:r>
              <a:rPr sz="2400" spc="-4" baseline="1714" dirty="0" smtClean="0">
                <a:solidFill>
                  <a:srgbClr val="00AFEF"/>
                </a:solidFill>
                <a:latin typeface="Verdana"/>
                <a:cs typeface="Verdana"/>
              </a:rPr>
              <a:t>l</a:t>
            </a:r>
            <a:r>
              <a:rPr sz="2400" spc="0" baseline="1714" dirty="0" smtClean="0">
                <a:solidFill>
                  <a:srgbClr val="00AFEF"/>
                </a:solidFill>
                <a:latin typeface="Verdana"/>
                <a:cs typeface="Verdana"/>
              </a:rPr>
              <a:t>a e</a:t>
            </a:r>
            <a:r>
              <a:rPr sz="2400" spc="-4" baseline="1714" dirty="0" smtClean="0">
                <a:solidFill>
                  <a:srgbClr val="00AFEF"/>
                </a:solidFill>
                <a:latin typeface="Verdana"/>
                <a:cs typeface="Verdana"/>
              </a:rPr>
              <a:t>n</a:t>
            </a:r>
            <a:r>
              <a:rPr sz="2400" spc="0" baseline="1714" dirty="0" smtClean="0">
                <a:solidFill>
                  <a:srgbClr val="00AFEF"/>
                </a:solidFill>
                <a:latin typeface="Verdana"/>
                <a:cs typeface="Verdana"/>
              </a:rPr>
              <a:t>ferm</a:t>
            </a:r>
            <a:r>
              <a:rPr sz="2400" spc="-4" baseline="1714" dirty="0" smtClean="0">
                <a:solidFill>
                  <a:srgbClr val="00AFEF"/>
                </a:solidFill>
                <a:latin typeface="Verdana"/>
                <a:cs typeface="Verdana"/>
              </a:rPr>
              <a:t>e</a:t>
            </a:r>
            <a:r>
              <a:rPr sz="2400" spc="0" baseline="1714" dirty="0" smtClean="0">
                <a:solidFill>
                  <a:srgbClr val="00AFEF"/>
                </a:solidFill>
                <a:latin typeface="Verdana"/>
                <a:cs typeface="Verdana"/>
              </a:rPr>
              <a:t>dad</a:t>
            </a:r>
            <a:r>
              <a:rPr sz="2400" spc="-56" baseline="1714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00AFEF"/>
                </a:solidFill>
                <a:latin typeface="Verdana"/>
                <a:cs typeface="Verdana"/>
              </a:rPr>
              <a:t>pa</a:t>
            </a:r>
            <a:r>
              <a:rPr sz="2400" spc="-19" baseline="1714" dirty="0" smtClean="0">
                <a:solidFill>
                  <a:srgbClr val="00AFEF"/>
                </a:solidFill>
                <a:latin typeface="Verdana"/>
                <a:cs typeface="Verdana"/>
              </a:rPr>
              <a:t>r</a:t>
            </a:r>
            <a:r>
              <a:rPr sz="2400" spc="0" baseline="1714" dirty="0" smtClean="0">
                <a:solidFill>
                  <a:srgbClr val="00AFEF"/>
                </a:solidFill>
                <a:latin typeface="Verdana"/>
                <a:cs typeface="Verdana"/>
              </a:rPr>
              <a:t>a</a:t>
            </a:r>
            <a:r>
              <a:rPr sz="2400" spc="-35" baseline="1714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00AFEF"/>
                </a:solidFill>
                <a:latin typeface="Verdana"/>
                <a:cs typeface="Verdana"/>
              </a:rPr>
              <a:t>su</a:t>
            </a:r>
            <a:r>
              <a:rPr sz="2400" spc="-8" baseline="1714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2400" spc="-4" baseline="1714" dirty="0" smtClean="0">
                <a:solidFill>
                  <a:srgbClr val="00AFEF"/>
                </a:solidFill>
                <a:latin typeface="Verdana"/>
                <a:cs typeface="Verdana"/>
              </a:rPr>
              <a:t>t</a:t>
            </a:r>
            <a:r>
              <a:rPr sz="2400" spc="-19" baseline="1714" dirty="0" smtClean="0">
                <a:solidFill>
                  <a:srgbClr val="00AFEF"/>
                </a:solidFill>
                <a:latin typeface="Verdana"/>
                <a:cs typeface="Verdana"/>
              </a:rPr>
              <a:t>r</a:t>
            </a:r>
            <a:r>
              <a:rPr sz="2400" spc="0" baseline="1714" dirty="0" smtClean="0">
                <a:solidFill>
                  <a:srgbClr val="00AFEF"/>
                </a:solidFill>
                <a:latin typeface="Verdana"/>
                <a:cs typeface="Verdana"/>
              </a:rPr>
              <a:t>ata</a:t>
            </a:r>
            <a:r>
              <a:rPr sz="2400" spc="-4" baseline="1714" dirty="0" smtClean="0">
                <a:solidFill>
                  <a:srgbClr val="00AFEF"/>
                </a:solidFill>
                <a:latin typeface="Verdana"/>
                <a:cs typeface="Verdana"/>
              </a:rPr>
              <a:t>mi</a:t>
            </a:r>
            <a:r>
              <a:rPr sz="2400" spc="0" baseline="1714" dirty="0" smtClean="0">
                <a:solidFill>
                  <a:srgbClr val="00AFEF"/>
                </a:solidFill>
                <a:latin typeface="Verdana"/>
                <a:cs typeface="Verdana"/>
              </a:rPr>
              <a:t>e</a:t>
            </a:r>
            <a:r>
              <a:rPr sz="2400" spc="-4" baseline="1714" dirty="0" smtClean="0">
                <a:solidFill>
                  <a:srgbClr val="00AFEF"/>
                </a:solidFill>
                <a:latin typeface="Verdana"/>
                <a:cs typeface="Verdana"/>
              </a:rPr>
              <a:t>nt</a:t>
            </a:r>
            <a:r>
              <a:rPr sz="2400" spc="-19" baseline="1714" dirty="0" smtClean="0">
                <a:solidFill>
                  <a:srgbClr val="00AFEF"/>
                </a:solidFill>
                <a:latin typeface="Verdana"/>
                <a:cs typeface="Verdana"/>
              </a:rPr>
              <a:t>o</a:t>
            </a:r>
            <a:r>
              <a:rPr sz="2400" spc="0" baseline="1714" dirty="0" smtClean="0">
                <a:solidFill>
                  <a:srgbClr val="00AFEF"/>
                </a:solidFill>
                <a:latin typeface="Verdana"/>
                <a:cs typeface="Verdana"/>
              </a:rPr>
              <a:t>,           </a:t>
            </a:r>
            <a:r>
              <a:rPr sz="2400" spc="311" baseline="1714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d</a:t>
            </a:r>
            <a:r>
              <a:rPr sz="1400" spc="4" dirty="0" smtClean="0">
                <a:solidFill>
                  <a:srgbClr val="538235"/>
                </a:solidFill>
                <a:latin typeface="Verdana"/>
                <a:cs typeface="Verdana"/>
              </a:rPr>
              <a:t>e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sarr</a:t>
            </a:r>
            <a:r>
              <a:rPr sz="1400" spc="-14" dirty="0" smtClean="0">
                <a:solidFill>
                  <a:srgbClr val="538235"/>
                </a:solidFill>
                <a:latin typeface="Verdana"/>
                <a:cs typeface="Verdana"/>
              </a:rPr>
              <a:t>o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l</a:t>
            </a:r>
            <a:r>
              <a:rPr sz="1400" spc="9" dirty="0" smtClean="0">
                <a:solidFill>
                  <a:srgbClr val="538235"/>
                </a:solidFill>
                <a:latin typeface="Verdana"/>
                <a:cs typeface="Verdana"/>
              </a:rPr>
              <a:t>l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o  </a:t>
            </a:r>
            <a:r>
              <a:rPr sz="1400" spc="114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d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el  </a:t>
            </a:r>
            <a:r>
              <a:rPr sz="1400" spc="9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poten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c</a:t>
            </a:r>
            <a:r>
              <a:rPr sz="1400" spc="9" dirty="0" smtClean="0">
                <a:solidFill>
                  <a:srgbClr val="538235"/>
                </a:solidFill>
                <a:latin typeface="Verdana"/>
                <a:cs typeface="Verdana"/>
              </a:rPr>
              <a:t>i</a:t>
            </a:r>
            <a:r>
              <a:rPr sz="1400" spc="-14" dirty="0" smtClean="0">
                <a:solidFill>
                  <a:srgbClr val="538235"/>
                </a:solidFill>
                <a:latin typeface="Verdana"/>
                <a:cs typeface="Verdana"/>
              </a:rPr>
              <a:t>a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l  </a:t>
            </a:r>
            <a:r>
              <a:rPr sz="1400" spc="11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d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e  </a:t>
            </a:r>
            <a:r>
              <a:rPr sz="1400" spc="9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l</a:t>
            </a:r>
            <a:r>
              <a:rPr sz="1400" spc="-4" dirty="0" smtClean="0">
                <a:solidFill>
                  <a:srgbClr val="538235"/>
                </a:solidFill>
                <a:latin typeface="Verdana"/>
                <a:cs typeface="Verdana"/>
              </a:rPr>
              <a:t>a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s  </a:t>
            </a:r>
            <a:r>
              <a:rPr sz="1400" spc="10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p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er</a:t>
            </a:r>
            <a:r>
              <a:rPr sz="1400" spc="4" dirty="0" smtClean="0">
                <a:solidFill>
                  <a:srgbClr val="538235"/>
                </a:solidFill>
                <a:latin typeface="Verdana"/>
                <a:cs typeface="Verdana"/>
              </a:rPr>
              <a:t>s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o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n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as,</a:t>
            </a:r>
            <a:endParaRPr sz="1400">
              <a:latin typeface="Verdana"/>
              <a:cs typeface="Verdana"/>
            </a:endParaRPr>
          </a:p>
          <a:p>
            <a:pPr marL="2890393">
              <a:lnSpc>
                <a:spcPts val="1700"/>
              </a:lnSpc>
              <a:spcBef>
                <a:spcPts val="85"/>
              </a:spcBef>
            </a:pP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red</a:t>
            </a:r>
            <a:r>
              <a:rPr sz="1600" spc="-4" dirty="0" smtClean="0">
                <a:solidFill>
                  <a:srgbClr val="00AFEF"/>
                </a:solidFill>
                <a:latin typeface="Verdana"/>
                <a:cs typeface="Verdana"/>
              </a:rPr>
              <a:t>u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c</a:t>
            </a:r>
            <a:r>
              <a:rPr sz="1600" spc="-9" dirty="0" smtClean="0">
                <a:solidFill>
                  <a:srgbClr val="00AFEF"/>
                </a:solidFill>
                <a:latin typeface="Verdana"/>
                <a:cs typeface="Verdana"/>
              </a:rPr>
              <a:t>c</a:t>
            </a:r>
            <a:r>
              <a:rPr sz="1600" spc="-4" dirty="0" smtClean="0">
                <a:solidFill>
                  <a:srgbClr val="00AFEF"/>
                </a:solidFill>
                <a:latin typeface="Verdana"/>
                <a:cs typeface="Verdana"/>
              </a:rPr>
              <a:t>i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ón</a:t>
            </a:r>
            <a:r>
              <a:rPr sz="1600" spc="50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del</a:t>
            </a:r>
            <a:r>
              <a:rPr sz="1600" spc="-23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dañ</a:t>
            </a:r>
            <a:r>
              <a:rPr sz="1600" spc="-25" dirty="0" smtClean="0">
                <a:solidFill>
                  <a:srgbClr val="00AFEF"/>
                </a:solidFill>
                <a:latin typeface="Verdana"/>
                <a:cs typeface="Verdana"/>
              </a:rPr>
              <a:t>o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,</a:t>
            </a:r>
            <a:r>
              <a:rPr sz="1600" spc="-19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ev</a:t>
            </a:r>
            <a:r>
              <a:rPr sz="1600" spc="-9" dirty="0" smtClean="0">
                <a:solidFill>
                  <a:srgbClr val="00AFEF"/>
                </a:solidFill>
                <a:latin typeface="Verdana"/>
                <a:cs typeface="Verdana"/>
              </a:rPr>
              <a:t>i</a:t>
            </a:r>
            <a:r>
              <a:rPr sz="1600" spc="-4" dirty="0" smtClean="0">
                <a:solidFill>
                  <a:srgbClr val="00AFEF"/>
                </a:solidFill>
                <a:latin typeface="Verdana"/>
                <a:cs typeface="Verdana"/>
              </a:rPr>
              <a:t>t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ando</a:t>
            </a:r>
            <a:r>
              <a:rPr sz="1600" spc="-20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s</a:t>
            </a:r>
            <a:r>
              <a:rPr sz="1600" spc="-9" dirty="0" smtClean="0">
                <a:solidFill>
                  <a:srgbClr val="00AFEF"/>
                </a:solidFill>
                <a:latin typeface="Verdana"/>
                <a:cs typeface="Verdana"/>
              </a:rPr>
              <a:t>e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c</a:t>
            </a:r>
            <a:r>
              <a:rPr sz="1600" spc="-9" dirty="0" smtClean="0">
                <a:solidFill>
                  <a:srgbClr val="00AFEF"/>
                </a:solidFill>
                <a:latin typeface="Verdana"/>
                <a:cs typeface="Verdana"/>
              </a:rPr>
              <a:t>u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e</a:t>
            </a:r>
            <a:r>
              <a:rPr sz="1600" spc="-9" dirty="0" smtClean="0">
                <a:solidFill>
                  <a:srgbClr val="00AFEF"/>
                </a:solidFill>
                <a:latin typeface="Verdana"/>
                <a:cs typeface="Verdana"/>
              </a:rPr>
              <a:t>l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a</a:t>
            </a:r>
            <a:r>
              <a:rPr sz="1600" spc="-4" dirty="0" smtClean="0">
                <a:solidFill>
                  <a:srgbClr val="00AFEF"/>
                </a:solidFill>
                <a:latin typeface="Verdana"/>
                <a:cs typeface="Verdana"/>
              </a:rPr>
              <a:t>s</a:t>
            </a:r>
            <a:r>
              <a:rPr sz="1600" spc="0" dirty="0" smtClean="0">
                <a:solidFill>
                  <a:srgbClr val="00AFEF"/>
                </a:solidFill>
                <a:latin typeface="Verdana"/>
                <a:cs typeface="Verdana"/>
              </a:rPr>
              <a:t>,         </a:t>
            </a:r>
            <a:r>
              <a:rPr sz="1600" spc="269" dirty="0" smtClean="0">
                <a:solidFill>
                  <a:srgbClr val="00AFEF"/>
                </a:solidFill>
                <a:latin typeface="Verdana"/>
                <a:cs typeface="Verdana"/>
              </a:rPr>
              <a:t> </a:t>
            </a:r>
            <a:r>
              <a:rPr sz="2100" spc="0" baseline="5877" dirty="0" smtClean="0">
                <a:solidFill>
                  <a:srgbClr val="538235"/>
                </a:solidFill>
                <a:latin typeface="Verdana"/>
                <a:cs typeface="Verdana"/>
              </a:rPr>
              <a:t>f</a:t>
            </a:r>
            <a:r>
              <a:rPr sz="2100" spc="-4" baseline="5877" dirty="0" smtClean="0">
                <a:solidFill>
                  <a:srgbClr val="538235"/>
                </a:solidFill>
                <a:latin typeface="Verdana"/>
                <a:cs typeface="Verdana"/>
              </a:rPr>
              <a:t>a</a:t>
            </a:r>
            <a:r>
              <a:rPr sz="2100" spc="-9" baseline="5877" dirty="0" smtClean="0">
                <a:solidFill>
                  <a:srgbClr val="538235"/>
                </a:solidFill>
                <a:latin typeface="Verdana"/>
                <a:cs typeface="Verdana"/>
              </a:rPr>
              <a:t>m</a:t>
            </a:r>
            <a:r>
              <a:rPr sz="2100" spc="9" baseline="5877" dirty="0" smtClean="0">
                <a:solidFill>
                  <a:srgbClr val="538235"/>
                </a:solidFill>
                <a:latin typeface="Verdana"/>
                <a:cs typeface="Verdana"/>
              </a:rPr>
              <a:t>i</a:t>
            </a:r>
            <a:r>
              <a:rPr sz="2100" spc="0" baseline="5877" dirty="0" smtClean="0">
                <a:solidFill>
                  <a:srgbClr val="538235"/>
                </a:solidFill>
                <a:latin typeface="Verdana"/>
                <a:cs typeface="Verdana"/>
              </a:rPr>
              <a:t>l</a:t>
            </a:r>
            <a:r>
              <a:rPr sz="2100" spc="9" baseline="5877" dirty="0" smtClean="0">
                <a:solidFill>
                  <a:srgbClr val="538235"/>
                </a:solidFill>
                <a:latin typeface="Verdana"/>
                <a:cs typeface="Verdana"/>
              </a:rPr>
              <a:t>i</a:t>
            </a:r>
            <a:r>
              <a:rPr sz="2100" spc="-14" baseline="5877" dirty="0" smtClean="0">
                <a:solidFill>
                  <a:srgbClr val="538235"/>
                </a:solidFill>
                <a:latin typeface="Verdana"/>
                <a:cs typeface="Verdana"/>
              </a:rPr>
              <a:t>a</a:t>
            </a:r>
            <a:r>
              <a:rPr sz="2100" spc="0" baseline="5877" dirty="0" smtClean="0">
                <a:solidFill>
                  <a:srgbClr val="538235"/>
                </a:solidFill>
                <a:latin typeface="Verdana"/>
                <a:cs typeface="Verdana"/>
              </a:rPr>
              <a:t>s </a:t>
            </a:r>
            <a:r>
              <a:rPr sz="2100" spc="84" baseline="5877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2100" spc="0" baseline="5877" dirty="0" smtClean="0">
                <a:solidFill>
                  <a:srgbClr val="538235"/>
                </a:solidFill>
                <a:latin typeface="Verdana"/>
                <a:cs typeface="Verdana"/>
              </a:rPr>
              <a:t>y   </a:t>
            </a:r>
            <a:r>
              <a:rPr sz="2100" spc="159" baseline="5877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2100" spc="0" baseline="5877" dirty="0" smtClean="0">
                <a:solidFill>
                  <a:srgbClr val="538235"/>
                </a:solidFill>
                <a:latin typeface="Verdana"/>
                <a:cs typeface="Verdana"/>
              </a:rPr>
              <a:t>c</a:t>
            </a:r>
            <a:r>
              <a:rPr sz="2100" spc="-9" baseline="5877" dirty="0" smtClean="0">
                <a:solidFill>
                  <a:srgbClr val="538235"/>
                </a:solidFill>
                <a:latin typeface="Verdana"/>
                <a:cs typeface="Verdana"/>
              </a:rPr>
              <a:t>o</a:t>
            </a:r>
            <a:r>
              <a:rPr sz="2100" spc="0" baseline="5877" dirty="0" smtClean="0">
                <a:solidFill>
                  <a:srgbClr val="538235"/>
                </a:solidFill>
                <a:latin typeface="Verdana"/>
                <a:cs typeface="Verdana"/>
              </a:rPr>
              <a:t>mun</a:t>
            </a:r>
            <a:r>
              <a:rPr sz="2100" spc="9" baseline="5877" dirty="0" smtClean="0">
                <a:solidFill>
                  <a:srgbClr val="538235"/>
                </a:solidFill>
                <a:latin typeface="Verdana"/>
                <a:cs typeface="Verdana"/>
              </a:rPr>
              <a:t>i</a:t>
            </a:r>
            <a:r>
              <a:rPr sz="2100" spc="-9" baseline="5877" dirty="0" smtClean="0">
                <a:solidFill>
                  <a:srgbClr val="538235"/>
                </a:solidFill>
                <a:latin typeface="Verdana"/>
                <a:cs typeface="Verdana"/>
              </a:rPr>
              <a:t>d</a:t>
            </a:r>
            <a:r>
              <a:rPr sz="2100" spc="0" baseline="5877" dirty="0" smtClean="0">
                <a:solidFill>
                  <a:srgbClr val="538235"/>
                </a:solidFill>
                <a:latin typeface="Verdana"/>
                <a:cs typeface="Verdana"/>
              </a:rPr>
              <a:t>ades </a:t>
            </a:r>
            <a:r>
              <a:rPr sz="2100" spc="89" baseline="5877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2100" spc="-9" baseline="5877" dirty="0" smtClean="0">
                <a:solidFill>
                  <a:srgbClr val="538235"/>
                </a:solidFill>
                <a:latin typeface="Verdana"/>
                <a:cs typeface="Verdana"/>
              </a:rPr>
              <a:t>p</a:t>
            </a:r>
            <a:r>
              <a:rPr sz="2100" spc="0" baseline="5877" dirty="0" smtClean="0">
                <a:solidFill>
                  <a:srgbClr val="538235"/>
                </a:solidFill>
                <a:latin typeface="Verdana"/>
                <a:cs typeface="Verdana"/>
              </a:rPr>
              <a:t>a</a:t>
            </a:r>
            <a:r>
              <a:rPr sz="2100" spc="-25" baseline="5877" dirty="0" smtClean="0">
                <a:solidFill>
                  <a:srgbClr val="538235"/>
                </a:solidFill>
                <a:latin typeface="Verdana"/>
                <a:cs typeface="Verdana"/>
              </a:rPr>
              <a:t>r</a:t>
            </a:r>
            <a:r>
              <a:rPr sz="2100" spc="0" baseline="5877" dirty="0" smtClean="0">
                <a:solidFill>
                  <a:srgbClr val="538235"/>
                </a:solidFill>
                <a:latin typeface="Verdana"/>
                <a:cs typeface="Verdana"/>
              </a:rPr>
              <a:t>a </a:t>
            </a:r>
            <a:r>
              <a:rPr sz="2100" spc="69" baseline="5877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2100" spc="0" baseline="5877" dirty="0" smtClean="0">
                <a:solidFill>
                  <a:srgbClr val="538235"/>
                </a:solidFill>
                <a:latin typeface="Verdana"/>
                <a:cs typeface="Verdana"/>
              </a:rPr>
              <a:t>pr</a:t>
            </a:r>
            <a:r>
              <a:rPr sz="2100" spc="-9" baseline="5877" dirty="0" smtClean="0">
                <a:solidFill>
                  <a:srgbClr val="538235"/>
                </a:solidFill>
                <a:latin typeface="Verdana"/>
                <a:cs typeface="Verdana"/>
              </a:rPr>
              <a:t>o</a:t>
            </a:r>
            <a:r>
              <a:rPr sz="2100" spc="-14" baseline="5877" dirty="0" smtClean="0">
                <a:solidFill>
                  <a:srgbClr val="538235"/>
                </a:solidFill>
                <a:latin typeface="Verdana"/>
                <a:cs typeface="Verdana"/>
              </a:rPr>
              <a:t>v</a:t>
            </a:r>
            <a:r>
              <a:rPr sz="2100" spc="0" baseline="5877" dirty="0" smtClean="0">
                <a:solidFill>
                  <a:srgbClr val="538235"/>
                </a:solidFill>
                <a:latin typeface="Verdana"/>
                <a:cs typeface="Verdana"/>
              </a:rPr>
              <a:t>e</a:t>
            </a:r>
            <a:r>
              <a:rPr sz="2100" spc="4" baseline="5877" dirty="0" smtClean="0">
                <a:solidFill>
                  <a:srgbClr val="538235"/>
                </a:solidFill>
                <a:latin typeface="Verdana"/>
                <a:cs typeface="Verdana"/>
              </a:rPr>
              <a:t>e</a:t>
            </a:r>
            <a:r>
              <a:rPr sz="2100" spc="0" baseline="5877" dirty="0" smtClean="0">
                <a:solidFill>
                  <a:srgbClr val="538235"/>
                </a:solidFill>
                <a:latin typeface="Verdana"/>
                <a:cs typeface="Verdana"/>
              </a:rPr>
              <a:t>r     </a:t>
            </a:r>
            <a:r>
              <a:rPr sz="2100" spc="261" baseline="5877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2100" spc="-9" baseline="5877" dirty="0" smtClean="0">
                <a:solidFill>
                  <a:srgbClr val="538235"/>
                </a:solidFill>
                <a:latin typeface="Verdana"/>
                <a:cs typeface="Verdana"/>
              </a:rPr>
              <a:t>el</a:t>
            </a:r>
            <a:endParaRPr sz="1400">
              <a:latin typeface="Verdana"/>
              <a:cs typeface="Verdana"/>
            </a:endParaRPr>
          </a:p>
          <a:p>
            <a:pPr marL="7596505">
              <a:lnSpc>
                <a:spcPct val="101277"/>
              </a:lnSpc>
              <a:spcBef>
                <a:spcPts val="1051"/>
              </a:spcBef>
            </a:pP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s</a:t>
            </a:r>
            <a:r>
              <a:rPr sz="1400" spc="-19" dirty="0" smtClean="0">
                <a:solidFill>
                  <a:srgbClr val="538235"/>
                </a:solidFill>
                <a:latin typeface="Verdana"/>
                <a:cs typeface="Verdana"/>
              </a:rPr>
              <a:t>a</a:t>
            </a:r>
            <a:r>
              <a:rPr sz="1400" spc="9" dirty="0" smtClean="0">
                <a:solidFill>
                  <a:srgbClr val="538235"/>
                </a:solidFill>
                <a:latin typeface="Verdana"/>
                <a:cs typeface="Verdana"/>
              </a:rPr>
              <a:t>l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ud  </a:t>
            </a:r>
            <a:r>
              <a:rPr sz="1400" spc="346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y  </a:t>
            </a:r>
            <a:r>
              <a:rPr sz="1400" spc="331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t</a:t>
            </a:r>
            <a:r>
              <a:rPr sz="1400" spc="-25" dirty="0" smtClean="0">
                <a:solidFill>
                  <a:srgbClr val="538235"/>
                </a:solidFill>
                <a:latin typeface="Verdana"/>
                <a:cs typeface="Verdana"/>
              </a:rPr>
              <a:t>r</a:t>
            </a:r>
            <a:r>
              <a:rPr sz="1400" spc="-4" dirty="0" smtClean="0">
                <a:solidFill>
                  <a:srgbClr val="538235"/>
                </a:solidFill>
                <a:latin typeface="Verdana"/>
                <a:cs typeface="Verdana"/>
              </a:rPr>
              <a:t>a</a:t>
            </a:r>
            <a:r>
              <a:rPr sz="1400" spc="-14" dirty="0" smtClean="0">
                <a:solidFill>
                  <a:srgbClr val="538235"/>
                </a:solidFill>
                <a:latin typeface="Verdana"/>
                <a:cs typeface="Verdana"/>
              </a:rPr>
              <a:t>n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s</a:t>
            </a:r>
            <a:r>
              <a:rPr sz="1400" spc="-14" dirty="0" smtClean="0">
                <a:solidFill>
                  <a:srgbClr val="538235"/>
                </a:solidFill>
                <a:latin typeface="Verdana"/>
                <a:cs typeface="Verdana"/>
              </a:rPr>
              <a:t>f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orm</a:t>
            </a:r>
            <a:r>
              <a:rPr sz="1400" spc="-4" dirty="0" smtClean="0">
                <a:solidFill>
                  <a:srgbClr val="538235"/>
                </a:solidFill>
                <a:latin typeface="Verdana"/>
                <a:cs typeface="Verdana"/>
              </a:rPr>
              <a:t>a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r      </a:t>
            </a:r>
            <a:r>
              <a:rPr sz="1400" spc="19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p</a:t>
            </a:r>
            <a:r>
              <a:rPr sz="1400" spc="-14" dirty="0" smtClean="0">
                <a:solidFill>
                  <a:srgbClr val="538235"/>
                </a:solidFill>
                <a:latin typeface="Verdana"/>
                <a:cs typeface="Verdana"/>
              </a:rPr>
              <a:t>o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s</a:t>
            </a:r>
            <a:r>
              <a:rPr sz="1400" spc="9" dirty="0" smtClean="0">
                <a:solidFill>
                  <a:srgbClr val="538235"/>
                </a:solidFill>
                <a:latin typeface="Verdana"/>
                <a:cs typeface="Verdana"/>
              </a:rPr>
              <a:t>i</a:t>
            </a:r>
            <a:r>
              <a:rPr sz="1400" spc="-14" dirty="0" smtClean="0">
                <a:solidFill>
                  <a:srgbClr val="538235"/>
                </a:solidFill>
                <a:latin typeface="Verdana"/>
                <a:cs typeface="Verdana"/>
              </a:rPr>
              <a:t>t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i</a:t>
            </a:r>
            <a:r>
              <a:rPr sz="1400" spc="-29" dirty="0" smtClean="0">
                <a:solidFill>
                  <a:srgbClr val="538235"/>
                </a:solidFill>
                <a:latin typeface="Verdana"/>
                <a:cs typeface="Verdana"/>
              </a:rPr>
              <a:t>v</a:t>
            </a:r>
            <a:r>
              <a:rPr sz="1400" spc="-4" dirty="0" smtClean="0">
                <a:solidFill>
                  <a:srgbClr val="538235"/>
                </a:solidFill>
                <a:latin typeface="Verdana"/>
                <a:cs typeface="Verdana"/>
              </a:rPr>
              <a:t>a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me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n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te  </a:t>
            </a:r>
            <a:r>
              <a:rPr sz="1400" spc="341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9" dirty="0" smtClean="0">
                <a:solidFill>
                  <a:srgbClr val="538235"/>
                </a:solidFill>
                <a:latin typeface="Verdana"/>
                <a:cs typeface="Verdana"/>
              </a:rPr>
              <a:t>l</a:t>
            </a:r>
            <a:r>
              <a:rPr sz="1400" spc="-14" dirty="0" smtClean="0">
                <a:solidFill>
                  <a:srgbClr val="538235"/>
                </a:solidFill>
                <a:latin typeface="Verdana"/>
                <a:cs typeface="Verdana"/>
              </a:rPr>
              <a:t>o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s</a:t>
            </a:r>
            <a:endParaRPr sz="1400">
              <a:latin typeface="Verdana"/>
              <a:cs typeface="Verdana"/>
            </a:endParaRPr>
          </a:p>
          <a:p>
            <a:pPr marL="7596505">
              <a:lnSpc>
                <a:spcPts val="1510"/>
              </a:lnSpc>
              <a:spcBef>
                <a:spcPts val="75"/>
              </a:spcBef>
            </a:pP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entornos</a:t>
            </a:r>
            <a:r>
              <a:rPr sz="1400" spc="-1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4" dirty="0" smtClean="0">
                <a:solidFill>
                  <a:srgbClr val="538235"/>
                </a:solidFill>
                <a:latin typeface="Verdana"/>
                <a:cs typeface="Verdana"/>
              </a:rPr>
              <a:t>e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n </a:t>
            </a:r>
            <a:r>
              <a:rPr sz="1400" spc="9" dirty="0" smtClean="0">
                <a:solidFill>
                  <a:srgbClr val="538235"/>
                </a:solidFill>
                <a:latin typeface="Verdana"/>
                <a:cs typeface="Verdana"/>
              </a:rPr>
              <a:t>l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os</a:t>
            </a:r>
            <a:r>
              <a:rPr sz="1400" spc="-1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que</a:t>
            </a:r>
            <a:r>
              <a:rPr sz="1400" spc="-4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se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d</a:t>
            </a:r>
            <a:r>
              <a:rPr sz="1400" spc="4" dirty="0" smtClean="0">
                <a:solidFill>
                  <a:srgbClr val="538235"/>
                </a:solidFill>
                <a:latin typeface="Verdana"/>
                <a:cs typeface="Verdana"/>
              </a:rPr>
              <a:t>e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se</a:t>
            </a:r>
            <a:r>
              <a:rPr sz="1400" spc="-9" dirty="0" smtClean="0">
                <a:solidFill>
                  <a:srgbClr val="538235"/>
                </a:solidFill>
                <a:latin typeface="Verdana"/>
                <a:cs typeface="Verdana"/>
              </a:rPr>
              <a:t>n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vue</a:t>
            </a:r>
            <a:r>
              <a:rPr sz="1400" spc="9" dirty="0" smtClean="0">
                <a:solidFill>
                  <a:srgbClr val="538235"/>
                </a:solidFill>
                <a:latin typeface="Verdana"/>
                <a:cs typeface="Verdana"/>
              </a:rPr>
              <a:t>l</a:t>
            </a:r>
            <a:r>
              <a:rPr sz="1400" spc="-14" dirty="0" smtClean="0">
                <a:solidFill>
                  <a:srgbClr val="538235"/>
                </a:solidFill>
                <a:latin typeface="Verdana"/>
                <a:cs typeface="Verdana"/>
              </a:rPr>
              <a:t>v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en</a:t>
            </a:r>
            <a:r>
              <a:rPr sz="1400" spc="-2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sus</a:t>
            </a:r>
            <a:r>
              <a:rPr sz="1400" spc="-19" dirty="0" smtClean="0">
                <a:solidFill>
                  <a:srgbClr val="538235"/>
                </a:solidFill>
                <a:latin typeface="Verdana"/>
                <a:cs typeface="Verdana"/>
              </a:rPr>
              <a:t> 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v</a:t>
            </a:r>
            <a:r>
              <a:rPr sz="1400" spc="4" dirty="0" smtClean="0">
                <a:solidFill>
                  <a:srgbClr val="538235"/>
                </a:solidFill>
                <a:latin typeface="Verdana"/>
                <a:cs typeface="Verdana"/>
              </a:rPr>
              <a:t>i</a:t>
            </a:r>
            <a:r>
              <a:rPr sz="1400" spc="0" dirty="0" smtClean="0">
                <a:solidFill>
                  <a:srgbClr val="538235"/>
                </a:solidFill>
                <a:latin typeface="Verdana"/>
                <a:cs typeface="Verdana"/>
              </a:rPr>
              <a:t>das.</a:t>
            </a:r>
            <a:endParaRPr sz="1400">
              <a:latin typeface="Verdana"/>
              <a:cs typeface="Verdana"/>
            </a:endParaRPr>
          </a:p>
          <a:p>
            <a:pPr marL="1721866" marR="1241205" indent="-196596">
              <a:lnSpc>
                <a:spcPts val="2400"/>
              </a:lnSpc>
              <a:spcBef>
                <a:spcPts val="9535"/>
              </a:spcBef>
              <a:tabLst>
                <a:tab pos="4114800" algn="l"/>
              </a:tabLst>
            </a:pPr>
            <a:r>
              <a:rPr sz="2000" b="1" spc="-150" dirty="0" smtClean="0">
                <a:solidFill>
                  <a:srgbClr val="FF0066"/>
                </a:solidFill>
                <a:latin typeface="Arial"/>
                <a:cs typeface="Arial"/>
              </a:rPr>
              <a:t>V</a:t>
            </a:r>
            <a:r>
              <a:rPr sz="2000" b="1" spc="0" dirty="0" smtClean="0">
                <a:solidFill>
                  <a:srgbClr val="FF0066"/>
                </a:solidFill>
                <a:latin typeface="Arial"/>
                <a:cs typeface="Arial"/>
              </a:rPr>
              <a:t>ALOR</a:t>
            </a:r>
            <a:r>
              <a:rPr sz="2000" b="1" spc="4" dirty="0" smtClean="0">
                <a:solidFill>
                  <a:srgbClr val="FF0066"/>
                </a:solidFill>
                <a:latin typeface="Arial"/>
                <a:cs typeface="Arial"/>
              </a:rPr>
              <a:t>A</a:t>
            </a:r>
            <a:r>
              <a:rPr sz="2000" b="1" spc="0" dirty="0" smtClean="0">
                <a:solidFill>
                  <a:srgbClr val="FF0066"/>
                </a:solidFill>
                <a:latin typeface="Arial"/>
                <a:cs typeface="Arial"/>
              </a:rPr>
              <a:t>CIÓN           </a:t>
            </a:r>
            <a:r>
              <a:rPr sz="2000" b="1" spc="209" dirty="0" smtClean="0">
                <a:solidFill>
                  <a:srgbClr val="FF0066"/>
                </a:solidFill>
                <a:latin typeface="Arial"/>
                <a:cs typeface="Arial"/>
              </a:rPr>
              <a:t> </a:t>
            </a:r>
            <a:r>
              <a:rPr sz="3000" b="1" spc="0" baseline="1449" dirty="0" smtClean="0">
                <a:solidFill>
                  <a:srgbClr val="2E5496"/>
                </a:solidFill>
                <a:latin typeface="Arial"/>
                <a:cs typeface="Arial"/>
              </a:rPr>
              <a:t>DETECCIÓN            </a:t>
            </a:r>
            <a:r>
              <a:rPr sz="3000" b="1" spc="44" baseline="1449" dirty="0" smtClean="0">
                <a:solidFill>
                  <a:srgbClr val="2E5496"/>
                </a:solidFill>
                <a:latin typeface="Arial"/>
                <a:cs typeface="Arial"/>
              </a:rPr>
              <a:t> </a:t>
            </a:r>
            <a:r>
              <a:rPr sz="2000" b="1" spc="-4" dirty="0" smtClean="0">
                <a:solidFill>
                  <a:srgbClr val="BE9000"/>
                </a:solidFill>
                <a:latin typeface="Arial"/>
                <a:cs typeface="Arial"/>
              </a:rPr>
              <a:t>P</a:t>
            </a:r>
            <a:r>
              <a:rPr sz="2000" b="1" spc="0" dirty="0" smtClean="0">
                <a:solidFill>
                  <a:srgbClr val="BE9000"/>
                </a:solidFill>
                <a:latin typeface="Arial"/>
                <a:cs typeface="Arial"/>
              </a:rPr>
              <a:t>ROTECCIÓN           </a:t>
            </a:r>
            <a:r>
              <a:rPr sz="2000" b="1" spc="478" dirty="0" smtClean="0">
                <a:solidFill>
                  <a:srgbClr val="BE9000"/>
                </a:solidFill>
                <a:latin typeface="Arial"/>
                <a:cs typeface="Arial"/>
              </a:rPr>
              <a:t> </a:t>
            </a:r>
            <a:r>
              <a:rPr sz="3000" b="1" spc="0" baseline="-2898" dirty="0" smtClean="0">
                <a:solidFill>
                  <a:srgbClr val="538235"/>
                </a:solidFill>
                <a:latin typeface="Arial"/>
                <a:cs typeface="Arial"/>
              </a:rPr>
              <a:t>EDU</a:t>
            </a:r>
            <a:r>
              <a:rPr sz="3000" b="1" spc="9" baseline="-2898" dirty="0" smtClean="0">
                <a:solidFill>
                  <a:srgbClr val="538235"/>
                </a:solidFill>
                <a:latin typeface="Arial"/>
                <a:cs typeface="Arial"/>
              </a:rPr>
              <a:t>C</a:t>
            </a:r>
            <a:r>
              <a:rPr sz="3000" b="1" spc="0" baseline="-2898" dirty="0" smtClean="0">
                <a:solidFill>
                  <a:srgbClr val="538235"/>
                </a:solidFill>
                <a:latin typeface="Arial"/>
                <a:cs typeface="Arial"/>
              </a:rPr>
              <a:t>A</a:t>
            </a:r>
            <a:r>
              <a:rPr sz="3000" b="1" spc="9" baseline="-2898" dirty="0" smtClean="0">
                <a:solidFill>
                  <a:srgbClr val="538235"/>
                </a:solidFill>
                <a:latin typeface="Arial"/>
                <a:cs typeface="Arial"/>
              </a:rPr>
              <a:t>C</a:t>
            </a:r>
            <a:r>
              <a:rPr sz="3000" b="1" spc="0" baseline="-2898" dirty="0" smtClean="0">
                <a:solidFill>
                  <a:srgbClr val="538235"/>
                </a:solidFill>
                <a:latin typeface="Arial"/>
                <a:cs typeface="Arial"/>
              </a:rPr>
              <a:t>IÓN </a:t>
            </a:r>
            <a:r>
              <a:rPr sz="2000" b="1" spc="0" dirty="0" smtClean="0">
                <a:solidFill>
                  <a:srgbClr val="FF0066"/>
                </a:solidFill>
                <a:latin typeface="Arial"/>
                <a:cs typeface="Arial"/>
              </a:rPr>
              <a:t>INTEGRAL	</a:t>
            </a:r>
            <a:r>
              <a:rPr sz="3000" b="1" spc="0" baseline="1449" dirty="0" smtClean="0">
                <a:solidFill>
                  <a:srgbClr val="2E5496"/>
                </a:solidFill>
                <a:latin typeface="Arial"/>
                <a:cs typeface="Arial"/>
              </a:rPr>
              <a:t>TE</a:t>
            </a:r>
            <a:r>
              <a:rPr sz="3000" b="1" spc="-4" baseline="1449" dirty="0" smtClean="0">
                <a:solidFill>
                  <a:srgbClr val="2E5496"/>
                </a:solidFill>
                <a:latin typeface="Arial"/>
                <a:cs typeface="Arial"/>
              </a:rPr>
              <a:t>M</a:t>
            </a:r>
            <a:r>
              <a:rPr sz="3000" b="1" spc="0" baseline="1449" dirty="0" smtClean="0">
                <a:solidFill>
                  <a:srgbClr val="2E5496"/>
                </a:solidFill>
                <a:latin typeface="Arial"/>
                <a:cs typeface="Arial"/>
              </a:rPr>
              <a:t>PRA</a:t>
            </a:r>
            <a:r>
              <a:rPr sz="3000" b="1" spc="9" baseline="1449" dirty="0" smtClean="0">
                <a:solidFill>
                  <a:srgbClr val="2E5496"/>
                </a:solidFill>
                <a:latin typeface="Arial"/>
                <a:cs typeface="Arial"/>
              </a:rPr>
              <a:t>N</a:t>
            </a:r>
            <a:r>
              <a:rPr sz="3000" b="1" spc="0" baseline="1449" dirty="0" smtClean="0">
                <a:solidFill>
                  <a:srgbClr val="2E5496"/>
                </a:solidFill>
                <a:latin typeface="Arial"/>
                <a:cs typeface="Arial"/>
              </a:rPr>
              <a:t>A             </a:t>
            </a:r>
            <a:r>
              <a:rPr sz="3000" b="1" spc="393" baseline="1449" dirty="0" smtClean="0">
                <a:solidFill>
                  <a:srgbClr val="2E5496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BE9000"/>
                </a:solidFill>
                <a:latin typeface="Arial"/>
                <a:cs typeface="Arial"/>
              </a:rPr>
              <a:t>E</a:t>
            </a:r>
            <a:r>
              <a:rPr sz="2000" b="1" spc="-9" dirty="0" smtClean="0">
                <a:solidFill>
                  <a:srgbClr val="BE9000"/>
                </a:solidFill>
                <a:latin typeface="Arial"/>
                <a:cs typeface="Arial"/>
              </a:rPr>
              <a:t>S</a:t>
            </a:r>
            <a:r>
              <a:rPr sz="2000" b="1" spc="0" dirty="0" smtClean="0">
                <a:solidFill>
                  <a:srgbClr val="BE9000"/>
                </a:solidFill>
                <a:latin typeface="Arial"/>
                <a:cs typeface="Arial"/>
              </a:rPr>
              <a:t>P</a:t>
            </a:r>
            <a:r>
              <a:rPr sz="2000" b="1" spc="-9" dirty="0" smtClean="0">
                <a:solidFill>
                  <a:srgbClr val="BE9000"/>
                </a:solidFill>
                <a:latin typeface="Arial"/>
                <a:cs typeface="Arial"/>
              </a:rPr>
              <a:t>E</a:t>
            </a:r>
            <a:r>
              <a:rPr sz="2000" b="1" spc="0" dirty="0" smtClean="0">
                <a:solidFill>
                  <a:srgbClr val="BE9000"/>
                </a:solidFill>
                <a:latin typeface="Arial"/>
                <a:cs typeface="Arial"/>
              </a:rPr>
              <a:t>CÍFICA         </a:t>
            </a:r>
            <a:r>
              <a:rPr sz="2000" b="1" spc="298" dirty="0" smtClean="0">
                <a:solidFill>
                  <a:srgbClr val="BE9000"/>
                </a:solidFill>
                <a:latin typeface="Arial"/>
                <a:cs typeface="Arial"/>
              </a:rPr>
              <a:t> </a:t>
            </a:r>
            <a:r>
              <a:rPr sz="3000" b="1" spc="-150" baseline="-2898" dirty="0" smtClean="0">
                <a:solidFill>
                  <a:srgbClr val="538235"/>
                </a:solidFill>
                <a:latin typeface="Arial"/>
                <a:cs typeface="Arial"/>
              </a:rPr>
              <a:t>P</a:t>
            </a:r>
            <a:r>
              <a:rPr sz="3000" b="1" spc="0" baseline="-2898" dirty="0" smtClean="0">
                <a:solidFill>
                  <a:srgbClr val="538235"/>
                </a:solidFill>
                <a:latin typeface="Arial"/>
                <a:cs typeface="Arial"/>
              </a:rPr>
              <a:t>A</a:t>
            </a:r>
            <a:r>
              <a:rPr sz="3000" b="1" spc="4" baseline="-2898" dirty="0" smtClean="0">
                <a:solidFill>
                  <a:srgbClr val="538235"/>
                </a:solidFill>
                <a:latin typeface="Arial"/>
                <a:cs typeface="Arial"/>
              </a:rPr>
              <a:t>R</a:t>
            </a:r>
            <a:r>
              <a:rPr sz="3000" b="1" spc="0" baseline="-2898" dirty="0" smtClean="0">
                <a:solidFill>
                  <a:srgbClr val="538235"/>
                </a:solidFill>
                <a:latin typeface="Arial"/>
                <a:cs typeface="Arial"/>
              </a:rPr>
              <a:t>A</a:t>
            </a:r>
            <a:r>
              <a:rPr sz="3000" b="1" spc="-79" baseline="-2898" dirty="0" smtClean="0">
                <a:solidFill>
                  <a:srgbClr val="538235"/>
                </a:solidFill>
                <a:latin typeface="Arial"/>
                <a:cs typeface="Arial"/>
              </a:rPr>
              <a:t> </a:t>
            </a:r>
            <a:r>
              <a:rPr sz="3000" b="1" spc="0" baseline="-2898" dirty="0" smtClean="0">
                <a:solidFill>
                  <a:srgbClr val="538235"/>
                </a:solidFill>
                <a:latin typeface="Arial"/>
                <a:cs typeface="Arial"/>
              </a:rPr>
              <a:t>LA</a:t>
            </a:r>
            <a:r>
              <a:rPr sz="3000" b="1" spc="-64" baseline="-2898" dirty="0" smtClean="0">
                <a:solidFill>
                  <a:srgbClr val="538235"/>
                </a:solidFill>
                <a:latin typeface="Arial"/>
                <a:cs typeface="Arial"/>
              </a:rPr>
              <a:t> </a:t>
            </a:r>
            <a:r>
              <a:rPr sz="3000" b="1" spc="-9" baseline="-2898" dirty="0" smtClean="0">
                <a:solidFill>
                  <a:srgbClr val="538235"/>
                </a:solidFill>
                <a:latin typeface="Arial"/>
                <a:cs typeface="Arial"/>
              </a:rPr>
              <a:t>S</a:t>
            </a:r>
            <a:r>
              <a:rPr sz="3000" b="1" spc="0" baseline="-2898" dirty="0" smtClean="0">
                <a:solidFill>
                  <a:srgbClr val="538235"/>
                </a:solidFill>
                <a:latin typeface="Arial"/>
                <a:cs typeface="Arial"/>
              </a:rPr>
              <a:t>ALUD</a:t>
            </a:r>
            <a:endParaRPr sz="2000">
              <a:latin typeface="Arial"/>
              <a:cs typeface="Arial"/>
            </a:endParaRPr>
          </a:p>
          <a:p>
            <a:pPr marL="300228" marR="2304726" algn="just">
              <a:lnSpc>
                <a:spcPts val="1730"/>
              </a:lnSpc>
              <a:spcBef>
                <a:spcPts val="10471"/>
              </a:spcBef>
            </a:pP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Conju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nt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o  </a:t>
            </a:r>
            <a:r>
              <a:rPr sz="1600" spc="18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de   a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t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enc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i</a:t>
            </a:r>
            <a:r>
              <a:rPr sz="1600" spc="14" dirty="0" smtClean="0">
                <a:solidFill>
                  <a:srgbClr val="FF0066"/>
                </a:solidFill>
                <a:latin typeface="Verdana"/>
                <a:cs typeface="Verdana"/>
              </a:rPr>
              <a:t>o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nes  </a:t>
            </a:r>
            <a:r>
              <a:rPr sz="1600" spc="8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co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o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rd</a:t>
            </a:r>
            <a:r>
              <a:rPr sz="1600" spc="4" dirty="0" smtClean="0">
                <a:solidFill>
                  <a:srgbClr val="FF0066"/>
                </a:solidFill>
                <a:latin typeface="Verdana"/>
                <a:cs typeface="Verdana"/>
              </a:rPr>
              <a:t>i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nad</a:t>
            </a:r>
            <a:r>
              <a:rPr sz="1600" spc="4" dirty="0" smtClean="0">
                <a:solidFill>
                  <a:srgbClr val="FF0066"/>
                </a:solidFill>
                <a:latin typeface="Verdana"/>
                <a:cs typeface="Verdana"/>
              </a:rPr>
              <a:t>as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,         </a:t>
            </a:r>
            <a:r>
              <a:rPr sz="1600" spc="230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Es     </a:t>
            </a:r>
            <a:r>
              <a:rPr sz="2400" spc="105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l     </a:t>
            </a:r>
            <a:r>
              <a:rPr sz="2400" spc="105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c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o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njun</a:t>
            </a:r>
            <a:r>
              <a:rPr sz="2400" spc="-9" baseline="1714" dirty="0" smtClean="0">
                <a:solidFill>
                  <a:srgbClr val="BE9000"/>
                </a:solidFill>
                <a:latin typeface="Verdana"/>
                <a:cs typeface="Verdana"/>
              </a:rPr>
              <a:t>t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o     </a:t>
            </a:r>
            <a:r>
              <a:rPr sz="2400" spc="59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14" baseline="1714" dirty="0" smtClean="0">
                <a:solidFill>
                  <a:srgbClr val="BE9000"/>
                </a:solidFill>
                <a:latin typeface="Verdana"/>
                <a:cs typeface="Verdana"/>
              </a:rPr>
              <a:t>d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e     </a:t>
            </a:r>
            <a:r>
              <a:rPr sz="2400" spc="114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ac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ti</a:t>
            </a:r>
            <a:r>
              <a:rPr sz="2400" spc="14" baseline="1714" dirty="0" smtClean="0">
                <a:solidFill>
                  <a:srgbClr val="BE9000"/>
                </a:solidFill>
                <a:latin typeface="Verdana"/>
                <a:cs typeface="Verdana"/>
              </a:rPr>
              <a:t>v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d</a:t>
            </a:r>
            <a:r>
              <a:rPr sz="2400" spc="14" baseline="1714" dirty="0" smtClean="0">
                <a:solidFill>
                  <a:srgbClr val="BE9000"/>
                </a:solidFill>
                <a:latin typeface="Verdana"/>
                <a:cs typeface="Verdana"/>
              </a:rPr>
              <a:t>a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d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s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,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c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o</a:t>
            </a:r>
            <a:r>
              <a:rPr sz="1600" spc="4" dirty="0" smtClean="0">
                <a:solidFill>
                  <a:srgbClr val="FF0066"/>
                </a:solidFill>
                <a:latin typeface="Verdana"/>
                <a:cs typeface="Verdana"/>
              </a:rPr>
              <a:t>m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pl</a:t>
            </a:r>
            <a:r>
              <a:rPr sz="1600" spc="4" dirty="0" smtClean="0">
                <a:solidFill>
                  <a:srgbClr val="FF0066"/>
                </a:solidFill>
                <a:latin typeface="Verdana"/>
                <a:cs typeface="Verdana"/>
              </a:rPr>
              <a:t>em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e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nt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a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r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i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as    y   </a:t>
            </a:r>
            <a:r>
              <a:rPr sz="1600" spc="128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ef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e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ctiv</a:t>
            </a:r>
            <a:r>
              <a:rPr sz="1600" spc="14" dirty="0" smtClean="0">
                <a:solidFill>
                  <a:srgbClr val="FF0066"/>
                </a:solidFill>
                <a:latin typeface="Verdana"/>
                <a:cs typeface="Verdana"/>
              </a:rPr>
              <a:t>a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s   </a:t>
            </a:r>
            <a:r>
              <a:rPr sz="1600" spc="56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pa</a:t>
            </a:r>
            <a:r>
              <a:rPr sz="1600" spc="14" dirty="0" smtClean="0">
                <a:solidFill>
                  <a:srgbClr val="FF0066"/>
                </a:solidFill>
                <a:latin typeface="Verdana"/>
                <a:cs typeface="Verdana"/>
              </a:rPr>
              <a:t>r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a         </a:t>
            </a:r>
            <a:r>
              <a:rPr sz="1600" spc="61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pr</a:t>
            </a:r>
            <a:r>
              <a:rPr sz="2400" spc="14" baseline="1714" dirty="0" smtClean="0">
                <a:solidFill>
                  <a:srgbClr val="BE9000"/>
                </a:solidFill>
                <a:latin typeface="Verdana"/>
                <a:cs typeface="Verdana"/>
              </a:rPr>
              <a:t>o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c</a:t>
            </a:r>
            <a:r>
              <a:rPr sz="2400" spc="-9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d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mi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n</a:t>
            </a:r>
            <a:r>
              <a:rPr sz="2400" spc="-9" baseline="1714" dirty="0" smtClean="0">
                <a:solidFill>
                  <a:srgbClr val="BE9000"/>
                </a:solidFill>
                <a:latin typeface="Verdana"/>
                <a:cs typeface="Verdana"/>
              </a:rPr>
              <a:t>t</a:t>
            </a:r>
            <a:r>
              <a:rPr sz="2400" spc="14" baseline="1714" dirty="0" smtClean="0">
                <a:solidFill>
                  <a:srgbClr val="BE9000"/>
                </a:solidFill>
                <a:latin typeface="Verdana"/>
                <a:cs typeface="Verdana"/>
              </a:rPr>
              <a:t>o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s</a:t>
            </a:r>
            <a:r>
              <a:rPr sz="2400" spc="40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72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n</a:t>
            </a:r>
            <a:r>
              <a:rPr sz="2400" spc="-9" baseline="1714" dirty="0" smtClean="0">
                <a:solidFill>
                  <a:srgbClr val="BE9000"/>
                </a:solidFill>
                <a:latin typeface="Verdana"/>
                <a:cs typeface="Verdana"/>
              </a:rPr>
              <a:t>t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r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ve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n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cion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s</a:t>
            </a:r>
            <a:r>
              <a:rPr sz="2400" spc="61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t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n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d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nt</a:t>
            </a:r>
            <a:r>
              <a:rPr sz="2400" spc="19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s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de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t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e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r</a:t>
            </a:r>
            <a:r>
              <a:rPr sz="1600" spc="4" dirty="0" smtClean="0">
                <a:solidFill>
                  <a:srgbClr val="FF0066"/>
                </a:solidFill>
                <a:latin typeface="Verdana"/>
                <a:cs typeface="Verdana"/>
              </a:rPr>
              <a:t>m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i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n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a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r  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e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l </a:t>
            </a:r>
            <a:r>
              <a:rPr sz="1600" spc="69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e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st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a</a:t>
            </a:r>
            <a:r>
              <a:rPr sz="1600" spc="14" dirty="0" smtClean="0">
                <a:solidFill>
                  <a:srgbClr val="FF0066"/>
                </a:solidFill>
                <a:latin typeface="Verdana"/>
                <a:cs typeface="Verdana"/>
              </a:rPr>
              <a:t>d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o </a:t>
            </a:r>
            <a:r>
              <a:rPr sz="1600" spc="30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de </a:t>
            </a:r>
            <a:r>
              <a:rPr sz="1600" spc="59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4" dirty="0" smtClean="0">
                <a:solidFill>
                  <a:srgbClr val="FF0066"/>
                </a:solidFill>
                <a:latin typeface="Verdana"/>
                <a:cs typeface="Verdana"/>
              </a:rPr>
              <a:t>s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al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u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d </a:t>
            </a:r>
            <a:r>
              <a:rPr sz="1600" spc="41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14" dirty="0" smtClean="0">
                <a:solidFill>
                  <a:srgbClr val="FF0066"/>
                </a:solidFill>
                <a:latin typeface="Verdana"/>
                <a:cs typeface="Verdana"/>
              </a:rPr>
              <a:t>d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e </a:t>
            </a:r>
            <a:r>
              <a:rPr sz="1600" spc="59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l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a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s         </a:t>
            </a:r>
            <a:r>
              <a:rPr sz="1600" spc="287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a</a:t>
            </a:r>
            <a:r>
              <a:rPr sz="2400" spc="248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ga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r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an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t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zar</a:t>
            </a:r>
            <a:r>
              <a:rPr sz="2400" spc="188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l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a</a:t>
            </a:r>
            <a:r>
              <a:rPr sz="2400" spc="256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pr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o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t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c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c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ón</a:t>
            </a:r>
            <a:r>
              <a:rPr sz="2400" spc="177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14" baseline="1714" dirty="0" smtClean="0">
                <a:solidFill>
                  <a:srgbClr val="BE9000"/>
                </a:solidFill>
                <a:latin typeface="Verdana"/>
                <a:cs typeface="Verdana"/>
              </a:rPr>
              <a:t>d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245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l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as</a:t>
            </a:r>
            <a:r>
              <a:rPr sz="2400" spc="236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pe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r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s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o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n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a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s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,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pe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r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son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a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s   con  </a:t>
            </a:r>
            <a:r>
              <a:rPr sz="1600" spc="44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e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l  </a:t>
            </a:r>
            <a:r>
              <a:rPr sz="1600" spc="43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fin  </a:t>
            </a:r>
            <a:r>
              <a:rPr sz="1600" spc="37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de  </a:t>
            </a:r>
            <a:r>
              <a:rPr sz="1600" spc="52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defi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n</a:t>
            </a:r>
            <a:r>
              <a:rPr sz="1600" spc="4" dirty="0" smtClean="0">
                <a:solidFill>
                  <a:srgbClr val="FF0066"/>
                </a:solidFill>
                <a:latin typeface="Verdana"/>
                <a:cs typeface="Verdana"/>
              </a:rPr>
              <a:t>i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r  </a:t>
            </a:r>
            <a:r>
              <a:rPr sz="1600" spc="16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l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a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s         </a:t>
            </a:r>
            <a:r>
              <a:rPr sz="1600" spc="291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fa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m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l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a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s</a:t>
            </a:r>
            <a:r>
              <a:rPr sz="2400" spc="287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y</a:t>
            </a:r>
            <a:r>
              <a:rPr sz="2400" spc="339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c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o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m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unida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d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s</a:t>
            </a:r>
            <a:r>
              <a:rPr sz="2400" spc="243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fr</a:t>
            </a:r>
            <a:r>
              <a:rPr sz="2400" spc="14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n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t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296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a</a:t>
            </a:r>
            <a:r>
              <a:rPr sz="2400" spc="334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un</a:t>
            </a:r>
            <a:r>
              <a:rPr sz="2400" spc="323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r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s</a:t>
            </a:r>
            <a:r>
              <a:rPr sz="2400" spc="14" baseline="1714" dirty="0" smtClean="0">
                <a:solidFill>
                  <a:srgbClr val="BE9000"/>
                </a:solidFill>
                <a:latin typeface="Verdana"/>
                <a:cs typeface="Verdana"/>
              </a:rPr>
              <a:t>g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o 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i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n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t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e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r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ve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n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ci</a:t>
            </a:r>
            <a:r>
              <a:rPr sz="1600" spc="4" dirty="0" smtClean="0">
                <a:solidFill>
                  <a:srgbClr val="FF0066"/>
                </a:solidFill>
                <a:latin typeface="Verdana"/>
                <a:cs typeface="Verdana"/>
              </a:rPr>
              <a:t>o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n</a:t>
            </a:r>
            <a:r>
              <a:rPr sz="1600" spc="4" dirty="0" smtClean="0">
                <a:solidFill>
                  <a:srgbClr val="FF0066"/>
                </a:solidFill>
                <a:latin typeface="Verdana"/>
                <a:cs typeface="Verdana"/>
              </a:rPr>
              <a:t>e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s   </a:t>
            </a:r>
            <a:r>
              <a:rPr sz="1600" spc="148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de   </a:t>
            </a:r>
            <a:r>
              <a:rPr sz="1600" spc="230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s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a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l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ud   </a:t>
            </a:r>
            <a:r>
              <a:rPr sz="1600" spc="223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que   </a:t>
            </a:r>
            <a:r>
              <a:rPr sz="1600" spc="220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s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e         </a:t>
            </a:r>
            <a:r>
              <a:rPr sz="1600" spc="137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s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p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c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í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f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c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o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, c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o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n</a:t>
            </a:r>
            <a:r>
              <a:rPr sz="2400" spc="50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l</a:t>
            </a:r>
            <a:r>
              <a:rPr sz="2400" spc="44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f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n</a:t>
            </a:r>
            <a:r>
              <a:rPr sz="2400" spc="43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14" baseline="1714" dirty="0" smtClean="0">
                <a:solidFill>
                  <a:srgbClr val="BE9000"/>
                </a:solidFill>
                <a:latin typeface="Verdana"/>
                <a:cs typeface="Verdana"/>
              </a:rPr>
              <a:t>d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44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v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t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ar</a:t>
            </a:r>
            <a:r>
              <a:rPr sz="2400" spc="32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l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a</a:t>
            </a:r>
            <a:r>
              <a:rPr sz="2400" spc="64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pr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s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n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cia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req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ui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era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n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,</a:t>
            </a:r>
            <a:r>
              <a:rPr sz="1600" spc="34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s</a:t>
            </a:r>
            <a:r>
              <a:rPr sz="1600" spc="-9" dirty="0" smtClean="0">
                <a:solidFill>
                  <a:srgbClr val="FF0066"/>
                </a:solidFill>
                <a:latin typeface="Verdana"/>
                <a:cs typeface="Verdana"/>
              </a:rPr>
              <a:t>e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gún</a:t>
            </a:r>
            <a:r>
              <a:rPr sz="1600" spc="-10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e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l</a:t>
            </a:r>
            <a:r>
              <a:rPr sz="1600" spc="9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c</a:t>
            </a:r>
            <a:r>
              <a:rPr sz="1600" spc="-9" dirty="0" smtClean="0">
                <a:solidFill>
                  <a:srgbClr val="FF0066"/>
                </a:solidFill>
                <a:latin typeface="Verdana"/>
                <a:cs typeface="Verdana"/>
              </a:rPr>
              <a:t>u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rso</a:t>
            </a:r>
            <a:r>
              <a:rPr sz="1600" spc="24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de</a:t>
            </a:r>
            <a:r>
              <a:rPr sz="1600" spc="-9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vid</a:t>
            </a:r>
            <a:r>
              <a:rPr sz="1600" spc="-4" dirty="0" smtClean="0">
                <a:solidFill>
                  <a:srgbClr val="FF0066"/>
                </a:solidFill>
                <a:latin typeface="Verdana"/>
                <a:cs typeface="Verdana"/>
              </a:rPr>
              <a:t>a</a:t>
            </a:r>
            <a:r>
              <a:rPr sz="1600" spc="0" dirty="0" smtClean="0">
                <a:solidFill>
                  <a:srgbClr val="FF0066"/>
                </a:solidFill>
                <a:latin typeface="Verdana"/>
                <a:cs typeface="Verdana"/>
              </a:rPr>
              <a:t>.                   </a:t>
            </a:r>
            <a:r>
              <a:rPr sz="1600" spc="478" dirty="0" smtClean="0">
                <a:solidFill>
                  <a:srgbClr val="FF0066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de</a:t>
            </a:r>
            <a:r>
              <a:rPr sz="2400" spc="-19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l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a e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n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ferm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dad</a:t>
            </a:r>
            <a:r>
              <a:rPr sz="2400" spc="-51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o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s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u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s</a:t>
            </a:r>
            <a:r>
              <a:rPr sz="2400" spc="-1" baseline="1714" dirty="0" smtClean="0">
                <a:solidFill>
                  <a:srgbClr val="BE9000"/>
                </a:solidFill>
                <a:latin typeface="Verdana"/>
                <a:cs typeface="Verdana"/>
              </a:rPr>
              <a:t> 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co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m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pl</a:t>
            </a:r>
            <a:r>
              <a:rPr sz="2400" spc="-9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ca</a:t>
            </a:r>
            <a:r>
              <a:rPr sz="2400" spc="4" baseline="1714" dirty="0" smtClean="0">
                <a:solidFill>
                  <a:srgbClr val="BE9000"/>
                </a:solidFill>
                <a:latin typeface="Verdana"/>
                <a:cs typeface="Verdana"/>
              </a:rPr>
              <a:t>c</a:t>
            </a:r>
            <a:r>
              <a:rPr sz="2400" spc="-4" baseline="1714" dirty="0" smtClean="0">
                <a:solidFill>
                  <a:srgbClr val="BE9000"/>
                </a:solidFill>
                <a:latin typeface="Verdana"/>
                <a:cs typeface="Verdana"/>
              </a:rPr>
              <a:t>i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on</a:t>
            </a:r>
            <a:r>
              <a:rPr sz="2400" spc="9" baseline="1714" dirty="0" smtClean="0">
                <a:solidFill>
                  <a:srgbClr val="BE9000"/>
                </a:solidFill>
                <a:latin typeface="Verdana"/>
                <a:cs typeface="Verdana"/>
              </a:rPr>
              <a:t>e</a:t>
            </a:r>
            <a:r>
              <a:rPr sz="2400" spc="14" baseline="1714" dirty="0" smtClean="0">
                <a:solidFill>
                  <a:srgbClr val="BE9000"/>
                </a:solidFill>
                <a:latin typeface="Verdana"/>
                <a:cs typeface="Verdana"/>
              </a:rPr>
              <a:t>s</a:t>
            </a:r>
            <a:r>
              <a:rPr sz="2400" spc="0" baseline="1714" dirty="0" smtClean="0">
                <a:solidFill>
                  <a:srgbClr val="BE9000"/>
                </a:solidFill>
                <a:latin typeface="Verdana"/>
                <a:cs typeface="Verdana"/>
              </a:rPr>
              <a:t>.</a:t>
            </a:r>
            <a:endParaRPr sz="160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77057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object 125"/>
          <p:cNvSpPr/>
          <p:nvPr/>
        </p:nvSpPr>
        <p:spPr>
          <a:xfrm>
            <a:off x="1030516" y="646302"/>
            <a:ext cx="11161483" cy="0"/>
          </a:xfrm>
          <a:custGeom>
            <a:avLst/>
            <a:gdLst/>
            <a:ahLst/>
            <a:cxnLst/>
            <a:rect l="l" t="t" r="r" b="b"/>
            <a:pathLst>
              <a:path w="11161483">
                <a:moveTo>
                  <a:pt x="11161483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30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1132116" y="754358"/>
            <a:ext cx="10711567" cy="303158"/>
          </a:xfrm>
          <a:custGeom>
            <a:avLst/>
            <a:gdLst/>
            <a:ahLst/>
            <a:cxnLst/>
            <a:rect l="l" t="t" r="r" b="b"/>
            <a:pathLst>
              <a:path w="10711567" h="303158">
                <a:moveTo>
                  <a:pt x="10711567" y="8204"/>
                </a:moveTo>
                <a:lnTo>
                  <a:pt x="8751" y="8204"/>
                </a:lnTo>
                <a:lnTo>
                  <a:pt x="8751" y="303158"/>
                </a:lnTo>
                <a:lnTo>
                  <a:pt x="10711567" y="303158"/>
                </a:lnTo>
                <a:lnTo>
                  <a:pt x="10711567" y="8204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11834932" y="754358"/>
            <a:ext cx="709437" cy="303158"/>
          </a:xfrm>
          <a:custGeom>
            <a:avLst/>
            <a:gdLst/>
            <a:ahLst/>
            <a:cxnLst/>
            <a:rect l="l" t="t" r="r" b="b"/>
            <a:pathLst>
              <a:path w="709437" h="303158">
                <a:moveTo>
                  <a:pt x="8751" y="8204"/>
                </a:moveTo>
                <a:lnTo>
                  <a:pt x="0" y="8204"/>
                </a:lnTo>
                <a:lnTo>
                  <a:pt x="0" y="303158"/>
                </a:lnTo>
                <a:lnTo>
                  <a:pt x="8751" y="303158"/>
                </a:lnTo>
                <a:lnTo>
                  <a:pt x="8751" y="820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5178358" y="1049338"/>
            <a:ext cx="455650" cy="417661"/>
          </a:xfrm>
          <a:custGeom>
            <a:avLst/>
            <a:gdLst/>
            <a:ahLst/>
            <a:cxnLst/>
            <a:rect l="l" t="t" r="r" b="b"/>
            <a:pathLst>
              <a:path w="455650" h="417661">
                <a:moveTo>
                  <a:pt x="0" y="417661"/>
                </a:moveTo>
                <a:lnTo>
                  <a:pt x="455650" y="417661"/>
                </a:lnTo>
                <a:lnTo>
                  <a:pt x="455650" y="0"/>
                </a:lnTo>
                <a:lnTo>
                  <a:pt x="0" y="0"/>
                </a:lnTo>
                <a:lnTo>
                  <a:pt x="0" y="4176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5625373" y="1049338"/>
            <a:ext cx="455358" cy="417661"/>
          </a:xfrm>
          <a:custGeom>
            <a:avLst/>
            <a:gdLst/>
            <a:ahLst/>
            <a:cxnLst/>
            <a:rect l="l" t="t" r="r" b="b"/>
            <a:pathLst>
              <a:path w="455358" h="417661">
                <a:moveTo>
                  <a:pt x="0" y="417661"/>
                </a:moveTo>
                <a:lnTo>
                  <a:pt x="455358" y="417661"/>
                </a:lnTo>
                <a:lnTo>
                  <a:pt x="455358" y="0"/>
                </a:lnTo>
                <a:lnTo>
                  <a:pt x="0" y="0"/>
                </a:lnTo>
                <a:lnTo>
                  <a:pt x="0" y="417661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6071922" y="1049338"/>
            <a:ext cx="455358" cy="417661"/>
          </a:xfrm>
          <a:custGeom>
            <a:avLst/>
            <a:gdLst/>
            <a:ahLst/>
            <a:cxnLst/>
            <a:rect l="l" t="t" r="r" b="b"/>
            <a:pathLst>
              <a:path w="455358" h="417661">
                <a:moveTo>
                  <a:pt x="0" y="417661"/>
                </a:moveTo>
                <a:lnTo>
                  <a:pt x="455358" y="417661"/>
                </a:lnTo>
                <a:lnTo>
                  <a:pt x="455358" y="0"/>
                </a:lnTo>
                <a:lnTo>
                  <a:pt x="0" y="0"/>
                </a:lnTo>
                <a:lnTo>
                  <a:pt x="0" y="4176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6518587" y="1049338"/>
            <a:ext cx="455358" cy="417661"/>
          </a:xfrm>
          <a:custGeom>
            <a:avLst/>
            <a:gdLst/>
            <a:ahLst/>
            <a:cxnLst/>
            <a:rect l="l" t="t" r="r" b="b"/>
            <a:pathLst>
              <a:path w="455358" h="417661">
                <a:moveTo>
                  <a:pt x="0" y="417661"/>
                </a:moveTo>
                <a:lnTo>
                  <a:pt x="455358" y="417661"/>
                </a:lnTo>
                <a:lnTo>
                  <a:pt x="455358" y="0"/>
                </a:lnTo>
                <a:lnTo>
                  <a:pt x="0" y="0"/>
                </a:lnTo>
                <a:lnTo>
                  <a:pt x="0" y="417661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6965136" y="1049338"/>
            <a:ext cx="455650" cy="417661"/>
          </a:xfrm>
          <a:custGeom>
            <a:avLst/>
            <a:gdLst/>
            <a:ahLst/>
            <a:cxnLst/>
            <a:rect l="l" t="t" r="r" b="b"/>
            <a:pathLst>
              <a:path w="455650" h="417661">
                <a:moveTo>
                  <a:pt x="0" y="417661"/>
                </a:moveTo>
                <a:lnTo>
                  <a:pt x="455650" y="417661"/>
                </a:lnTo>
                <a:lnTo>
                  <a:pt x="455650" y="0"/>
                </a:lnTo>
                <a:lnTo>
                  <a:pt x="0" y="0"/>
                </a:lnTo>
                <a:lnTo>
                  <a:pt x="0" y="4176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7412034" y="1049338"/>
            <a:ext cx="455358" cy="417661"/>
          </a:xfrm>
          <a:custGeom>
            <a:avLst/>
            <a:gdLst/>
            <a:ahLst/>
            <a:cxnLst/>
            <a:rect l="l" t="t" r="r" b="b"/>
            <a:pathLst>
              <a:path w="455358" h="417661">
                <a:moveTo>
                  <a:pt x="0" y="417661"/>
                </a:moveTo>
                <a:lnTo>
                  <a:pt x="455358" y="417661"/>
                </a:lnTo>
                <a:lnTo>
                  <a:pt x="455358" y="0"/>
                </a:lnTo>
                <a:lnTo>
                  <a:pt x="0" y="0"/>
                </a:lnTo>
                <a:lnTo>
                  <a:pt x="0" y="417661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4490857" y="1061660"/>
            <a:ext cx="35355" cy="0"/>
          </a:xfrm>
          <a:custGeom>
            <a:avLst/>
            <a:gdLst/>
            <a:ahLst/>
            <a:cxnLst/>
            <a:rect l="l" t="t" r="r" b="b"/>
            <a:pathLst>
              <a:path w="35355">
                <a:moveTo>
                  <a:pt x="0" y="0"/>
                </a:moveTo>
                <a:lnTo>
                  <a:pt x="35355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4486540" y="1061606"/>
            <a:ext cx="44048" cy="0"/>
          </a:xfrm>
          <a:custGeom>
            <a:avLst/>
            <a:gdLst/>
            <a:ahLst/>
            <a:cxnLst/>
            <a:rect l="l" t="t" r="r" b="b"/>
            <a:pathLst>
              <a:path w="44048">
                <a:moveTo>
                  <a:pt x="0" y="0"/>
                </a:moveTo>
                <a:lnTo>
                  <a:pt x="44048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4490857" y="1069839"/>
            <a:ext cx="26603" cy="0"/>
          </a:xfrm>
          <a:custGeom>
            <a:avLst/>
            <a:gdLst/>
            <a:ahLst/>
            <a:cxnLst/>
            <a:rect l="l" t="t" r="r" b="b"/>
            <a:pathLst>
              <a:path w="26603">
                <a:moveTo>
                  <a:pt x="0" y="0"/>
                </a:moveTo>
                <a:lnTo>
                  <a:pt x="26603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4486540" y="1069785"/>
            <a:ext cx="35296" cy="0"/>
          </a:xfrm>
          <a:custGeom>
            <a:avLst/>
            <a:gdLst/>
            <a:ahLst/>
            <a:cxnLst/>
            <a:rect l="l" t="t" r="r" b="b"/>
            <a:pathLst>
              <a:path w="35296">
                <a:moveTo>
                  <a:pt x="0" y="0"/>
                </a:moveTo>
                <a:lnTo>
                  <a:pt x="35296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4490857" y="1078018"/>
            <a:ext cx="17852" cy="0"/>
          </a:xfrm>
          <a:custGeom>
            <a:avLst/>
            <a:gdLst/>
            <a:ahLst/>
            <a:cxnLst/>
            <a:rect l="l" t="t" r="r" b="b"/>
            <a:pathLst>
              <a:path w="17852">
                <a:moveTo>
                  <a:pt x="0" y="0"/>
                </a:moveTo>
                <a:lnTo>
                  <a:pt x="17852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4486540" y="1077963"/>
            <a:ext cx="26545" cy="0"/>
          </a:xfrm>
          <a:custGeom>
            <a:avLst/>
            <a:gdLst/>
            <a:ahLst/>
            <a:cxnLst/>
            <a:rect l="l" t="t" r="r" b="b"/>
            <a:pathLst>
              <a:path w="26545">
                <a:moveTo>
                  <a:pt x="0" y="0"/>
                </a:moveTo>
                <a:lnTo>
                  <a:pt x="26545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4490857" y="1086197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4486540" y="1086142"/>
            <a:ext cx="17794" cy="0"/>
          </a:xfrm>
          <a:custGeom>
            <a:avLst/>
            <a:gdLst/>
            <a:ahLst/>
            <a:cxnLst/>
            <a:rect l="l" t="t" r="r" b="b"/>
            <a:pathLst>
              <a:path w="17794">
                <a:moveTo>
                  <a:pt x="0" y="0"/>
                </a:moveTo>
                <a:lnTo>
                  <a:pt x="17794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4490857" y="109437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4486540" y="1094321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5178358" y="1458820"/>
            <a:ext cx="455650" cy="417661"/>
          </a:xfrm>
          <a:custGeom>
            <a:avLst/>
            <a:gdLst/>
            <a:ahLst/>
            <a:cxnLst/>
            <a:rect l="l" t="t" r="r" b="b"/>
            <a:pathLst>
              <a:path w="455650" h="417661">
                <a:moveTo>
                  <a:pt x="0" y="417661"/>
                </a:moveTo>
                <a:lnTo>
                  <a:pt x="455650" y="417661"/>
                </a:lnTo>
                <a:lnTo>
                  <a:pt x="455650" y="0"/>
                </a:lnTo>
                <a:lnTo>
                  <a:pt x="0" y="0"/>
                </a:lnTo>
                <a:lnTo>
                  <a:pt x="0" y="417661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5625373" y="1458820"/>
            <a:ext cx="455358" cy="417661"/>
          </a:xfrm>
          <a:custGeom>
            <a:avLst/>
            <a:gdLst/>
            <a:ahLst/>
            <a:cxnLst/>
            <a:rect l="l" t="t" r="r" b="b"/>
            <a:pathLst>
              <a:path w="455358" h="417661">
                <a:moveTo>
                  <a:pt x="0" y="417661"/>
                </a:moveTo>
                <a:lnTo>
                  <a:pt x="455358" y="417661"/>
                </a:lnTo>
                <a:lnTo>
                  <a:pt x="455358" y="0"/>
                </a:lnTo>
                <a:lnTo>
                  <a:pt x="0" y="0"/>
                </a:lnTo>
                <a:lnTo>
                  <a:pt x="0" y="4176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6071922" y="1458820"/>
            <a:ext cx="455358" cy="417661"/>
          </a:xfrm>
          <a:custGeom>
            <a:avLst/>
            <a:gdLst/>
            <a:ahLst/>
            <a:cxnLst/>
            <a:rect l="l" t="t" r="r" b="b"/>
            <a:pathLst>
              <a:path w="455358" h="417661">
                <a:moveTo>
                  <a:pt x="0" y="417661"/>
                </a:moveTo>
                <a:lnTo>
                  <a:pt x="455358" y="417661"/>
                </a:lnTo>
                <a:lnTo>
                  <a:pt x="455358" y="0"/>
                </a:lnTo>
                <a:lnTo>
                  <a:pt x="0" y="0"/>
                </a:lnTo>
                <a:lnTo>
                  <a:pt x="0" y="417661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6518587" y="1458820"/>
            <a:ext cx="455358" cy="417661"/>
          </a:xfrm>
          <a:custGeom>
            <a:avLst/>
            <a:gdLst/>
            <a:ahLst/>
            <a:cxnLst/>
            <a:rect l="l" t="t" r="r" b="b"/>
            <a:pathLst>
              <a:path w="455358" h="417661">
                <a:moveTo>
                  <a:pt x="0" y="417661"/>
                </a:moveTo>
                <a:lnTo>
                  <a:pt x="455358" y="417661"/>
                </a:lnTo>
                <a:lnTo>
                  <a:pt x="455358" y="0"/>
                </a:lnTo>
                <a:lnTo>
                  <a:pt x="0" y="0"/>
                </a:lnTo>
                <a:lnTo>
                  <a:pt x="0" y="4176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6965136" y="1458820"/>
            <a:ext cx="455650" cy="417661"/>
          </a:xfrm>
          <a:custGeom>
            <a:avLst/>
            <a:gdLst/>
            <a:ahLst/>
            <a:cxnLst/>
            <a:rect l="l" t="t" r="r" b="b"/>
            <a:pathLst>
              <a:path w="455650" h="417661">
                <a:moveTo>
                  <a:pt x="0" y="417661"/>
                </a:moveTo>
                <a:lnTo>
                  <a:pt x="455650" y="417661"/>
                </a:lnTo>
                <a:lnTo>
                  <a:pt x="455650" y="0"/>
                </a:lnTo>
                <a:lnTo>
                  <a:pt x="0" y="0"/>
                </a:lnTo>
                <a:lnTo>
                  <a:pt x="0" y="417661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7412034" y="1458820"/>
            <a:ext cx="455358" cy="417661"/>
          </a:xfrm>
          <a:custGeom>
            <a:avLst/>
            <a:gdLst/>
            <a:ahLst/>
            <a:cxnLst/>
            <a:rect l="l" t="t" r="r" b="b"/>
            <a:pathLst>
              <a:path w="455358" h="417661">
                <a:moveTo>
                  <a:pt x="0" y="417661"/>
                </a:moveTo>
                <a:lnTo>
                  <a:pt x="455358" y="417661"/>
                </a:lnTo>
                <a:lnTo>
                  <a:pt x="455358" y="0"/>
                </a:lnTo>
                <a:lnTo>
                  <a:pt x="0" y="0"/>
                </a:lnTo>
                <a:lnTo>
                  <a:pt x="0" y="41766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1145243" y="104530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1145243" y="104530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1153994" y="1045303"/>
            <a:ext cx="814452" cy="0"/>
          </a:xfrm>
          <a:custGeom>
            <a:avLst/>
            <a:gdLst/>
            <a:ahLst/>
            <a:cxnLst/>
            <a:rect l="l" t="t" r="r" b="b"/>
            <a:pathLst>
              <a:path w="814452">
                <a:moveTo>
                  <a:pt x="0" y="0"/>
                </a:moveTo>
                <a:lnTo>
                  <a:pt x="81445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1149618" y="1045248"/>
            <a:ext cx="823203" cy="0"/>
          </a:xfrm>
          <a:custGeom>
            <a:avLst/>
            <a:gdLst/>
            <a:ahLst/>
            <a:cxnLst/>
            <a:rect l="l" t="t" r="r" b="b"/>
            <a:pathLst>
              <a:path w="823203">
                <a:moveTo>
                  <a:pt x="0" y="0"/>
                </a:moveTo>
                <a:lnTo>
                  <a:pt x="82320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1145243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1977198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1153994" y="1061660"/>
            <a:ext cx="814452" cy="0"/>
          </a:xfrm>
          <a:custGeom>
            <a:avLst/>
            <a:gdLst/>
            <a:ahLst/>
            <a:cxnLst/>
            <a:rect l="l" t="t" r="r" b="b"/>
            <a:pathLst>
              <a:path w="814452">
                <a:moveTo>
                  <a:pt x="0" y="0"/>
                </a:moveTo>
                <a:lnTo>
                  <a:pt x="81445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1149618" y="1061606"/>
            <a:ext cx="823203" cy="0"/>
          </a:xfrm>
          <a:custGeom>
            <a:avLst/>
            <a:gdLst/>
            <a:ahLst/>
            <a:cxnLst/>
            <a:rect l="l" t="t" r="r" b="b"/>
            <a:pathLst>
              <a:path w="823203">
                <a:moveTo>
                  <a:pt x="0" y="0"/>
                </a:moveTo>
                <a:lnTo>
                  <a:pt x="82320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1977198" y="1045303"/>
            <a:ext cx="17502" cy="0"/>
          </a:xfrm>
          <a:custGeom>
            <a:avLst/>
            <a:gdLst/>
            <a:ahLst/>
            <a:cxnLst/>
            <a:rect l="l" t="t" r="r" b="b"/>
            <a:pathLst>
              <a:path w="17502">
                <a:moveTo>
                  <a:pt x="0" y="0"/>
                </a:moveTo>
                <a:lnTo>
                  <a:pt x="1750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1972822" y="1045248"/>
            <a:ext cx="26253" cy="0"/>
          </a:xfrm>
          <a:custGeom>
            <a:avLst/>
            <a:gdLst/>
            <a:ahLst/>
            <a:cxnLst/>
            <a:rect l="l" t="t" r="r" b="b"/>
            <a:pathLst>
              <a:path w="26253">
                <a:moveTo>
                  <a:pt x="0" y="0"/>
                </a:moveTo>
                <a:lnTo>
                  <a:pt x="2625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2003451" y="1045303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1999076" y="1045248"/>
            <a:ext cx="2469961" cy="0"/>
          </a:xfrm>
          <a:custGeom>
            <a:avLst/>
            <a:gdLst/>
            <a:ahLst/>
            <a:cxnLst/>
            <a:rect l="l" t="t" r="r" b="b"/>
            <a:pathLst>
              <a:path w="2469961">
                <a:moveTo>
                  <a:pt x="0" y="0"/>
                </a:moveTo>
                <a:lnTo>
                  <a:pt x="246996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1994700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4473354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2003451" y="1061660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1999076" y="1061606"/>
            <a:ext cx="2469961" cy="0"/>
          </a:xfrm>
          <a:custGeom>
            <a:avLst/>
            <a:gdLst/>
            <a:ahLst/>
            <a:cxnLst/>
            <a:rect l="l" t="t" r="r" b="b"/>
            <a:pathLst>
              <a:path w="2469961">
                <a:moveTo>
                  <a:pt x="0" y="0"/>
                </a:moveTo>
                <a:lnTo>
                  <a:pt x="246996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4473354" y="1045303"/>
            <a:ext cx="17502" cy="0"/>
          </a:xfrm>
          <a:custGeom>
            <a:avLst/>
            <a:gdLst/>
            <a:ahLst/>
            <a:cxnLst/>
            <a:rect l="l" t="t" r="r" b="b"/>
            <a:pathLst>
              <a:path w="17502">
                <a:moveTo>
                  <a:pt x="0" y="0"/>
                </a:moveTo>
                <a:lnTo>
                  <a:pt x="1750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4469037" y="1045248"/>
            <a:ext cx="26253" cy="0"/>
          </a:xfrm>
          <a:custGeom>
            <a:avLst/>
            <a:gdLst/>
            <a:ahLst/>
            <a:cxnLst/>
            <a:rect l="l" t="t" r="r" b="b"/>
            <a:pathLst>
              <a:path w="26253">
                <a:moveTo>
                  <a:pt x="0" y="0"/>
                </a:moveTo>
                <a:lnTo>
                  <a:pt x="2625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4499608" y="1045303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4495291" y="1045248"/>
            <a:ext cx="674432" cy="0"/>
          </a:xfrm>
          <a:custGeom>
            <a:avLst/>
            <a:gdLst/>
            <a:ahLst/>
            <a:cxnLst/>
            <a:rect l="l" t="t" r="r" b="b"/>
            <a:pathLst>
              <a:path w="674432">
                <a:moveTo>
                  <a:pt x="0" y="0"/>
                </a:moveTo>
                <a:lnTo>
                  <a:pt x="674432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4490857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5174040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4499608" y="1061660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4495291" y="1061606"/>
            <a:ext cx="674432" cy="0"/>
          </a:xfrm>
          <a:custGeom>
            <a:avLst/>
            <a:gdLst/>
            <a:ahLst/>
            <a:cxnLst/>
            <a:rect l="l" t="t" r="r" b="b"/>
            <a:pathLst>
              <a:path w="674432">
                <a:moveTo>
                  <a:pt x="0" y="0"/>
                </a:moveTo>
                <a:lnTo>
                  <a:pt x="674432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5174040" y="1045303"/>
            <a:ext cx="17502" cy="0"/>
          </a:xfrm>
          <a:custGeom>
            <a:avLst/>
            <a:gdLst/>
            <a:ahLst/>
            <a:cxnLst/>
            <a:rect l="l" t="t" r="r" b="b"/>
            <a:pathLst>
              <a:path w="17502">
                <a:moveTo>
                  <a:pt x="0" y="0"/>
                </a:moveTo>
                <a:lnTo>
                  <a:pt x="1750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5169606" y="1045248"/>
            <a:ext cx="26253" cy="0"/>
          </a:xfrm>
          <a:custGeom>
            <a:avLst/>
            <a:gdLst/>
            <a:ahLst/>
            <a:cxnLst/>
            <a:rect l="l" t="t" r="r" b="b"/>
            <a:pathLst>
              <a:path w="26253">
                <a:moveTo>
                  <a:pt x="0" y="0"/>
                </a:moveTo>
                <a:lnTo>
                  <a:pt x="2625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5200294" y="1045303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5195860" y="1045248"/>
            <a:ext cx="2653971" cy="0"/>
          </a:xfrm>
          <a:custGeom>
            <a:avLst/>
            <a:gdLst/>
            <a:ahLst/>
            <a:cxnLst/>
            <a:rect l="l" t="t" r="r" b="b"/>
            <a:pathLst>
              <a:path w="2653971">
                <a:moveTo>
                  <a:pt x="0" y="0"/>
                </a:moveTo>
                <a:lnTo>
                  <a:pt x="265397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5191543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7854266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5200294" y="1061660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5195860" y="1061606"/>
            <a:ext cx="2653971" cy="0"/>
          </a:xfrm>
          <a:custGeom>
            <a:avLst/>
            <a:gdLst/>
            <a:ahLst/>
            <a:cxnLst/>
            <a:rect l="l" t="t" r="r" b="b"/>
            <a:pathLst>
              <a:path w="2653971">
                <a:moveTo>
                  <a:pt x="0" y="0"/>
                </a:moveTo>
                <a:lnTo>
                  <a:pt x="265397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7854266" y="1045303"/>
            <a:ext cx="17502" cy="0"/>
          </a:xfrm>
          <a:custGeom>
            <a:avLst/>
            <a:gdLst/>
            <a:ahLst/>
            <a:cxnLst/>
            <a:rect l="l" t="t" r="r" b="b"/>
            <a:pathLst>
              <a:path w="17502">
                <a:moveTo>
                  <a:pt x="0" y="0"/>
                </a:moveTo>
                <a:lnTo>
                  <a:pt x="1750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7849949" y="1045248"/>
            <a:ext cx="26253" cy="0"/>
          </a:xfrm>
          <a:custGeom>
            <a:avLst/>
            <a:gdLst/>
            <a:ahLst/>
            <a:cxnLst/>
            <a:rect l="l" t="t" r="r" b="b"/>
            <a:pathLst>
              <a:path w="26253">
                <a:moveTo>
                  <a:pt x="0" y="0"/>
                </a:moveTo>
                <a:lnTo>
                  <a:pt x="2625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7880520" y="1045303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7876202" y="1045248"/>
            <a:ext cx="1804280" cy="0"/>
          </a:xfrm>
          <a:custGeom>
            <a:avLst/>
            <a:gdLst/>
            <a:ahLst/>
            <a:cxnLst/>
            <a:rect l="l" t="t" r="r" b="b"/>
            <a:pathLst>
              <a:path w="1804280">
                <a:moveTo>
                  <a:pt x="0" y="0"/>
                </a:moveTo>
                <a:lnTo>
                  <a:pt x="180428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7871768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9684800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7880520" y="1061660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7876202" y="1061606"/>
            <a:ext cx="1804280" cy="0"/>
          </a:xfrm>
          <a:custGeom>
            <a:avLst/>
            <a:gdLst/>
            <a:ahLst/>
            <a:cxnLst/>
            <a:rect l="l" t="t" r="r" b="b"/>
            <a:pathLst>
              <a:path w="1804280">
                <a:moveTo>
                  <a:pt x="0" y="0"/>
                </a:moveTo>
                <a:lnTo>
                  <a:pt x="180428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9684800" y="1045303"/>
            <a:ext cx="17502" cy="0"/>
          </a:xfrm>
          <a:custGeom>
            <a:avLst/>
            <a:gdLst/>
            <a:ahLst/>
            <a:cxnLst/>
            <a:rect l="l" t="t" r="r" b="b"/>
            <a:pathLst>
              <a:path w="17502">
                <a:moveTo>
                  <a:pt x="0" y="0"/>
                </a:moveTo>
                <a:lnTo>
                  <a:pt x="1750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9680366" y="1045248"/>
            <a:ext cx="26253" cy="0"/>
          </a:xfrm>
          <a:custGeom>
            <a:avLst/>
            <a:gdLst/>
            <a:ahLst/>
            <a:cxnLst/>
            <a:rect l="l" t="t" r="r" b="b"/>
            <a:pathLst>
              <a:path w="26253">
                <a:moveTo>
                  <a:pt x="0" y="0"/>
                </a:moveTo>
                <a:lnTo>
                  <a:pt x="2625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4477788" y="770715"/>
            <a:ext cx="8751" cy="27044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5178358" y="770715"/>
            <a:ext cx="8751" cy="27044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4490857" y="1471143"/>
            <a:ext cx="35355" cy="0"/>
          </a:xfrm>
          <a:custGeom>
            <a:avLst/>
            <a:gdLst/>
            <a:ahLst/>
            <a:cxnLst/>
            <a:rect l="l" t="t" r="r" b="b"/>
            <a:pathLst>
              <a:path w="35355">
                <a:moveTo>
                  <a:pt x="0" y="0"/>
                </a:moveTo>
                <a:lnTo>
                  <a:pt x="35355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4486540" y="1471088"/>
            <a:ext cx="44048" cy="0"/>
          </a:xfrm>
          <a:custGeom>
            <a:avLst/>
            <a:gdLst/>
            <a:ahLst/>
            <a:cxnLst/>
            <a:rect l="l" t="t" r="r" b="b"/>
            <a:pathLst>
              <a:path w="44048">
                <a:moveTo>
                  <a:pt x="0" y="0"/>
                </a:moveTo>
                <a:lnTo>
                  <a:pt x="44048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4490857" y="1479322"/>
            <a:ext cx="26603" cy="0"/>
          </a:xfrm>
          <a:custGeom>
            <a:avLst/>
            <a:gdLst/>
            <a:ahLst/>
            <a:cxnLst/>
            <a:rect l="l" t="t" r="r" b="b"/>
            <a:pathLst>
              <a:path w="26603">
                <a:moveTo>
                  <a:pt x="0" y="0"/>
                </a:moveTo>
                <a:lnTo>
                  <a:pt x="26603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4486540" y="1479267"/>
            <a:ext cx="35296" cy="0"/>
          </a:xfrm>
          <a:custGeom>
            <a:avLst/>
            <a:gdLst/>
            <a:ahLst/>
            <a:cxnLst/>
            <a:rect l="l" t="t" r="r" b="b"/>
            <a:pathLst>
              <a:path w="35296">
                <a:moveTo>
                  <a:pt x="0" y="0"/>
                </a:moveTo>
                <a:lnTo>
                  <a:pt x="35296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4490857" y="1487500"/>
            <a:ext cx="17852" cy="0"/>
          </a:xfrm>
          <a:custGeom>
            <a:avLst/>
            <a:gdLst/>
            <a:ahLst/>
            <a:cxnLst/>
            <a:rect l="l" t="t" r="r" b="b"/>
            <a:pathLst>
              <a:path w="17852">
                <a:moveTo>
                  <a:pt x="0" y="0"/>
                </a:moveTo>
                <a:lnTo>
                  <a:pt x="17852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4486540" y="1487446"/>
            <a:ext cx="26545" cy="0"/>
          </a:xfrm>
          <a:custGeom>
            <a:avLst/>
            <a:gdLst/>
            <a:ahLst/>
            <a:cxnLst/>
            <a:rect l="l" t="t" r="r" b="b"/>
            <a:pathLst>
              <a:path w="26545">
                <a:moveTo>
                  <a:pt x="0" y="0"/>
                </a:moveTo>
                <a:lnTo>
                  <a:pt x="26545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4490857" y="1495679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4486540" y="1495625"/>
            <a:ext cx="17794" cy="0"/>
          </a:xfrm>
          <a:custGeom>
            <a:avLst/>
            <a:gdLst/>
            <a:ahLst/>
            <a:cxnLst/>
            <a:rect l="l" t="t" r="r" b="b"/>
            <a:pathLst>
              <a:path w="17794">
                <a:moveTo>
                  <a:pt x="0" y="0"/>
                </a:moveTo>
                <a:lnTo>
                  <a:pt x="17794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4490857" y="150385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4486540" y="1503803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2003451" y="1462964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1999076" y="1458820"/>
            <a:ext cx="2469961" cy="81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4499608" y="1462964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4495291" y="1458820"/>
            <a:ext cx="674432" cy="817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5629690" y="914116"/>
            <a:ext cx="0" cy="122681"/>
          </a:xfrm>
          <a:custGeom>
            <a:avLst/>
            <a:gdLst/>
            <a:ahLst/>
            <a:cxnLst/>
            <a:rect l="l" t="t" r="r" b="b"/>
            <a:pathLst>
              <a:path h="122681">
                <a:moveTo>
                  <a:pt x="0" y="0"/>
                </a:moveTo>
                <a:lnTo>
                  <a:pt x="0" y="122681"/>
                </a:lnTo>
              </a:path>
            </a:pathLst>
          </a:custGeom>
          <a:ln w="875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5625373" y="910027"/>
            <a:ext cx="8751" cy="1311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6076356" y="914116"/>
            <a:ext cx="0" cy="122681"/>
          </a:xfrm>
          <a:custGeom>
            <a:avLst/>
            <a:gdLst/>
            <a:ahLst/>
            <a:cxnLst/>
            <a:rect l="l" t="t" r="r" b="b"/>
            <a:pathLst>
              <a:path h="122681">
                <a:moveTo>
                  <a:pt x="0" y="0"/>
                </a:moveTo>
                <a:lnTo>
                  <a:pt x="0" y="122681"/>
                </a:lnTo>
              </a:path>
            </a:pathLst>
          </a:custGeom>
          <a:ln w="875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6071922" y="910027"/>
            <a:ext cx="8751" cy="13113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6522904" y="914116"/>
            <a:ext cx="0" cy="122681"/>
          </a:xfrm>
          <a:custGeom>
            <a:avLst/>
            <a:gdLst/>
            <a:ahLst/>
            <a:cxnLst/>
            <a:rect l="l" t="t" r="r" b="b"/>
            <a:pathLst>
              <a:path h="122681">
                <a:moveTo>
                  <a:pt x="0" y="0"/>
                </a:moveTo>
                <a:lnTo>
                  <a:pt x="0" y="122681"/>
                </a:lnTo>
              </a:path>
            </a:pathLst>
          </a:custGeom>
          <a:ln w="875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6518587" y="910027"/>
            <a:ext cx="8751" cy="1311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6969453" y="914116"/>
            <a:ext cx="0" cy="122681"/>
          </a:xfrm>
          <a:custGeom>
            <a:avLst/>
            <a:gdLst/>
            <a:ahLst/>
            <a:cxnLst/>
            <a:rect l="l" t="t" r="r" b="b"/>
            <a:pathLst>
              <a:path h="122681">
                <a:moveTo>
                  <a:pt x="0" y="0"/>
                </a:moveTo>
                <a:lnTo>
                  <a:pt x="0" y="122681"/>
                </a:lnTo>
              </a:path>
            </a:pathLst>
          </a:custGeom>
          <a:ln w="875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6965136" y="910027"/>
            <a:ext cx="8751" cy="1311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7416468" y="914116"/>
            <a:ext cx="0" cy="122681"/>
          </a:xfrm>
          <a:custGeom>
            <a:avLst/>
            <a:gdLst/>
            <a:ahLst/>
            <a:cxnLst/>
            <a:rect l="l" t="t" r="r" b="b"/>
            <a:pathLst>
              <a:path h="122681">
                <a:moveTo>
                  <a:pt x="0" y="0"/>
                </a:moveTo>
                <a:lnTo>
                  <a:pt x="0" y="122681"/>
                </a:lnTo>
              </a:path>
            </a:pathLst>
          </a:custGeom>
          <a:ln w="875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7412034" y="910027"/>
            <a:ext cx="8751" cy="13113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7858700" y="770715"/>
            <a:ext cx="8751" cy="27044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5200294" y="1462964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5195860" y="1458820"/>
            <a:ext cx="2653971" cy="817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9689118" y="770715"/>
            <a:ext cx="8751" cy="27044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4490857" y="1880625"/>
            <a:ext cx="35355" cy="0"/>
          </a:xfrm>
          <a:custGeom>
            <a:avLst/>
            <a:gdLst/>
            <a:ahLst/>
            <a:cxnLst/>
            <a:rect l="l" t="t" r="r" b="b"/>
            <a:pathLst>
              <a:path w="35355">
                <a:moveTo>
                  <a:pt x="0" y="0"/>
                </a:moveTo>
                <a:lnTo>
                  <a:pt x="35355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4486540" y="1880571"/>
            <a:ext cx="44048" cy="0"/>
          </a:xfrm>
          <a:custGeom>
            <a:avLst/>
            <a:gdLst/>
            <a:ahLst/>
            <a:cxnLst/>
            <a:rect l="l" t="t" r="r" b="b"/>
            <a:pathLst>
              <a:path w="44048">
                <a:moveTo>
                  <a:pt x="0" y="0"/>
                </a:moveTo>
                <a:lnTo>
                  <a:pt x="44048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4490857" y="1888804"/>
            <a:ext cx="26603" cy="0"/>
          </a:xfrm>
          <a:custGeom>
            <a:avLst/>
            <a:gdLst/>
            <a:ahLst/>
            <a:cxnLst/>
            <a:rect l="l" t="t" r="r" b="b"/>
            <a:pathLst>
              <a:path w="26603">
                <a:moveTo>
                  <a:pt x="0" y="0"/>
                </a:moveTo>
                <a:lnTo>
                  <a:pt x="26603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4486540" y="1888749"/>
            <a:ext cx="35296" cy="0"/>
          </a:xfrm>
          <a:custGeom>
            <a:avLst/>
            <a:gdLst/>
            <a:ahLst/>
            <a:cxnLst/>
            <a:rect l="l" t="t" r="r" b="b"/>
            <a:pathLst>
              <a:path w="35296">
                <a:moveTo>
                  <a:pt x="0" y="0"/>
                </a:moveTo>
                <a:lnTo>
                  <a:pt x="35296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4490857" y="1896983"/>
            <a:ext cx="17852" cy="0"/>
          </a:xfrm>
          <a:custGeom>
            <a:avLst/>
            <a:gdLst/>
            <a:ahLst/>
            <a:cxnLst/>
            <a:rect l="l" t="t" r="r" b="b"/>
            <a:pathLst>
              <a:path w="17852">
                <a:moveTo>
                  <a:pt x="0" y="0"/>
                </a:moveTo>
                <a:lnTo>
                  <a:pt x="17852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4486540" y="1896928"/>
            <a:ext cx="26545" cy="0"/>
          </a:xfrm>
          <a:custGeom>
            <a:avLst/>
            <a:gdLst/>
            <a:ahLst/>
            <a:cxnLst/>
            <a:rect l="l" t="t" r="r" b="b"/>
            <a:pathLst>
              <a:path w="26545">
                <a:moveTo>
                  <a:pt x="0" y="0"/>
                </a:moveTo>
                <a:lnTo>
                  <a:pt x="26545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4490857" y="1905161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4486540" y="1905107"/>
            <a:ext cx="17794" cy="0"/>
          </a:xfrm>
          <a:custGeom>
            <a:avLst/>
            <a:gdLst/>
            <a:ahLst/>
            <a:cxnLst/>
            <a:rect l="l" t="t" r="r" b="b"/>
            <a:pathLst>
              <a:path w="17794">
                <a:moveTo>
                  <a:pt x="0" y="0"/>
                </a:moveTo>
                <a:lnTo>
                  <a:pt x="17794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4490857" y="191334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4486540" y="1913286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2003451" y="1872446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1999076" y="1868303"/>
            <a:ext cx="2469961" cy="817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4499608" y="1872446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4495291" y="1868303"/>
            <a:ext cx="674432" cy="817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5200294" y="1872446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5195860" y="1868303"/>
            <a:ext cx="2653971" cy="817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7880520" y="1872446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7876202" y="1868303"/>
            <a:ext cx="1804280" cy="817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5629690" y="1069839"/>
            <a:ext cx="0" cy="802607"/>
          </a:xfrm>
          <a:custGeom>
            <a:avLst/>
            <a:gdLst/>
            <a:ahLst/>
            <a:cxnLst/>
            <a:rect l="l" t="t" r="r" b="b"/>
            <a:pathLst>
              <a:path h="802607">
                <a:moveTo>
                  <a:pt x="0" y="0"/>
                </a:moveTo>
                <a:lnTo>
                  <a:pt x="0" y="802607"/>
                </a:lnTo>
              </a:path>
            </a:pathLst>
          </a:custGeom>
          <a:ln w="8751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5625373" y="1065695"/>
            <a:ext cx="8751" cy="810785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6076356" y="1069839"/>
            <a:ext cx="0" cy="802607"/>
          </a:xfrm>
          <a:custGeom>
            <a:avLst/>
            <a:gdLst/>
            <a:ahLst/>
            <a:cxnLst/>
            <a:rect l="l" t="t" r="r" b="b"/>
            <a:pathLst>
              <a:path h="802607">
                <a:moveTo>
                  <a:pt x="0" y="0"/>
                </a:moveTo>
                <a:lnTo>
                  <a:pt x="0" y="802607"/>
                </a:lnTo>
              </a:path>
            </a:pathLst>
          </a:custGeom>
          <a:ln w="8751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6071922" y="1065695"/>
            <a:ext cx="8751" cy="81078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6522904" y="1069839"/>
            <a:ext cx="0" cy="802607"/>
          </a:xfrm>
          <a:custGeom>
            <a:avLst/>
            <a:gdLst/>
            <a:ahLst/>
            <a:cxnLst/>
            <a:rect l="l" t="t" r="r" b="b"/>
            <a:pathLst>
              <a:path h="802607">
                <a:moveTo>
                  <a:pt x="0" y="0"/>
                </a:moveTo>
                <a:lnTo>
                  <a:pt x="0" y="802607"/>
                </a:lnTo>
              </a:path>
            </a:pathLst>
          </a:custGeom>
          <a:ln w="8751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6518587" y="1065695"/>
            <a:ext cx="8751" cy="81078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6969453" y="1069839"/>
            <a:ext cx="0" cy="802607"/>
          </a:xfrm>
          <a:custGeom>
            <a:avLst/>
            <a:gdLst/>
            <a:ahLst/>
            <a:cxnLst/>
            <a:rect l="l" t="t" r="r" b="b"/>
            <a:pathLst>
              <a:path h="802607">
                <a:moveTo>
                  <a:pt x="0" y="0"/>
                </a:moveTo>
                <a:lnTo>
                  <a:pt x="0" y="802607"/>
                </a:lnTo>
              </a:path>
            </a:pathLst>
          </a:custGeom>
          <a:ln w="8751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6965136" y="1065695"/>
            <a:ext cx="8751" cy="810785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5178358" y="2277785"/>
            <a:ext cx="1795529" cy="344052"/>
          </a:xfrm>
          <a:custGeom>
            <a:avLst/>
            <a:gdLst/>
            <a:ahLst/>
            <a:cxnLst/>
            <a:rect l="l" t="t" r="r" b="b"/>
            <a:pathLst>
              <a:path w="1795529" h="344052">
                <a:moveTo>
                  <a:pt x="0" y="344052"/>
                </a:moveTo>
                <a:lnTo>
                  <a:pt x="1795529" y="344052"/>
                </a:lnTo>
                <a:lnTo>
                  <a:pt x="1795529" y="0"/>
                </a:lnTo>
                <a:lnTo>
                  <a:pt x="0" y="0"/>
                </a:lnTo>
                <a:lnTo>
                  <a:pt x="0" y="344052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5178358" y="2613713"/>
            <a:ext cx="1795529" cy="343779"/>
          </a:xfrm>
          <a:custGeom>
            <a:avLst/>
            <a:gdLst/>
            <a:ahLst/>
            <a:cxnLst/>
            <a:rect l="l" t="t" r="r" b="b"/>
            <a:pathLst>
              <a:path w="1795529" h="343779">
                <a:moveTo>
                  <a:pt x="0" y="343779"/>
                </a:moveTo>
                <a:lnTo>
                  <a:pt x="1795529" y="343779"/>
                </a:lnTo>
                <a:lnTo>
                  <a:pt x="1795529" y="0"/>
                </a:lnTo>
                <a:lnTo>
                  <a:pt x="0" y="0"/>
                </a:lnTo>
                <a:lnTo>
                  <a:pt x="0" y="343779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4490857" y="2290107"/>
            <a:ext cx="35355" cy="0"/>
          </a:xfrm>
          <a:custGeom>
            <a:avLst/>
            <a:gdLst/>
            <a:ahLst/>
            <a:cxnLst/>
            <a:rect l="l" t="t" r="r" b="b"/>
            <a:pathLst>
              <a:path w="35355">
                <a:moveTo>
                  <a:pt x="0" y="0"/>
                </a:moveTo>
                <a:lnTo>
                  <a:pt x="35355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4486540" y="2290053"/>
            <a:ext cx="44048" cy="0"/>
          </a:xfrm>
          <a:custGeom>
            <a:avLst/>
            <a:gdLst/>
            <a:ahLst/>
            <a:cxnLst/>
            <a:rect l="l" t="t" r="r" b="b"/>
            <a:pathLst>
              <a:path w="44048">
                <a:moveTo>
                  <a:pt x="0" y="0"/>
                </a:moveTo>
                <a:lnTo>
                  <a:pt x="44048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4490857" y="2298286"/>
            <a:ext cx="26603" cy="0"/>
          </a:xfrm>
          <a:custGeom>
            <a:avLst/>
            <a:gdLst/>
            <a:ahLst/>
            <a:cxnLst/>
            <a:rect l="l" t="t" r="r" b="b"/>
            <a:pathLst>
              <a:path w="26603">
                <a:moveTo>
                  <a:pt x="0" y="0"/>
                </a:moveTo>
                <a:lnTo>
                  <a:pt x="26603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4486540" y="2298232"/>
            <a:ext cx="35296" cy="0"/>
          </a:xfrm>
          <a:custGeom>
            <a:avLst/>
            <a:gdLst/>
            <a:ahLst/>
            <a:cxnLst/>
            <a:rect l="l" t="t" r="r" b="b"/>
            <a:pathLst>
              <a:path w="35296">
                <a:moveTo>
                  <a:pt x="0" y="0"/>
                </a:moveTo>
                <a:lnTo>
                  <a:pt x="35296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4490857" y="2306465"/>
            <a:ext cx="17852" cy="0"/>
          </a:xfrm>
          <a:custGeom>
            <a:avLst/>
            <a:gdLst/>
            <a:ahLst/>
            <a:cxnLst/>
            <a:rect l="l" t="t" r="r" b="b"/>
            <a:pathLst>
              <a:path w="17852">
                <a:moveTo>
                  <a:pt x="0" y="0"/>
                </a:moveTo>
                <a:lnTo>
                  <a:pt x="17852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4486540" y="2306410"/>
            <a:ext cx="26545" cy="0"/>
          </a:xfrm>
          <a:custGeom>
            <a:avLst/>
            <a:gdLst/>
            <a:ahLst/>
            <a:cxnLst/>
            <a:rect l="l" t="t" r="r" b="b"/>
            <a:pathLst>
              <a:path w="26545">
                <a:moveTo>
                  <a:pt x="0" y="0"/>
                </a:moveTo>
                <a:lnTo>
                  <a:pt x="26545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4490857" y="2314644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4486540" y="2314589"/>
            <a:ext cx="17794" cy="0"/>
          </a:xfrm>
          <a:custGeom>
            <a:avLst/>
            <a:gdLst/>
            <a:ahLst/>
            <a:cxnLst/>
            <a:rect l="l" t="t" r="r" b="b"/>
            <a:pathLst>
              <a:path w="17794">
                <a:moveTo>
                  <a:pt x="0" y="0"/>
                </a:moveTo>
                <a:lnTo>
                  <a:pt x="17794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4490857" y="232282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4486540" y="2322768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1145243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1145243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1977198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1994700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1977198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1153994" y="2273750"/>
            <a:ext cx="814452" cy="0"/>
          </a:xfrm>
          <a:custGeom>
            <a:avLst/>
            <a:gdLst/>
            <a:ahLst/>
            <a:cxnLst/>
            <a:rect l="l" t="t" r="r" b="b"/>
            <a:pathLst>
              <a:path w="814452">
                <a:moveTo>
                  <a:pt x="0" y="0"/>
                </a:moveTo>
                <a:lnTo>
                  <a:pt x="81445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1149618" y="2273695"/>
            <a:ext cx="823203" cy="0"/>
          </a:xfrm>
          <a:custGeom>
            <a:avLst/>
            <a:gdLst/>
            <a:ahLst/>
            <a:cxnLst/>
            <a:rect l="l" t="t" r="r" b="b"/>
            <a:pathLst>
              <a:path w="823203">
                <a:moveTo>
                  <a:pt x="0" y="0"/>
                </a:moveTo>
                <a:lnTo>
                  <a:pt x="82320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1145243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1977198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1153994" y="2290107"/>
            <a:ext cx="814452" cy="0"/>
          </a:xfrm>
          <a:custGeom>
            <a:avLst/>
            <a:gdLst/>
            <a:ahLst/>
            <a:cxnLst/>
            <a:rect l="l" t="t" r="r" b="b"/>
            <a:pathLst>
              <a:path w="814452">
                <a:moveTo>
                  <a:pt x="0" y="0"/>
                </a:moveTo>
                <a:lnTo>
                  <a:pt x="81445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1149618" y="2290053"/>
            <a:ext cx="823203" cy="0"/>
          </a:xfrm>
          <a:custGeom>
            <a:avLst/>
            <a:gdLst/>
            <a:ahLst/>
            <a:cxnLst/>
            <a:rect l="l" t="t" r="r" b="b"/>
            <a:pathLst>
              <a:path w="823203">
                <a:moveTo>
                  <a:pt x="0" y="0"/>
                </a:moveTo>
                <a:lnTo>
                  <a:pt x="82320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1994700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4473354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4490857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4473354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2003451" y="2273750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1999076" y="2273695"/>
            <a:ext cx="2469961" cy="0"/>
          </a:xfrm>
          <a:custGeom>
            <a:avLst/>
            <a:gdLst/>
            <a:ahLst/>
            <a:cxnLst/>
            <a:rect l="l" t="t" r="r" b="b"/>
            <a:pathLst>
              <a:path w="2469961">
                <a:moveTo>
                  <a:pt x="0" y="0"/>
                </a:moveTo>
                <a:lnTo>
                  <a:pt x="246996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1994700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4473354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2003451" y="2290107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1999076" y="2290053"/>
            <a:ext cx="2469961" cy="0"/>
          </a:xfrm>
          <a:custGeom>
            <a:avLst/>
            <a:gdLst/>
            <a:ahLst/>
            <a:cxnLst/>
            <a:rect l="l" t="t" r="r" b="b"/>
            <a:pathLst>
              <a:path w="2469961">
                <a:moveTo>
                  <a:pt x="0" y="0"/>
                </a:moveTo>
                <a:lnTo>
                  <a:pt x="246996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4490857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5174040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5191543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5174040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4499608" y="2273750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4495291" y="2273695"/>
            <a:ext cx="674432" cy="0"/>
          </a:xfrm>
          <a:custGeom>
            <a:avLst/>
            <a:gdLst/>
            <a:ahLst/>
            <a:cxnLst/>
            <a:rect l="l" t="t" r="r" b="b"/>
            <a:pathLst>
              <a:path w="674432">
                <a:moveTo>
                  <a:pt x="0" y="0"/>
                </a:moveTo>
                <a:lnTo>
                  <a:pt x="674432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4490857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5174040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4499608" y="2290107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4495291" y="2290053"/>
            <a:ext cx="674432" cy="0"/>
          </a:xfrm>
          <a:custGeom>
            <a:avLst/>
            <a:gdLst/>
            <a:ahLst/>
            <a:cxnLst/>
            <a:rect l="l" t="t" r="r" b="b"/>
            <a:pathLst>
              <a:path w="674432">
                <a:moveTo>
                  <a:pt x="0" y="0"/>
                </a:moveTo>
                <a:lnTo>
                  <a:pt x="674432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1" name="object 291"/>
          <p:cNvSpPr/>
          <p:nvPr/>
        </p:nvSpPr>
        <p:spPr>
          <a:xfrm>
            <a:off x="5191543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7854266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7871768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7854266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5200294" y="2273750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5195860" y="2273695"/>
            <a:ext cx="2653971" cy="0"/>
          </a:xfrm>
          <a:custGeom>
            <a:avLst/>
            <a:gdLst/>
            <a:ahLst/>
            <a:cxnLst/>
            <a:rect l="l" t="t" r="r" b="b"/>
            <a:pathLst>
              <a:path w="2653971">
                <a:moveTo>
                  <a:pt x="0" y="0"/>
                </a:moveTo>
                <a:lnTo>
                  <a:pt x="265397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5191543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8" name="object 298"/>
          <p:cNvSpPr/>
          <p:nvPr/>
        </p:nvSpPr>
        <p:spPr>
          <a:xfrm>
            <a:off x="7854266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9" name="object 299"/>
          <p:cNvSpPr/>
          <p:nvPr/>
        </p:nvSpPr>
        <p:spPr>
          <a:xfrm>
            <a:off x="5200294" y="2290107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5195860" y="2290053"/>
            <a:ext cx="2653971" cy="0"/>
          </a:xfrm>
          <a:custGeom>
            <a:avLst/>
            <a:gdLst/>
            <a:ahLst/>
            <a:cxnLst/>
            <a:rect l="l" t="t" r="r" b="b"/>
            <a:pathLst>
              <a:path w="2653971">
                <a:moveTo>
                  <a:pt x="0" y="0"/>
                </a:moveTo>
                <a:lnTo>
                  <a:pt x="265397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1" name="object 301"/>
          <p:cNvSpPr/>
          <p:nvPr/>
        </p:nvSpPr>
        <p:spPr>
          <a:xfrm>
            <a:off x="7871768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2" name="object 302"/>
          <p:cNvSpPr/>
          <p:nvPr/>
        </p:nvSpPr>
        <p:spPr>
          <a:xfrm>
            <a:off x="9684800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3" name="object 303"/>
          <p:cNvSpPr/>
          <p:nvPr/>
        </p:nvSpPr>
        <p:spPr>
          <a:xfrm>
            <a:off x="9702303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4" name="object 304"/>
          <p:cNvSpPr/>
          <p:nvPr/>
        </p:nvSpPr>
        <p:spPr>
          <a:xfrm>
            <a:off x="9684800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5" name="object 305"/>
          <p:cNvSpPr/>
          <p:nvPr/>
        </p:nvSpPr>
        <p:spPr>
          <a:xfrm>
            <a:off x="7880520" y="2273750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6" name="object 306"/>
          <p:cNvSpPr/>
          <p:nvPr/>
        </p:nvSpPr>
        <p:spPr>
          <a:xfrm>
            <a:off x="7876202" y="2273695"/>
            <a:ext cx="1804280" cy="0"/>
          </a:xfrm>
          <a:custGeom>
            <a:avLst/>
            <a:gdLst/>
            <a:ahLst/>
            <a:cxnLst/>
            <a:rect l="l" t="t" r="r" b="b"/>
            <a:pathLst>
              <a:path w="1804280">
                <a:moveTo>
                  <a:pt x="0" y="0"/>
                </a:moveTo>
                <a:lnTo>
                  <a:pt x="180428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7" name="object 307"/>
          <p:cNvSpPr/>
          <p:nvPr/>
        </p:nvSpPr>
        <p:spPr>
          <a:xfrm>
            <a:off x="7871768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8" name="object 308"/>
          <p:cNvSpPr/>
          <p:nvPr/>
        </p:nvSpPr>
        <p:spPr>
          <a:xfrm>
            <a:off x="9684800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9" name="object 309"/>
          <p:cNvSpPr/>
          <p:nvPr/>
        </p:nvSpPr>
        <p:spPr>
          <a:xfrm>
            <a:off x="7880520" y="2290107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0" name="object 310"/>
          <p:cNvSpPr/>
          <p:nvPr/>
        </p:nvSpPr>
        <p:spPr>
          <a:xfrm>
            <a:off x="7876202" y="2290053"/>
            <a:ext cx="1804280" cy="0"/>
          </a:xfrm>
          <a:custGeom>
            <a:avLst/>
            <a:gdLst/>
            <a:ahLst/>
            <a:cxnLst/>
            <a:rect l="l" t="t" r="r" b="b"/>
            <a:pathLst>
              <a:path w="1804280">
                <a:moveTo>
                  <a:pt x="0" y="0"/>
                </a:moveTo>
                <a:lnTo>
                  <a:pt x="180428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1" name="object 311"/>
          <p:cNvSpPr/>
          <p:nvPr/>
        </p:nvSpPr>
        <p:spPr>
          <a:xfrm>
            <a:off x="4490857" y="2625981"/>
            <a:ext cx="35355" cy="0"/>
          </a:xfrm>
          <a:custGeom>
            <a:avLst/>
            <a:gdLst/>
            <a:ahLst/>
            <a:cxnLst/>
            <a:rect l="l" t="t" r="r" b="b"/>
            <a:pathLst>
              <a:path w="35355">
                <a:moveTo>
                  <a:pt x="0" y="0"/>
                </a:moveTo>
                <a:lnTo>
                  <a:pt x="35355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2" name="object 312"/>
          <p:cNvSpPr/>
          <p:nvPr/>
        </p:nvSpPr>
        <p:spPr>
          <a:xfrm>
            <a:off x="4486540" y="2625927"/>
            <a:ext cx="44048" cy="0"/>
          </a:xfrm>
          <a:custGeom>
            <a:avLst/>
            <a:gdLst/>
            <a:ahLst/>
            <a:cxnLst/>
            <a:rect l="l" t="t" r="r" b="b"/>
            <a:pathLst>
              <a:path w="44048">
                <a:moveTo>
                  <a:pt x="0" y="0"/>
                </a:moveTo>
                <a:lnTo>
                  <a:pt x="44048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3" name="object 313"/>
          <p:cNvSpPr/>
          <p:nvPr/>
        </p:nvSpPr>
        <p:spPr>
          <a:xfrm>
            <a:off x="4490857" y="2634160"/>
            <a:ext cx="26603" cy="0"/>
          </a:xfrm>
          <a:custGeom>
            <a:avLst/>
            <a:gdLst/>
            <a:ahLst/>
            <a:cxnLst/>
            <a:rect l="l" t="t" r="r" b="b"/>
            <a:pathLst>
              <a:path w="26603">
                <a:moveTo>
                  <a:pt x="0" y="0"/>
                </a:moveTo>
                <a:lnTo>
                  <a:pt x="26603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4486540" y="2634105"/>
            <a:ext cx="35296" cy="0"/>
          </a:xfrm>
          <a:custGeom>
            <a:avLst/>
            <a:gdLst/>
            <a:ahLst/>
            <a:cxnLst/>
            <a:rect l="l" t="t" r="r" b="b"/>
            <a:pathLst>
              <a:path w="35296">
                <a:moveTo>
                  <a:pt x="0" y="0"/>
                </a:moveTo>
                <a:lnTo>
                  <a:pt x="35296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5" name="object 315"/>
          <p:cNvSpPr/>
          <p:nvPr/>
        </p:nvSpPr>
        <p:spPr>
          <a:xfrm>
            <a:off x="4490857" y="2642339"/>
            <a:ext cx="17852" cy="0"/>
          </a:xfrm>
          <a:custGeom>
            <a:avLst/>
            <a:gdLst/>
            <a:ahLst/>
            <a:cxnLst/>
            <a:rect l="l" t="t" r="r" b="b"/>
            <a:pathLst>
              <a:path w="17852">
                <a:moveTo>
                  <a:pt x="0" y="0"/>
                </a:moveTo>
                <a:lnTo>
                  <a:pt x="17852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6" name="object 316"/>
          <p:cNvSpPr/>
          <p:nvPr/>
        </p:nvSpPr>
        <p:spPr>
          <a:xfrm>
            <a:off x="4486540" y="2642284"/>
            <a:ext cx="26545" cy="0"/>
          </a:xfrm>
          <a:custGeom>
            <a:avLst/>
            <a:gdLst/>
            <a:ahLst/>
            <a:cxnLst/>
            <a:rect l="l" t="t" r="r" b="b"/>
            <a:pathLst>
              <a:path w="26545">
                <a:moveTo>
                  <a:pt x="0" y="0"/>
                </a:moveTo>
                <a:lnTo>
                  <a:pt x="26545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7" name="object 317"/>
          <p:cNvSpPr/>
          <p:nvPr/>
        </p:nvSpPr>
        <p:spPr>
          <a:xfrm>
            <a:off x="4490857" y="2650517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8" name="object 318"/>
          <p:cNvSpPr/>
          <p:nvPr/>
        </p:nvSpPr>
        <p:spPr>
          <a:xfrm>
            <a:off x="4486540" y="2650463"/>
            <a:ext cx="17794" cy="0"/>
          </a:xfrm>
          <a:custGeom>
            <a:avLst/>
            <a:gdLst/>
            <a:ahLst/>
            <a:cxnLst/>
            <a:rect l="l" t="t" r="r" b="b"/>
            <a:pathLst>
              <a:path w="17794">
                <a:moveTo>
                  <a:pt x="0" y="0"/>
                </a:moveTo>
                <a:lnTo>
                  <a:pt x="17794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9" name="object 319"/>
          <p:cNvSpPr/>
          <p:nvPr/>
        </p:nvSpPr>
        <p:spPr>
          <a:xfrm>
            <a:off x="4490857" y="2658696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0" name="object 320"/>
          <p:cNvSpPr/>
          <p:nvPr/>
        </p:nvSpPr>
        <p:spPr>
          <a:xfrm>
            <a:off x="4486540" y="2658642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1" name="object 321"/>
          <p:cNvSpPr/>
          <p:nvPr/>
        </p:nvSpPr>
        <p:spPr>
          <a:xfrm>
            <a:off x="4499608" y="2617802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2" name="object 322"/>
          <p:cNvSpPr/>
          <p:nvPr/>
        </p:nvSpPr>
        <p:spPr>
          <a:xfrm>
            <a:off x="4495291" y="2613658"/>
            <a:ext cx="674432" cy="817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3" name="object 323"/>
          <p:cNvSpPr/>
          <p:nvPr/>
        </p:nvSpPr>
        <p:spPr>
          <a:xfrm>
            <a:off x="4490857" y="2961528"/>
            <a:ext cx="35355" cy="0"/>
          </a:xfrm>
          <a:custGeom>
            <a:avLst/>
            <a:gdLst/>
            <a:ahLst/>
            <a:cxnLst/>
            <a:rect l="l" t="t" r="r" b="b"/>
            <a:pathLst>
              <a:path w="35355">
                <a:moveTo>
                  <a:pt x="0" y="0"/>
                </a:moveTo>
                <a:lnTo>
                  <a:pt x="35355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4" name="object 324"/>
          <p:cNvSpPr/>
          <p:nvPr/>
        </p:nvSpPr>
        <p:spPr>
          <a:xfrm>
            <a:off x="4486540" y="2961582"/>
            <a:ext cx="44048" cy="0"/>
          </a:xfrm>
          <a:custGeom>
            <a:avLst/>
            <a:gdLst/>
            <a:ahLst/>
            <a:cxnLst/>
            <a:rect l="l" t="t" r="r" b="b"/>
            <a:pathLst>
              <a:path w="44048">
                <a:moveTo>
                  <a:pt x="0" y="0"/>
                </a:moveTo>
                <a:lnTo>
                  <a:pt x="44048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5" name="object 325"/>
          <p:cNvSpPr/>
          <p:nvPr/>
        </p:nvSpPr>
        <p:spPr>
          <a:xfrm>
            <a:off x="4490857" y="2969706"/>
            <a:ext cx="26603" cy="0"/>
          </a:xfrm>
          <a:custGeom>
            <a:avLst/>
            <a:gdLst/>
            <a:ahLst/>
            <a:cxnLst/>
            <a:rect l="l" t="t" r="r" b="b"/>
            <a:pathLst>
              <a:path w="26603">
                <a:moveTo>
                  <a:pt x="0" y="0"/>
                </a:moveTo>
                <a:lnTo>
                  <a:pt x="26603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6" name="object 326"/>
          <p:cNvSpPr/>
          <p:nvPr/>
        </p:nvSpPr>
        <p:spPr>
          <a:xfrm>
            <a:off x="4486540" y="2969761"/>
            <a:ext cx="35296" cy="0"/>
          </a:xfrm>
          <a:custGeom>
            <a:avLst/>
            <a:gdLst/>
            <a:ahLst/>
            <a:cxnLst/>
            <a:rect l="l" t="t" r="r" b="b"/>
            <a:pathLst>
              <a:path w="35296">
                <a:moveTo>
                  <a:pt x="0" y="0"/>
                </a:moveTo>
                <a:lnTo>
                  <a:pt x="35296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7" name="object 327"/>
          <p:cNvSpPr/>
          <p:nvPr/>
        </p:nvSpPr>
        <p:spPr>
          <a:xfrm>
            <a:off x="4490857" y="2977885"/>
            <a:ext cx="17852" cy="0"/>
          </a:xfrm>
          <a:custGeom>
            <a:avLst/>
            <a:gdLst/>
            <a:ahLst/>
            <a:cxnLst/>
            <a:rect l="l" t="t" r="r" b="b"/>
            <a:pathLst>
              <a:path w="17852">
                <a:moveTo>
                  <a:pt x="0" y="0"/>
                </a:moveTo>
                <a:lnTo>
                  <a:pt x="17852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8" name="object 328"/>
          <p:cNvSpPr/>
          <p:nvPr/>
        </p:nvSpPr>
        <p:spPr>
          <a:xfrm>
            <a:off x="4486540" y="2977940"/>
            <a:ext cx="26545" cy="0"/>
          </a:xfrm>
          <a:custGeom>
            <a:avLst/>
            <a:gdLst/>
            <a:ahLst/>
            <a:cxnLst/>
            <a:rect l="l" t="t" r="r" b="b"/>
            <a:pathLst>
              <a:path w="26545">
                <a:moveTo>
                  <a:pt x="0" y="0"/>
                </a:moveTo>
                <a:lnTo>
                  <a:pt x="26545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9" name="object 329"/>
          <p:cNvSpPr/>
          <p:nvPr/>
        </p:nvSpPr>
        <p:spPr>
          <a:xfrm>
            <a:off x="4490857" y="2986064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0" name="object 330"/>
          <p:cNvSpPr/>
          <p:nvPr/>
        </p:nvSpPr>
        <p:spPr>
          <a:xfrm>
            <a:off x="4486540" y="2986200"/>
            <a:ext cx="17794" cy="0"/>
          </a:xfrm>
          <a:custGeom>
            <a:avLst/>
            <a:gdLst/>
            <a:ahLst/>
            <a:cxnLst/>
            <a:rect l="l" t="t" r="r" b="b"/>
            <a:pathLst>
              <a:path w="17794">
                <a:moveTo>
                  <a:pt x="0" y="0"/>
                </a:moveTo>
                <a:lnTo>
                  <a:pt x="17794" y="0"/>
                </a:lnTo>
              </a:path>
            </a:pathLst>
          </a:custGeom>
          <a:ln w="9721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1" name="object 331"/>
          <p:cNvSpPr/>
          <p:nvPr/>
        </p:nvSpPr>
        <p:spPr>
          <a:xfrm>
            <a:off x="4490857" y="29945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2" name="object 332"/>
          <p:cNvSpPr/>
          <p:nvPr/>
        </p:nvSpPr>
        <p:spPr>
          <a:xfrm>
            <a:off x="4486540" y="2994515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3" name="object 333"/>
          <p:cNvSpPr/>
          <p:nvPr/>
        </p:nvSpPr>
        <p:spPr>
          <a:xfrm>
            <a:off x="1145243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4" name="object 334"/>
          <p:cNvSpPr/>
          <p:nvPr/>
        </p:nvSpPr>
        <p:spPr>
          <a:xfrm>
            <a:off x="1145243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5" name="object 335"/>
          <p:cNvSpPr/>
          <p:nvPr/>
        </p:nvSpPr>
        <p:spPr>
          <a:xfrm>
            <a:off x="1977198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6" name="object 336"/>
          <p:cNvSpPr/>
          <p:nvPr/>
        </p:nvSpPr>
        <p:spPr>
          <a:xfrm>
            <a:off x="1994700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7" name="object 337"/>
          <p:cNvSpPr/>
          <p:nvPr/>
        </p:nvSpPr>
        <p:spPr>
          <a:xfrm>
            <a:off x="1977198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8" name="object 338"/>
          <p:cNvSpPr/>
          <p:nvPr/>
        </p:nvSpPr>
        <p:spPr>
          <a:xfrm>
            <a:off x="1153994" y="2945170"/>
            <a:ext cx="814452" cy="0"/>
          </a:xfrm>
          <a:custGeom>
            <a:avLst/>
            <a:gdLst/>
            <a:ahLst/>
            <a:cxnLst/>
            <a:rect l="l" t="t" r="r" b="b"/>
            <a:pathLst>
              <a:path w="814452">
                <a:moveTo>
                  <a:pt x="0" y="0"/>
                </a:moveTo>
                <a:lnTo>
                  <a:pt x="81445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9" name="object 339"/>
          <p:cNvSpPr/>
          <p:nvPr/>
        </p:nvSpPr>
        <p:spPr>
          <a:xfrm>
            <a:off x="1149618" y="2945225"/>
            <a:ext cx="823203" cy="0"/>
          </a:xfrm>
          <a:custGeom>
            <a:avLst/>
            <a:gdLst/>
            <a:ahLst/>
            <a:cxnLst/>
            <a:rect l="l" t="t" r="r" b="b"/>
            <a:pathLst>
              <a:path w="823203">
                <a:moveTo>
                  <a:pt x="0" y="0"/>
                </a:moveTo>
                <a:lnTo>
                  <a:pt x="82320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0" name="object 340"/>
          <p:cNvSpPr/>
          <p:nvPr/>
        </p:nvSpPr>
        <p:spPr>
          <a:xfrm>
            <a:off x="1145243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1" name="object 341"/>
          <p:cNvSpPr/>
          <p:nvPr/>
        </p:nvSpPr>
        <p:spPr>
          <a:xfrm>
            <a:off x="1977198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2" name="object 342"/>
          <p:cNvSpPr/>
          <p:nvPr/>
        </p:nvSpPr>
        <p:spPr>
          <a:xfrm>
            <a:off x="1153994" y="2961528"/>
            <a:ext cx="814452" cy="0"/>
          </a:xfrm>
          <a:custGeom>
            <a:avLst/>
            <a:gdLst/>
            <a:ahLst/>
            <a:cxnLst/>
            <a:rect l="l" t="t" r="r" b="b"/>
            <a:pathLst>
              <a:path w="814452">
                <a:moveTo>
                  <a:pt x="0" y="0"/>
                </a:moveTo>
                <a:lnTo>
                  <a:pt x="81445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3" name="object 343"/>
          <p:cNvSpPr/>
          <p:nvPr/>
        </p:nvSpPr>
        <p:spPr>
          <a:xfrm>
            <a:off x="1149618" y="2961582"/>
            <a:ext cx="823203" cy="0"/>
          </a:xfrm>
          <a:custGeom>
            <a:avLst/>
            <a:gdLst/>
            <a:ahLst/>
            <a:cxnLst/>
            <a:rect l="l" t="t" r="r" b="b"/>
            <a:pathLst>
              <a:path w="823203">
                <a:moveTo>
                  <a:pt x="0" y="0"/>
                </a:moveTo>
                <a:lnTo>
                  <a:pt x="82320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4" name="object 344"/>
          <p:cNvSpPr/>
          <p:nvPr/>
        </p:nvSpPr>
        <p:spPr>
          <a:xfrm>
            <a:off x="1994700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5" name="object 345"/>
          <p:cNvSpPr/>
          <p:nvPr/>
        </p:nvSpPr>
        <p:spPr>
          <a:xfrm>
            <a:off x="4473354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6" name="object 346"/>
          <p:cNvSpPr/>
          <p:nvPr/>
        </p:nvSpPr>
        <p:spPr>
          <a:xfrm>
            <a:off x="4490857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7" name="object 347"/>
          <p:cNvSpPr/>
          <p:nvPr/>
        </p:nvSpPr>
        <p:spPr>
          <a:xfrm>
            <a:off x="4473354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8" name="object 348"/>
          <p:cNvSpPr/>
          <p:nvPr/>
        </p:nvSpPr>
        <p:spPr>
          <a:xfrm>
            <a:off x="2003451" y="2945170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9" name="object 349"/>
          <p:cNvSpPr/>
          <p:nvPr/>
        </p:nvSpPr>
        <p:spPr>
          <a:xfrm>
            <a:off x="1999076" y="2945225"/>
            <a:ext cx="2469961" cy="0"/>
          </a:xfrm>
          <a:custGeom>
            <a:avLst/>
            <a:gdLst/>
            <a:ahLst/>
            <a:cxnLst/>
            <a:rect l="l" t="t" r="r" b="b"/>
            <a:pathLst>
              <a:path w="2469961">
                <a:moveTo>
                  <a:pt x="0" y="0"/>
                </a:moveTo>
                <a:lnTo>
                  <a:pt x="246996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0" name="object 350"/>
          <p:cNvSpPr/>
          <p:nvPr/>
        </p:nvSpPr>
        <p:spPr>
          <a:xfrm>
            <a:off x="1994700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1" name="object 351"/>
          <p:cNvSpPr/>
          <p:nvPr/>
        </p:nvSpPr>
        <p:spPr>
          <a:xfrm>
            <a:off x="4473354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2" name="object 352"/>
          <p:cNvSpPr/>
          <p:nvPr/>
        </p:nvSpPr>
        <p:spPr>
          <a:xfrm>
            <a:off x="2003451" y="2961528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3" name="object 353"/>
          <p:cNvSpPr/>
          <p:nvPr/>
        </p:nvSpPr>
        <p:spPr>
          <a:xfrm>
            <a:off x="1999076" y="2961582"/>
            <a:ext cx="2469961" cy="0"/>
          </a:xfrm>
          <a:custGeom>
            <a:avLst/>
            <a:gdLst/>
            <a:ahLst/>
            <a:cxnLst/>
            <a:rect l="l" t="t" r="r" b="b"/>
            <a:pathLst>
              <a:path w="2469961">
                <a:moveTo>
                  <a:pt x="0" y="0"/>
                </a:moveTo>
                <a:lnTo>
                  <a:pt x="246996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4" name="object 354"/>
          <p:cNvSpPr/>
          <p:nvPr/>
        </p:nvSpPr>
        <p:spPr>
          <a:xfrm>
            <a:off x="4490857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5" name="object 355"/>
          <p:cNvSpPr/>
          <p:nvPr/>
        </p:nvSpPr>
        <p:spPr>
          <a:xfrm>
            <a:off x="5174040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6" name="object 356"/>
          <p:cNvSpPr/>
          <p:nvPr/>
        </p:nvSpPr>
        <p:spPr>
          <a:xfrm>
            <a:off x="5191543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7" name="object 357"/>
          <p:cNvSpPr/>
          <p:nvPr/>
        </p:nvSpPr>
        <p:spPr>
          <a:xfrm>
            <a:off x="5174040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8" name="object 358"/>
          <p:cNvSpPr/>
          <p:nvPr/>
        </p:nvSpPr>
        <p:spPr>
          <a:xfrm>
            <a:off x="4499608" y="2945170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9" name="object 359"/>
          <p:cNvSpPr/>
          <p:nvPr/>
        </p:nvSpPr>
        <p:spPr>
          <a:xfrm>
            <a:off x="4495291" y="2945225"/>
            <a:ext cx="674432" cy="0"/>
          </a:xfrm>
          <a:custGeom>
            <a:avLst/>
            <a:gdLst/>
            <a:ahLst/>
            <a:cxnLst/>
            <a:rect l="l" t="t" r="r" b="b"/>
            <a:pathLst>
              <a:path w="674432">
                <a:moveTo>
                  <a:pt x="0" y="0"/>
                </a:moveTo>
                <a:lnTo>
                  <a:pt x="674432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0" name="object 360"/>
          <p:cNvSpPr/>
          <p:nvPr/>
        </p:nvSpPr>
        <p:spPr>
          <a:xfrm>
            <a:off x="4490857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1" name="object 361"/>
          <p:cNvSpPr/>
          <p:nvPr/>
        </p:nvSpPr>
        <p:spPr>
          <a:xfrm>
            <a:off x="5174040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2" name="object 362"/>
          <p:cNvSpPr/>
          <p:nvPr/>
        </p:nvSpPr>
        <p:spPr>
          <a:xfrm>
            <a:off x="4499608" y="2961528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3" name="object 363"/>
          <p:cNvSpPr/>
          <p:nvPr/>
        </p:nvSpPr>
        <p:spPr>
          <a:xfrm>
            <a:off x="4495291" y="2961582"/>
            <a:ext cx="674432" cy="0"/>
          </a:xfrm>
          <a:custGeom>
            <a:avLst/>
            <a:gdLst/>
            <a:ahLst/>
            <a:cxnLst/>
            <a:rect l="l" t="t" r="r" b="b"/>
            <a:pathLst>
              <a:path w="674432">
                <a:moveTo>
                  <a:pt x="0" y="0"/>
                </a:moveTo>
                <a:lnTo>
                  <a:pt x="674432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4" name="object 364"/>
          <p:cNvSpPr/>
          <p:nvPr/>
        </p:nvSpPr>
        <p:spPr>
          <a:xfrm>
            <a:off x="5191543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5" name="object 365"/>
          <p:cNvSpPr/>
          <p:nvPr/>
        </p:nvSpPr>
        <p:spPr>
          <a:xfrm>
            <a:off x="7854266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6" name="object 366"/>
          <p:cNvSpPr/>
          <p:nvPr/>
        </p:nvSpPr>
        <p:spPr>
          <a:xfrm>
            <a:off x="7871768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7" name="object 367"/>
          <p:cNvSpPr/>
          <p:nvPr/>
        </p:nvSpPr>
        <p:spPr>
          <a:xfrm>
            <a:off x="7854266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8" name="object 368"/>
          <p:cNvSpPr/>
          <p:nvPr/>
        </p:nvSpPr>
        <p:spPr>
          <a:xfrm>
            <a:off x="5200294" y="2945170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9" name="object 369"/>
          <p:cNvSpPr/>
          <p:nvPr/>
        </p:nvSpPr>
        <p:spPr>
          <a:xfrm>
            <a:off x="5195860" y="2945225"/>
            <a:ext cx="2653971" cy="0"/>
          </a:xfrm>
          <a:custGeom>
            <a:avLst/>
            <a:gdLst/>
            <a:ahLst/>
            <a:cxnLst/>
            <a:rect l="l" t="t" r="r" b="b"/>
            <a:pathLst>
              <a:path w="2653971">
                <a:moveTo>
                  <a:pt x="0" y="0"/>
                </a:moveTo>
                <a:lnTo>
                  <a:pt x="265397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0" name="object 370"/>
          <p:cNvSpPr/>
          <p:nvPr/>
        </p:nvSpPr>
        <p:spPr>
          <a:xfrm>
            <a:off x="5191543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1" name="object 371"/>
          <p:cNvSpPr/>
          <p:nvPr/>
        </p:nvSpPr>
        <p:spPr>
          <a:xfrm>
            <a:off x="7854266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2" name="object 372"/>
          <p:cNvSpPr/>
          <p:nvPr/>
        </p:nvSpPr>
        <p:spPr>
          <a:xfrm>
            <a:off x="5200294" y="2961528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3" name="object 373"/>
          <p:cNvSpPr/>
          <p:nvPr/>
        </p:nvSpPr>
        <p:spPr>
          <a:xfrm>
            <a:off x="5195860" y="2961582"/>
            <a:ext cx="2653971" cy="0"/>
          </a:xfrm>
          <a:custGeom>
            <a:avLst/>
            <a:gdLst/>
            <a:ahLst/>
            <a:cxnLst/>
            <a:rect l="l" t="t" r="r" b="b"/>
            <a:pathLst>
              <a:path w="2653971">
                <a:moveTo>
                  <a:pt x="0" y="0"/>
                </a:moveTo>
                <a:lnTo>
                  <a:pt x="265397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4" name="object 374"/>
          <p:cNvSpPr/>
          <p:nvPr/>
        </p:nvSpPr>
        <p:spPr>
          <a:xfrm>
            <a:off x="7871768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5" name="object 375"/>
          <p:cNvSpPr/>
          <p:nvPr/>
        </p:nvSpPr>
        <p:spPr>
          <a:xfrm>
            <a:off x="9684800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6" name="object 376"/>
          <p:cNvSpPr/>
          <p:nvPr/>
        </p:nvSpPr>
        <p:spPr>
          <a:xfrm>
            <a:off x="9702303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7" name="object 377"/>
          <p:cNvSpPr/>
          <p:nvPr/>
        </p:nvSpPr>
        <p:spPr>
          <a:xfrm>
            <a:off x="9684800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8" name="object 378"/>
          <p:cNvSpPr/>
          <p:nvPr/>
        </p:nvSpPr>
        <p:spPr>
          <a:xfrm>
            <a:off x="7880520" y="2945170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9" name="object 379"/>
          <p:cNvSpPr/>
          <p:nvPr/>
        </p:nvSpPr>
        <p:spPr>
          <a:xfrm>
            <a:off x="7876202" y="2945225"/>
            <a:ext cx="1804280" cy="0"/>
          </a:xfrm>
          <a:custGeom>
            <a:avLst/>
            <a:gdLst/>
            <a:ahLst/>
            <a:cxnLst/>
            <a:rect l="l" t="t" r="r" b="b"/>
            <a:pathLst>
              <a:path w="1804280">
                <a:moveTo>
                  <a:pt x="0" y="0"/>
                </a:moveTo>
                <a:lnTo>
                  <a:pt x="180428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0" name="object 380"/>
          <p:cNvSpPr/>
          <p:nvPr/>
        </p:nvSpPr>
        <p:spPr>
          <a:xfrm>
            <a:off x="7871768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1" name="object 381"/>
          <p:cNvSpPr/>
          <p:nvPr/>
        </p:nvSpPr>
        <p:spPr>
          <a:xfrm>
            <a:off x="9684800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2" name="object 382"/>
          <p:cNvSpPr/>
          <p:nvPr/>
        </p:nvSpPr>
        <p:spPr>
          <a:xfrm>
            <a:off x="7880520" y="2961528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3" name="object 383"/>
          <p:cNvSpPr/>
          <p:nvPr/>
        </p:nvSpPr>
        <p:spPr>
          <a:xfrm>
            <a:off x="7876202" y="2961582"/>
            <a:ext cx="1804280" cy="0"/>
          </a:xfrm>
          <a:custGeom>
            <a:avLst/>
            <a:gdLst/>
            <a:ahLst/>
            <a:cxnLst/>
            <a:rect l="l" t="t" r="r" b="b"/>
            <a:pathLst>
              <a:path w="1804280">
                <a:moveTo>
                  <a:pt x="0" y="0"/>
                </a:moveTo>
                <a:lnTo>
                  <a:pt x="180428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4" name="object 384"/>
          <p:cNvSpPr/>
          <p:nvPr/>
        </p:nvSpPr>
        <p:spPr>
          <a:xfrm>
            <a:off x="5629690" y="2298286"/>
            <a:ext cx="0" cy="638705"/>
          </a:xfrm>
          <a:custGeom>
            <a:avLst/>
            <a:gdLst/>
            <a:ahLst/>
            <a:cxnLst/>
            <a:rect l="l" t="t" r="r" b="b"/>
            <a:pathLst>
              <a:path h="638705">
                <a:moveTo>
                  <a:pt x="0" y="0"/>
                </a:moveTo>
                <a:lnTo>
                  <a:pt x="0" y="638705"/>
                </a:lnTo>
              </a:path>
            </a:pathLst>
          </a:custGeom>
          <a:ln w="8751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5" name="object 385"/>
          <p:cNvSpPr/>
          <p:nvPr/>
        </p:nvSpPr>
        <p:spPr>
          <a:xfrm>
            <a:off x="5625373" y="2294197"/>
            <a:ext cx="8751" cy="646938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6" name="object 386"/>
          <p:cNvSpPr/>
          <p:nvPr/>
        </p:nvSpPr>
        <p:spPr>
          <a:xfrm>
            <a:off x="6076356" y="2298286"/>
            <a:ext cx="0" cy="638705"/>
          </a:xfrm>
          <a:custGeom>
            <a:avLst/>
            <a:gdLst/>
            <a:ahLst/>
            <a:cxnLst/>
            <a:rect l="l" t="t" r="r" b="b"/>
            <a:pathLst>
              <a:path h="638705">
                <a:moveTo>
                  <a:pt x="0" y="0"/>
                </a:moveTo>
                <a:lnTo>
                  <a:pt x="0" y="638705"/>
                </a:lnTo>
              </a:path>
            </a:pathLst>
          </a:custGeom>
          <a:ln w="8751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7" name="object 387"/>
          <p:cNvSpPr/>
          <p:nvPr/>
        </p:nvSpPr>
        <p:spPr>
          <a:xfrm>
            <a:off x="6071922" y="2294197"/>
            <a:ext cx="8751" cy="646938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8" name="object 388"/>
          <p:cNvSpPr/>
          <p:nvPr/>
        </p:nvSpPr>
        <p:spPr>
          <a:xfrm>
            <a:off x="6522904" y="2298286"/>
            <a:ext cx="0" cy="638705"/>
          </a:xfrm>
          <a:custGeom>
            <a:avLst/>
            <a:gdLst/>
            <a:ahLst/>
            <a:cxnLst/>
            <a:rect l="l" t="t" r="r" b="b"/>
            <a:pathLst>
              <a:path h="638705">
                <a:moveTo>
                  <a:pt x="0" y="0"/>
                </a:moveTo>
                <a:lnTo>
                  <a:pt x="0" y="638705"/>
                </a:lnTo>
              </a:path>
            </a:pathLst>
          </a:custGeom>
          <a:ln w="8751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9" name="object 389"/>
          <p:cNvSpPr/>
          <p:nvPr/>
        </p:nvSpPr>
        <p:spPr>
          <a:xfrm>
            <a:off x="6518587" y="2294197"/>
            <a:ext cx="8751" cy="646938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0" name="object 390"/>
          <p:cNvSpPr/>
          <p:nvPr/>
        </p:nvSpPr>
        <p:spPr>
          <a:xfrm>
            <a:off x="5178358" y="3874820"/>
            <a:ext cx="1348864" cy="327694"/>
          </a:xfrm>
          <a:custGeom>
            <a:avLst/>
            <a:gdLst/>
            <a:ahLst/>
            <a:cxnLst/>
            <a:rect l="l" t="t" r="r" b="b"/>
            <a:pathLst>
              <a:path w="1348864" h="327694">
                <a:moveTo>
                  <a:pt x="0" y="327694"/>
                </a:moveTo>
                <a:lnTo>
                  <a:pt x="1348864" y="327694"/>
                </a:lnTo>
                <a:lnTo>
                  <a:pt x="1348864" y="0"/>
                </a:lnTo>
                <a:lnTo>
                  <a:pt x="0" y="0"/>
                </a:lnTo>
                <a:lnTo>
                  <a:pt x="0" y="327694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1" name="object 391"/>
          <p:cNvSpPr/>
          <p:nvPr/>
        </p:nvSpPr>
        <p:spPr>
          <a:xfrm>
            <a:off x="4490857" y="3887143"/>
            <a:ext cx="35355" cy="0"/>
          </a:xfrm>
          <a:custGeom>
            <a:avLst/>
            <a:gdLst/>
            <a:ahLst/>
            <a:cxnLst/>
            <a:rect l="l" t="t" r="r" b="b"/>
            <a:pathLst>
              <a:path w="35355">
                <a:moveTo>
                  <a:pt x="0" y="0"/>
                </a:moveTo>
                <a:lnTo>
                  <a:pt x="35355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2" name="object 392"/>
          <p:cNvSpPr/>
          <p:nvPr/>
        </p:nvSpPr>
        <p:spPr>
          <a:xfrm>
            <a:off x="4486540" y="3887089"/>
            <a:ext cx="44048" cy="0"/>
          </a:xfrm>
          <a:custGeom>
            <a:avLst/>
            <a:gdLst/>
            <a:ahLst/>
            <a:cxnLst/>
            <a:rect l="l" t="t" r="r" b="b"/>
            <a:pathLst>
              <a:path w="44048">
                <a:moveTo>
                  <a:pt x="0" y="0"/>
                </a:moveTo>
                <a:lnTo>
                  <a:pt x="44048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3" name="object 393"/>
          <p:cNvSpPr/>
          <p:nvPr/>
        </p:nvSpPr>
        <p:spPr>
          <a:xfrm>
            <a:off x="4490857" y="3895322"/>
            <a:ext cx="26603" cy="0"/>
          </a:xfrm>
          <a:custGeom>
            <a:avLst/>
            <a:gdLst/>
            <a:ahLst/>
            <a:cxnLst/>
            <a:rect l="l" t="t" r="r" b="b"/>
            <a:pathLst>
              <a:path w="26603">
                <a:moveTo>
                  <a:pt x="0" y="0"/>
                </a:moveTo>
                <a:lnTo>
                  <a:pt x="26603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4" name="object 394"/>
          <p:cNvSpPr/>
          <p:nvPr/>
        </p:nvSpPr>
        <p:spPr>
          <a:xfrm>
            <a:off x="4486540" y="3895267"/>
            <a:ext cx="35296" cy="0"/>
          </a:xfrm>
          <a:custGeom>
            <a:avLst/>
            <a:gdLst/>
            <a:ahLst/>
            <a:cxnLst/>
            <a:rect l="l" t="t" r="r" b="b"/>
            <a:pathLst>
              <a:path w="35296">
                <a:moveTo>
                  <a:pt x="0" y="0"/>
                </a:moveTo>
                <a:lnTo>
                  <a:pt x="35296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5" name="object 395"/>
          <p:cNvSpPr/>
          <p:nvPr/>
        </p:nvSpPr>
        <p:spPr>
          <a:xfrm>
            <a:off x="4490857" y="3903501"/>
            <a:ext cx="17852" cy="0"/>
          </a:xfrm>
          <a:custGeom>
            <a:avLst/>
            <a:gdLst/>
            <a:ahLst/>
            <a:cxnLst/>
            <a:rect l="l" t="t" r="r" b="b"/>
            <a:pathLst>
              <a:path w="17852">
                <a:moveTo>
                  <a:pt x="0" y="0"/>
                </a:moveTo>
                <a:lnTo>
                  <a:pt x="17852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6" name="object 396"/>
          <p:cNvSpPr/>
          <p:nvPr/>
        </p:nvSpPr>
        <p:spPr>
          <a:xfrm>
            <a:off x="4486540" y="3903446"/>
            <a:ext cx="26545" cy="0"/>
          </a:xfrm>
          <a:custGeom>
            <a:avLst/>
            <a:gdLst/>
            <a:ahLst/>
            <a:cxnLst/>
            <a:rect l="l" t="t" r="r" b="b"/>
            <a:pathLst>
              <a:path w="26545">
                <a:moveTo>
                  <a:pt x="0" y="0"/>
                </a:moveTo>
                <a:lnTo>
                  <a:pt x="26545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7" name="object 397"/>
          <p:cNvSpPr/>
          <p:nvPr/>
        </p:nvSpPr>
        <p:spPr>
          <a:xfrm>
            <a:off x="4490857" y="3911679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8" name="object 398"/>
          <p:cNvSpPr/>
          <p:nvPr/>
        </p:nvSpPr>
        <p:spPr>
          <a:xfrm>
            <a:off x="4486540" y="3911625"/>
            <a:ext cx="17794" cy="0"/>
          </a:xfrm>
          <a:custGeom>
            <a:avLst/>
            <a:gdLst/>
            <a:ahLst/>
            <a:cxnLst/>
            <a:rect l="l" t="t" r="r" b="b"/>
            <a:pathLst>
              <a:path w="17794">
                <a:moveTo>
                  <a:pt x="0" y="0"/>
                </a:moveTo>
                <a:lnTo>
                  <a:pt x="17794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9" name="object 399"/>
          <p:cNvSpPr/>
          <p:nvPr/>
        </p:nvSpPr>
        <p:spPr>
          <a:xfrm>
            <a:off x="4490857" y="391985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0" name="object 400"/>
          <p:cNvSpPr/>
          <p:nvPr/>
        </p:nvSpPr>
        <p:spPr>
          <a:xfrm>
            <a:off x="4486540" y="3919804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1" name="object 401"/>
          <p:cNvSpPr/>
          <p:nvPr/>
        </p:nvSpPr>
        <p:spPr>
          <a:xfrm>
            <a:off x="2003451" y="3878964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2" name="object 402"/>
          <p:cNvSpPr/>
          <p:nvPr/>
        </p:nvSpPr>
        <p:spPr>
          <a:xfrm>
            <a:off x="1999076" y="3874820"/>
            <a:ext cx="2469961" cy="817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3" name="object 403"/>
          <p:cNvSpPr/>
          <p:nvPr/>
        </p:nvSpPr>
        <p:spPr>
          <a:xfrm>
            <a:off x="4499608" y="3878964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4" name="object 404"/>
          <p:cNvSpPr/>
          <p:nvPr/>
        </p:nvSpPr>
        <p:spPr>
          <a:xfrm>
            <a:off x="4495291" y="3874820"/>
            <a:ext cx="674432" cy="817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5" name="object 405"/>
          <p:cNvSpPr/>
          <p:nvPr/>
        </p:nvSpPr>
        <p:spPr>
          <a:xfrm>
            <a:off x="5200294" y="3878964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6" name="object 406"/>
          <p:cNvSpPr/>
          <p:nvPr/>
        </p:nvSpPr>
        <p:spPr>
          <a:xfrm>
            <a:off x="5195860" y="3874820"/>
            <a:ext cx="2653971" cy="817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7" name="object 407"/>
          <p:cNvSpPr/>
          <p:nvPr/>
        </p:nvSpPr>
        <p:spPr>
          <a:xfrm>
            <a:off x="7880520" y="3878964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8" name="object 408"/>
          <p:cNvSpPr/>
          <p:nvPr/>
        </p:nvSpPr>
        <p:spPr>
          <a:xfrm>
            <a:off x="7876202" y="3874820"/>
            <a:ext cx="1804280" cy="817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9" name="object 409"/>
          <p:cNvSpPr/>
          <p:nvPr/>
        </p:nvSpPr>
        <p:spPr>
          <a:xfrm>
            <a:off x="1145243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0" name="object 410"/>
          <p:cNvSpPr/>
          <p:nvPr/>
        </p:nvSpPr>
        <p:spPr>
          <a:xfrm>
            <a:off x="1145243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1" name="object 411"/>
          <p:cNvSpPr/>
          <p:nvPr/>
        </p:nvSpPr>
        <p:spPr>
          <a:xfrm>
            <a:off x="1977198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2" name="object 412"/>
          <p:cNvSpPr/>
          <p:nvPr/>
        </p:nvSpPr>
        <p:spPr>
          <a:xfrm>
            <a:off x="1994700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3" name="object 413"/>
          <p:cNvSpPr/>
          <p:nvPr/>
        </p:nvSpPr>
        <p:spPr>
          <a:xfrm>
            <a:off x="1977198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4" name="object 414"/>
          <p:cNvSpPr/>
          <p:nvPr/>
        </p:nvSpPr>
        <p:spPr>
          <a:xfrm>
            <a:off x="1153994" y="4190302"/>
            <a:ext cx="814452" cy="0"/>
          </a:xfrm>
          <a:custGeom>
            <a:avLst/>
            <a:gdLst/>
            <a:ahLst/>
            <a:cxnLst/>
            <a:rect l="l" t="t" r="r" b="b"/>
            <a:pathLst>
              <a:path w="814452">
                <a:moveTo>
                  <a:pt x="0" y="0"/>
                </a:moveTo>
                <a:lnTo>
                  <a:pt x="81445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5" name="object 415"/>
          <p:cNvSpPr/>
          <p:nvPr/>
        </p:nvSpPr>
        <p:spPr>
          <a:xfrm>
            <a:off x="1149618" y="4190247"/>
            <a:ext cx="823203" cy="0"/>
          </a:xfrm>
          <a:custGeom>
            <a:avLst/>
            <a:gdLst/>
            <a:ahLst/>
            <a:cxnLst/>
            <a:rect l="l" t="t" r="r" b="b"/>
            <a:pathLst>
              <a:path w="823203">
                <a:moveTo>
                  <a:pt x="0" y="0"/>
                </a:moveTo>
                <a:lnTo>
                  <a:pt x="82320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6" name="object 416"/>
          <p:cNvSpPr/>
          <p:nvPr/>
        </p:nvSpPr>
        <p:spPr>
          <a:xfrm>
            <a:off x="1145243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7" name="object 417"/>
          <p:cNvSpPr/>
          <p:nvPr/>
        </p:nvSpPr>
        <p:spPr>
          <a:xfrm>
            <a:off x="1977198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8" name="object 418"/>
          <p:cNvSpPr/>
          <p:nvPr/>
        </p:nvSpPr>
        <p:spPr>
          <a:xfrm>
            <a:off x="1153994" y="4206659"/>
            <a:ext cx="814452" cy="0"/>
          </a:xfrm>
          <a:custGeom>
            <a:avLst/>
            <a:gdLst/>
            <a:ahLst/>
            <a:cxnLst/>
            <a:rect l="l" t="t" r="r" b="b"/>
            <a:pathLst>
              <a:path w="814452">
                <a:moveTo>
                  <a:pt x="0" y="0"/>
                </a:moveTo>
                <a:lnTo>
                  <a:pt x="81445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9" name="object 419"/>
          <p:cNvSpPr/>
          <p:nvPr/>
        </p:nvSpPr>
        <p:spPr>
          <a:xfrm>
            <a:off x="1149618" y="4206605"/>
            <a:ext cx="823203" cy="0"/>
          </a:xfrm>
          <a:custGeom>
            <a:avLst/>
            <a:gdLst/>
            <a:ahLst/>
            <a:cxnLst/>
            <a:rect l="l" t="t" r="r" b="b"/>
            <a:pathLst>
              <a:path w="823203">
                <a:moveTo>
                  <a:pt x="0" y="0"/>
                </a:moveTo>
                <a:lnTo>
                  <a:pt x="82320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0" name="object 420"/>
          <p:cNvSpPr/>
          <p:nvPr/>
        </p:nvSpPr>
        <p:spPr>
          <a:xfrm>
            <a:off x="1994700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1" name="object 421"/>
          <p:cNvSpPr/>
          <p:nvPr/>
        </p:nvSpPr>
        <p:spPr>
          <a:xfrm>
            <a:off x="4473354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2" name="object 422"/>
          <p:cNvSpPr/>
          <p:nvPr/>
        </p:nvSpPr>
        <p:spPr>
          <a:xfrm>
            <a:off x="4490857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3" name="object 423"/>
          <p:cNvSpPr/>
          <p:nvPr/>
        </p:nvSpPr>
        <p:spPr>
          <a:xfrm>
            <a:off x="4473354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4" name="object 424"/>
          <p:cNvSpPr/>
          <p:nvPr/>
        </p:nvSpPr>
        <p:spPr>
          <a:xfrm>
            <a:off x="2003451" y="4190302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5" name="object 425"/>
          <p:cNvSpPr/>
          <p:nvPr/>
        </p:nvSpPr>
        <p:spPr>
          <a:xfrm>
            <a:off x="1999076" y="4190247"/>
            <a:ext cx="2469961" cy="0"/>
          </a:xfrm>
          <a:custGeom>
            <a:avLst/>
            <a:gdLst/>
            <a:ahLst/>
            <a:cxnLst/>
            <a:rect l="l" t="t" r="r" b="b"/>
            <a:pathLst>
              <a:path w="2469961">
                <a:moveTo>
                  <a:pt x="0" y="0"/>
                </a:moveTo>
                <a:lnTo>
                  <a:pt x="246996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6" name="object 426"/>
          <p:cNvSpPr/>
          <p:nvPr/>
        </p:nvSpPr>
        <p:spPr>
          <a:xfrm>
            <a:off x="4490857" y="4206659"/>
            <a:ext cx="35355" cy="0"/>
          </a:xfrm>
          <a:custGeom>
            <a:avLst/>
            <a:gdLst/>
            <a:ahLst/>
            <a:cxnLst/>
            <a:rect l="l" t="t" r="r" b="b"/>
            <a:pathLst>
              <a:path w="35355">
                <a:moveTo>
                  <a:pt x="0" y="0"/>
                </a:moveTo>
                <a:lnTo>
                  <a:pt x="35355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7" name="object 427"/>
          <p:cNvSpPr/>
          <p:nvPr/>
        </p:nvSpPr>
        <p:spPr>
          <a:xfrm>
            <a:off x="4486540" y="4206605"/>
            <a:ext cx="44048" cy="0"/>
          </a:xfrm>
          <a:custGeom>
            <a:avLst/>
            <a:gdLst/>
            <a:ahLst/>
            <a:cxnLst/>
            <a:rect l="l" t="t" r="r" b="b"/>
            <a:pathLst>
              <a:path w="44048">
                <a:moveTo>
                  <a:pt x="0" y="0"/>
                </a:moveTo>
                <a:lnTo>
                  <a:pt x="44048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8" name="object 428"/>
          <p:cNvSpPr/>
          <p:nvPr/>
        </p:nvSpPr>
        <p:spPr>
          <a:xfrm>
            <a:off x="4490857" y="4214838"/>
            <a:ext cx="26603" cy="0"/>
          </a:xfrm>
          <a:custGeom>
            <a:avLst/>
            <a:gdLst/>
            <a:ahLst/>
            <a:cxnLst/>
            <a:rect l="l" t="t" r="r" b="b"/>
            <a:pathLst>
              <a:path w="26603">
                <a:moveTo>
                  <a:pt x="0" y="0"/>
                </a:moveTo>
                <a:lnTo>
                  <a:pt x="26603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9" name="object 429"/>
          <p:cNvSpPr/>
          <p:nvPr/>
        </p:nvSpPr>
        <p:spPr>
          <a:xfrm>
            <a:off x="4486540" y="4214783"/>
            <a:ext cx="35296" cy="0"/>
          </a:xfrm>
          <a:custGeom>
            <a:avLst/>
            <a:gdLst/>
            <a:ahLst/>
            <a:cxnLst/>
            <a:rect l="l" t="t" r="r" b="b"/>
            <a:pathLst>
              <a:path w="35296">
                <a:moveTo>
                  <a:pt x="0" y="0"/>
                </a:moveTo>
                <a:lnTo>
                  <a:pt x="35296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0" name="object 430"/>
          <p:cNvSpPr/>
          <p:nvPr/>
        </p:nvSpPr>
        <p:spPr>
          <a:xfrm>
            <a:off x="4490857" y="4223017"/>
            <a:ext cx="17852" cy="0"/>
          </a:xfrm>
          <a:custGeom>
            <a:avLst/>
            <a:gdLst/>
            <a:ahLst/>
            <a:cxnLst/>
            <a:rect l="l" t="t" r="r" b="b"/>
            <a:pathLst>
              <a:path w="17852">
                <a:moveTo>
                  <a:pt x="0" y="0"/>
                </a:moveTo>
                <a:lnTo>
                  <a:pt x="17852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1" name="object 431"/>
          <p:cNvSpPr/>
          <p:nvPr/>
        </p:nvSpPr>
        <p:spPr>
          <a:xfrm>
            <a:off x="4486540" y="4222962"/>
            <a:ext cx="26545" cy="0"/>
          </a:xfrm>
          <a:custGeom>
            <a:avLst/>
            <a:gdLst/>
            <a:ahLst/>
            <a:cxnLst/>
            <a:rect l="l" t="t" r="r" b="b"/>
            <a:pathLst>
              <a:path w="26545">
                <a:moveTo>
                  <a:pt x="0" y="0"/>
                </a:moveTo>
                <a:lnTo>
                  <a:pt x="26545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2" name="object 432"/>
          <p:cNvSpPr/>
          <p:nvPr/>
        </p:nvSpPr>
        <p:spPr>
          <a:xfrm>
            <a:off x="4490857" y="4231195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3" name="object 433"/>
          <p:cNvSpPr/>
          <p:nvPr/>
        </p:nvSpPr>
        <p:spPr>
          <a:xfrm>
            <a:off x="4486540" y="4231141"/>
            <a:ext cx="17794" cy="0"/>
          </a:xfrm>
          <a:custGeom>
            <a:avLst/>
            <a:gdLst/>
            <a:ahLst/>
            <a:cxnLst/>
            <a:rect l="l" t="t" r="r" b="b"/>
            <a:pathLst>
              <a:path w="17794">
                <a:moveTo>
                  <a:pt x="0" y="0"/>
                </a:moveTo>
                <a:lnTo>
                  <a:pt x="17794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4" name="object 434"/>
          <p:cNvSpPr/>
          <p:nvPr/>
        </p:nvSpPr>
        <p:spPr>
          <a:xfrm>
            <a:off x="4490857" y="423937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5" name="object 435"/>
          <p:cNvSpPr/>
          <p:nvPr/>
        </p:nvSpPr>
        <p:spPr>
          <a:xfrm>
            <a:off x="4486540" y="4239320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6" name="object 436"/>
          <p:cNvSpPr/>
          <p:nvPr/>
        </p:nvSpPr>
        <p:spPr>
          <a:xfrm>
            <a:off x="1994700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7" name="object 437"/>
          <p:cNvSpPr/>
          <p:nvPr/>
        </p:nvSpPr>
        <p:spPr>
          <a:xfrm>
            <a:off x="4473354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8" name="object 438"/>
          <p:cNvSpPr/>
          <p:nvPr/>
        </p:nvSpPr>
        <p:spPr>
          <a:xfrm>
            <a:off x="2003451" y="4206659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9" name="object 439"/>
          <p:cNvSpPr/>
          <p:nvPr/>
        </p:nvSpPr>
        <p:spPr>
          <a:xfrm>
            <a:off x="1999076" y="4206605"/>
            <a:ext cx="2469961" cy="0"/>
          </a:xfrm>
          <a:custGeom>
            <a:avLst/>
            <a:gdLst/>
            <a:ahLst/>
            <a:cxnLst/>
            <a:rect l="l" t="t" r="r" b="b"/>
            <a:pathLst>
              <a:path w="2469961">
                <a:moveTo>
                  <a:pt x="0" y="0"/>
                </a:moveTo>
                <a:lnTo>
                  <a:pt x="246996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0" name="object 440"/>
          <p:cNvSpPr/>
          <p:nvPr/>
        </p:nvSpPr>
        <p:spPr>
          <a:xfrm>
            <a:off x="4490857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1" name="object 441"/>
          <p:cNvSpPr/>
          <p:nvPr/>
        </p:nvSpPr>
        <p:spPr>
          <a:xfrm>
            <a:off x="5174040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2" name="object 442"/>
          <p:cNvSpPr/>
          <p:nvPr/>
        </p:nvSpPr>
        <p:spPr>
          <a:xfrm>
            <a:off x="5191543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3" name="object 443"/>
          <p:cNvSpPr/>
          <p:nvPr/>
        </p:nvSpPr>
        <p:spPr>
          <a:xfrm>
            <a:off x="5174040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4" name="object 444"/>
          <p:cNvSpPr/>
          <p:nvPr/>
        </p:nvSpPr>
        <p:spPr>
          <a:xfrm>
            <a:off x="4499608" y="4190302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5" name="object 445"/>
          <p:cNvSpPr/>
          <p:nvPr/>
        </p:nvSpPr>
        <p:spPr>
          <a:xfrm>
            <a:off x="4495291" y="4190247"/>
            <a:ext cx="674432" cy="0"/>
          </a:xfrm>
          <a:custGeom>
            <a:avLst/>
            <a:gdLst/>
            <a:ahLst/>
            <a:cxnLst/>
            <a:rect l="l" t="t" r="r" b="b"/>
            <a:pathLst>
              <a:path w="674432">
                <a:moveTo>
                  <a:pt x="0" y="0"/>
                </a:moveTo>
                <a:lnTo>
                  <a:pt x="674432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6" name="object 446"/>
          <p:cNvSpPr/>
          <p:nvPr/>
        </p:nvSpPr>
        <p:spPr>
          <a:xfrm>
            <a:off x="4490857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7" name="object 447"/>
          <p:cNvSpPr/>
          <p:nvPr/>
        </p:nvSpPr>
        <p:spPr>
          <a:xfrm>
            <a:off x="5174040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8" name="object 448"/>
          <p:cNvSpPr/>
          <p:nvPr/>
        </p:nvSpPr>
        <p:spPr>
          <a:xfrm>
            <a:off x="4499608" y="4206659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9" name="object 449"/>
          <p:cNvSpPr/>
          <p:nvPr/>
        </p:nvSpPr>
        <p:spPr>
          <a:xfrm>
            <a:off x="4495291" y="4206605"/>
            <a:ext cx="674432" cy="0"/>
          </a:xfrm>
          <a:custGeom>
            <a:avLst/>
            <a:gdLst/>
            <a:ahLst/>
            <a:cxnLst/>
            <a:rect l="l" t="t" r="r" b="b"/>
            <a:pathLst>
              <a:path w="674432">
                <a:moveTo>
                  <a:pt x="0" y="0"/>
                </a:moveTo>
                <a:lnTo>
                  <a:pt x="674432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0" name="object 450"/>
          <p:cNvSpPr/>
          <p:nvPr/>
        </p:nvSpPr>
        <p:spPr>
          <a:xfrm>
            <a:off x="5191543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1" name="object 451"/>
          <p:cNvSpPr/>
          <p:nvPr/>
        </p:nvSpPr>
        <p:spPr>
          <a:xfrm>
            <a:off x="7854266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2" name="object 452"/>
          <p:cNvSpPr/>
          <p:nvPr/>
        </p:nvSpPr>
        <p:spPr>
          <a:xfrm>
            <a:off x="7871768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3" name="object 453"/>
          <p:cNvSpPr/>
          <p:nvPr/>
        </p:nvSpPr>
        <p:spPr>
          <a:xfrm>
            <a:off x="7854266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4" name="object 454"/>
          <p:cNvSpPr/>
          <p:nvPr/>
        </p:nvSpPr>
        <p:spPr>
          <a:xfrm>
            <a:off x="5200294" y="4190302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5" name="object 455"/>
          <p:cNvSpPr/>
          <p:nvPr/>
        </p:nvSpPr>
        <p:spPr>
          <a:xfrm>
            <a:off x="5195860" y="4190247"/>
            <a:ext cx="2653971" cy="0"/>
          </a:xfrm>
          <a:custGeom>
            <a:avLst/>
            <a:gdLst/>
            <a:ahLst/>
            <a:cxnLst/>
            <a:rect l="l" t="t" r="r" b="b"/>
            <a:pathLst>
              <a:path w="2653971">
                <a:moveTo>
                  <a:pt x="0" y="0"/>
                </a:moveTo>
                <a:lnTo>
                  <a:pt x="265397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6" name="object 456"/>
          <p:cNvSpPr/>
          <p:nvPr/>
        </p:nvSpPr>
        <p:spPr>
          <a:xfrm>
            <a:off x="5191543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7" name="object 457"/>
          <p:cNvSpPr/>
          <p:nvPr/>
        </p:nvSpPr>
        <p:spPr>
          <a:xfrm>
            <a:off x="7854266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8" name="object 458"/>
          <p:cNvSpPr/>
          <p:nvPr/>
        </p:nvSpPr>
        <p:spPr>
          <a:xfrm>
            <a:off x="5200294" y="4206659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9" name="object 459"/>
          <p:cNvSpPr/>
          <p:nvPr/>
        </p:nvSpPr>
        <p:spPr>
          <a:xfrm>
            <a:off x="5195860" y="4206605"/>
            <a:ext cx="2653971" cy="0"/>
          </a:xfrm>
          <a:custGeom>
            <a:avLst/>
            <a:gdLst/>
            <a:ahLst/>
            <a:cxnLst/>
            <a:rect l="l" t="t" r="r" b="b"/>
            <a:pathLst>
              <a:path w="2653971">
                <a:moveTo>
                  <a:pt x="0" y="0"/>
                </a:moveTo>
                <a:lnTo>
                  <a:pt x="265397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0" name="object 460"/>
          <p:cNvSpPr/>
          <p:nvPr/>
        </p:nvSpPr>
        <p:spPr>
          <a:xfrm>
            <a:off x="7871768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1" name="object 461"/>
          <p:cNvSpPr/>
          <p:nvPr/>
        </p:nvSpPr>
        <p:spPr>
          <a:xfrm>
            <a:off x="9684800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2" name="object 462"/>
          <p:cNvSpPr/>
          <p:nvPr/>
        </p:nvSpPr>
        <p:spPr>
          <a:xfrm>
            <a:off x="9702303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3" name="object 463"/>
          <p:cNvSpPr/>
          <p:nvPr/>
        </p:nvSpPr>
        <p:spPr>
          <a:xfrm>
            <a:off x="9684800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4" name="object 464"/>
          <p:cNvSpPr/>
          <p:nvPr/>
        </p:nvSpPr>
        <p:spPr>
          <a:xfrm>
            <a:off x="7880520" y="4190302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5" name="object 465"/>
          <p:cNvSpPr/>
          <p:nvPr/>
        </p:nvSpPr>
        <p:spPr>
          <a:xfrm>
            <a:off x="7876202" y="4190247"/>
            <a:ext cx="1804280" cy="0"/>
          </a:xfrm>
          <a:custGeom>
            <a:avLst/>
            <a:gdLst/>
            <a:ahLst/>
            <a:cxnLst/>
            <a:rect l="l" t="t" r="r" b="b"/>
            <a:pathLst>
              <a:path w="1804280">
                <a:moveTo>
                  <a:pt x="0" y="0"/>
                </a:moveTo>
                <a:lnTo>
                  <a:pt x="180428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6" name="object 466"/>
          <p:cNvSpPr/>
          <p:nvPr/>
        </p:nvSpPr>
        <p:spPr>
          <a:xfrm>
            <a:off x="7871768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7" name="object 467"/>
          <p:cNvSpPr/>
          <p:nvPr/>
        </p:nvSpPr>
        <p:spPr>
          <a:xfrm>
            <a:off x="9684800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8" name="object 468"/>
          <p:cNvSpPr/>
          <p:nvPr/>
        </p:nvSpPr>
        <p:spPr>
          <a:xfrm>
            <a:off x="7880520" y="4206659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9" name="object 469"/>
          <p:cNvSpPr/>
          <p:nvPr/>
        </p:nvSpPr>
        <p:spPr>
          <a:xfrm>
            <a:off x="7876202" y="4206605"/>
            <a:ext cx="1804280" cy="0"/>
          </a:xfrm>
          <a:custGeom>
            <a:avLst/>
            <a:gdLst/>
            <a:ahLst/>
            <a:cxnLst/>
            <a:rect l="l" t="t" r="r" b="b"/>
            <a:pathLst>
              <a:path w="1804280">
                <a:moveTo>
                  <a:pt x="0" y="0"/>
                </a:moveTo>
                <a:lnTo>
                  <a:pt x="180428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0" name="object 470"/>
          <p:cNvSpPr/>
          <p:nvPr/>
        </p:nvSpPr>
        <p:spPr>
          <a:xfrm>
            <a:off x="1132116" y="6610359"/>
            <a:ext cx="858208" cy="434018"/>
          </a:xfrm>
          <a:custGeom>
            <a:avLst/>
            <a:gdLst/>
            <a:ahLst/>
            <a:cxnLst/>
            <a:rect l="l" t="t" r="r" b="b"/>
            <a:pathLst>
              <a:path w="858208" h="434018">
                <a:moveTo>
                  <a:pt x="858208" y="0"/>
                </a:moveTo>
                <a:lnTo>
                  <a:pt x="8751" y="0"/>
                </a:lnTo>
                <a:lnTo>
                  <a:pt x="8751" y="8182"/>
                </a:lnTo>
                <a:lnTo>
                  <a:pt x="858208" y="8182"/>
                </a:lnTo>
                <a:lnTo>
                  <a:pt x="858208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1" name="object 471"/>
          <p:cNvSpPr/>
          <p:nvPr/>
        </p:nvSpPr>
        <p:spPr>
          <a:xfrm>
            <a:off x="1145243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2" name="object 472"/>
          <p:cNvSpPr/>
          <p:nvPr/>
        </p:nvSpPr>
        <p:spPr>
          <a:xfrm>
            <a:off x="1977198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3" name="object 473"/>
          <p:cNvSpPr/>
          <p:nvPr/>
        </p:nvSpPr>
        <p:spPr>
          <a:xfrm>
            <a:off x="1153994" y="6606273"/>
            <a:ext cx="814452" cy="0"/>
          </a:xfrm>
          <a:custGeom>
            <a:avLst/>
            <a:gdLst/>
            <a:ahLst/>
            <a:cxnLst/>
            <a:rect l="l" t="t" r="r" b="b"/>
            <a:pathLst>
              <a:path w="814452">
                <a:moveTo>
                  <a:pt x="0" y="0"/>
                </a:moveTo>
                <a:lnTo>
                  <a:pt x="814452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4" name="object 474"/>
          <p:cNvSpPr/>
          <p:nvPr/>
        </p:nvSpPr>
        <p:spPr>
          <a:xfrm>
            <a:off x="1149618" y="6606273"/>
            <a:ext cx="823203" cy="0"/>
          </a:xfrm>
          <a:custGeom>
            <a:avLst/>
            <a:gdLst/>
            <a:ahLst/>
            <a:cxnLst/>
            <a:rect l="l" t="t" r="r" b="b"/>
            <a:pathLst>
              <a:path w="823203">
                <a:moveTo>
                  <a:pt x="0" y="0"/>
                </a:moveTo>
                <a:lnTo>
                  <a:pt x="823203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5" name="object 475"/>
          <p:cNvSpPr/>
          <p:nvPr/>
        </p:nvSpPr>
        <p:spPr>
          <a:xfrm>
            <a:off x="1994700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6" name="object 476"/>
          <p:cNvSpPr/>
          <p:nvPr/>
        </p:nvSpPr>
        <p:spPr>
          <a:xfrm>
            <a:off x="4473354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7" name="object 477"/>
          <p:cNvSpPr/>
          <p:nvPr/>
        </p:nvSpPr>
        <p:spPr>
          <a:xfrm>
            <a:off x="2003451" y="6606273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8" name="object 478"/>
          <p:cNvSpPr/>
          <p:nvPr/>
        </p:nvSpPr>
        <p:spPr>
          <a:xfrm>
            <a:off x="1999076" y="6606273"/>
            <a:ext cx="2469961" cy="0"/>
          </a:xfrm>
          <a:custGeom>
            <a:avLst/>
            <a:gdLst/>
            <a:ahLst/>
            <a:cxnLst/>
            <a:rect l="l" t="t" r="r" b="b"/>
            <a:pathLst>
              <a:path w="2469961">
                <a:moveTo>
                  <a:pt x="0" y="0"/>
                </a:moveTo>
                <a:lnTo>
                  <a:pt x="246996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9" name="object 479"/>
          <p:cNvSpPr/>
          <p:nvPr/>
        </p:nvSpPr>
        <p:spPr>
          <a:xfrm>
            <a:off x="4490857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0" name="object 480"/>
          <p:cNvSpPr/>
          <p:nvPr/>
        </p:nvSpPr>
        <p:spPr>
          <a:xfrm>
            <a:off x="5174040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1" name="object 481"/>
          <p:cNvSpPr/>
          <p:nvPr/>
        </p:nvSpPr>
        <p:spPr>
          <a:xfrm>
            <a:off x="4499608" y="6606273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2" name="object 482"/>
          <p:cNvSpPr/>
          <p:nvPr/>
        </p:nvSpPr>
        <p:spPr>
          <a:xfrm>
            <a:off x="4495291" y="6606273"/>
            <a:ext cx="674432" cy="0"/>
          </a:xfrm>
          <a:custGeom>
            <a:avLst/>
            <a:gdLst/>
            <a:ahLst/>
            <a:cxnLst/>
            <a:rect l="l" t="t" r="r" b="b"/>
            <a:pathLst>
              <a:path w="674432">
                <a:moveTo>
                  <a:pt x="0" y="0"/>
                </a:moveTo>
                <a:lnTo>
                  <a:pt x="674432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3" name="object 483"/>
          <p:cNvSpPr/>
          <p:nvPr/>
        </p:nvSpPr>
        <p:spPr>
          <a:xfrm>
            <a:off x="5191543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4" name="object 484"/>
          <p:cNvSpPr/>
          <p:nvPr/>
        </p:nvSpPr>
        <p:spPr>
          <a:xfrm>
            <a:off x="7854266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5" name="object 485"/>
          <p:cNvSpPr/>
          <p:nvPr/>
        </p:nvSpPr>
        <p:spPr>
          <a:xfrm>
            <a:off x="5200294" y="6606273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6" name="object 486"/>
          <p:cNvSpPr/>
          <p:nvPr/>
        </p:nvSpPr>
        <p:spPr>
          <a:xfrm>
            <a:off x="5195860" y="6606273"/>
            <a:ext cx="2653971" cy="0"/>
          </a:xfrm>
          <a:custGeom>
            <a:avLst/>
            <a:gdLst/>
            <a:ahLst/>
            <a:cxnLst/>
            <a:rect l="l" t="t" r="r" b="b"/>
            <a:pathLst>
              <a:path w="2653971">
                <a:moveTo>
                  <a:pt x="0" y="0"/>
                </a:moveTo>
                <a:lnTo>
                  <a:pt x="2653971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7" name="object 487"/>
          <p:cNvSpPr/>
          <p:nvPr/>
        </p:nvSpPr>
        <p:spPr>
          <a:xfrm>
            <a:off x="7871768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8" name="object 488"/>
          <p:cNvSpPr/>
          <p:nvPr/>
        </p:nvSpPr>
        <p:spPr>
          <a:xfrm>
            <a:off x="9684800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9" name="object 489"/>
          <p:cNvSpPr/>
          <p:nvPr/>
        </p:nvSpPr>
        <p:spPr>
          <a:xfrm>
            <a:off x="7880520" y="6606273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0" name="object 490"/>
          <p:cNvSpPr/>
          <p:nvPr/>
        </p:nvSpPr>
        <p:spPr>
          <a:xfrm>
            <a:off x="7876202" y="6606273"/>
            <a:ext cx="1804280" cy="0"/>
          </a:xfrm>
          <a:custGeom>
            <a:avLst/>
            <a:gdLst/>
            <a:ahLst/>
            <a:cxnLst/>
            <a:rect l="l" t="t" r="r" b="b"/>
            <a:pathLst>
              <a:path w="1804280">
                <a:moveTo>
                  <a:pt x="0" y="0"/>
                </a:moveTo>
                <a:lnTo>
                  <a:pt x="180428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1" name="object 491"/>
          <p:cNvSpPr/>
          <p:nvPr/>
        </p:nvSpPr>
        <p:spPr>
          <a:xfrm>
            <a:off x="1145243" y="7666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2" name="object 492"/>
          <p:cNvSpPr/>
          <p:nvPr/>
        </p:nvSpPr>
        <p:spPr>
          <a:xfrm>
            <a:off x="1145243" y="7666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3" name="object 493"/>
          <p:cNvSpPr/>
          <p:nvPr/>
        </p:nvSpPr>
        <p:spPr>
          <a:xfrm>
            <a:off x="1145243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4" name="object 494"/>
          <p:cNvSpPr/>
          <p:nvPr/>
        </p:nvSpPr>
        <p:spPr>
          <a:xfrm>
            <a:off x="1145243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5" name="object 495"/>
          <p:cNvSpPr/>
          <p:nvPr/>
        </p:nvSpPr>
        <p:spPr>
          <a:xfrm>
            <a:off x="1145243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6" name="object 496"/>
          <p:cNvSpPr/>
          <p:nvPr/>
        </p:nvSpPr>
        <p:spPr>
          <a:xfrm>
            <a:off x="1145243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7" name="object 497"/>
          <p:cNvSpPr/>
          <p:nvPr/>
        </p:nvSpPr>
        <p:spPr>
          <a:xfrm>
            <a:off x="1145243" y="762250"/>
            <a:ext cx="0" cy="5848398"/>
          </a:xfrm>
          <a:custGeom>
            <a:avLst/>
            <a:gdLst/>
            <a:ahLst/>
            <a:cxnLst/>
            <a:rect l="l" t="t" r="r" b="b"/>
            <a:pathLst>
              <a:path h="5848398">
                <a:moveTo>
                  <a:pt x="0" y="0"/>
                </a:moveTo>
                <a:lnTo>
                  <a:pt x="0" y="5848398"/>
                </a:lnTo>
              </a:path>
            </a:pathLst>
          </a:custGeom>
          <a:ln w="1002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8" name="object 498"/>
          <p:cNvSpPr/>
          <p:nvPr/>
        </p:nvSpPr>
        <p:spPr>
          <a:xfrm>
            <a:off x="4490857" y="3248329"/>
            <a:ext cx="35355" cy="0"/>
          </a:xfrm>
          <a:custGeom>
            <a:avLst/>
            <a:gdLst/>
            <a:ahLst/>
            <a:cxnLst/>
            <a:rect l="l" t="t" r="r" b="b"/>
            <a:pathLst>
              <a:path w="35355">
                <a:moveTo>
                  <a:pt x="0" y="0"/>
                </a:moveTo>
                <a:lnTo>
                  <a:pt x="35355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9" name="object 499"/>
          <p:cNvSpPr/>
          <p:nvPr/>
        </p:nvSpPr>
        <p:spPr>
          <a:xfrm>
            <a:off x="4486540" y="3248383"/>
            <a:ext cx="44048" cy="0"/>
          </a:xfrm>
          <a:custGeom>
            <a:avLst/>
            <a:gdLst/>
            <a:ahLst/>
            <a:cxnLst/>
            <a:rect l="l" t="t" r="r" b="b"/>
            <a:pathLst>
              <a:path w="44048">
                <a:moveTo>
                  <a:pt x="0" y="0"/>
                </a:moveTo>
                <a:lnTo>
                  <a:pt x="44048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0" name="object 500"/>
          <p:cNvSpPr/>
          <p:nvPr/>
        </p:nvSpPr>
        <p:spPr>
          <a:xfrm>
            <a:off x="4490857" y="3256508"/>
            <a:ext cx="26603" cy="0"/>
          </a:xfrm>
          <a:custGeom>
            <a:avLst/>
            <a:gdLst/>
            <a:ahLst/>
            <a:cxnLst/>
            <a:rect l="l" t="t" r="r" b="b"/>
            <a:pathLst>
              <a:path w="26603">
                <a:moveTo>
                  <a:pt x="0" y="0"/>
                </a:moveTo>
                <a:lnTo>
                  <a:pt x="26603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1" name="object 501"/>
          <p:cNvSpPr/>
          <p:nvPr/>
        </p:nvSpPr>
        <p:spPr>
          <a:xfrm>
            <a:off x="4486540" y="3256562"/>
            <a:ext cx="35296" cy="0"/>
          </a:xfrm>
          <a:custGeom>
            <a:avLst/>
            <a:gdLst/>
            <a:ahLst/>
            <a:cxnLst/>
            <a:rect l="l" t="t" r="r" b="b"/>
            <a:pathLst>
              <a:path w="35296">
                <a:moveTo>
                  <a:pt x="0" y="0"/>
                </a:moveTo>
                <a:lnTo>
                  <a:pt x="35296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2" name="object 502"/>
          <p:cNvSpPr/>
          <p:nvPr/>
        </p:nvSpPr>
        <p:spPr>
          <a:xfrm>
            <a:off x="4490857" y="3264686"/>
            <a:ext cx="17852" cy="0"/>
          </a:xfrm>
          <a:custGeom>
            <a:avLst/>
            <a:gdLst/>
            <a:ahLst/>
            <a:cxnLst/>
            <a:rect l="l" t="t" r="r" b="b"/>
            <a:pathLst>
              <a:path w="17852">
                <a:moveTo>
                  <a:pt x="0" y="0"/>
                </a:moveTo>
                <a:lnTo>
                  <a:pt x="17852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3" name="object 503"/>
          <p:cNvSpPr/>
          <p:nvPr/>
        </p:nvSpPr>
        <p:spPr>
          <a:xfrm>
            <a:off x="4486540" y="3264741"/>
            <a:ext cx="26545" cy="0"/>
          </a:xfrm>
          <a:custGeom>
            <a:avLst/>
            <a:gdLst/>
            <a:ahLst/>
            <a:cxnLst/>
            <a:rect l="l" t="t" r="r" b="b"/>
            <a:pathLst>
              <a:path w="26545">
                <a:moveTo>
                  <a:pt x="0" y="0"/>
                </a:moveTo>
                <a:lnTo>
                  <a:pt x="26545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4" name="object 504"/>
          <p:cNvSpPr/>
          <p:nvPr/>
        </p:nvSpPr>
        <p:spPr>
          <a:xfrm>
            <a:off x="4490857" y="3272865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5" name="object 505"/>
          <p:cNvSpPr/>
          <p:nvPr/>
        </p:nvSpPr>
        <p:spPr>
          <a:xfrm>
            <a:off x="4486540" y="3272920"/>
            <a:ext cx="17794" cy="0"/>
          </a:xfrm>
          <a:custGeom>
            <a:avLst/>
            <a:gdLst/>
            <a:ahLst/>
            <a:cxnLst/>
            <a:rect l="l" t="t" r="r" b="b"/>
            <a:pathLst>
              <a:path w="17794">
                <a:moveTo>
                  <a:pt x="0" y="0"/>
                </a:moveTo>
                <a:lnTo>
                  <a:pt x="17794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6" name="object 506"/>
          <p:cNvSpPr/>
          <p:nvPr/>
        </p:nvSpPr>
        <p:spPr>
          <a:xfrm>
            <a:off x="4490857" y="3281044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7" name="object 507"/>
          <p:cNvSpPr/>
          <p:nvPr/>
        </p:nvSpPr>
        <p:spPr>
          <a:xfrm>
            <a:off x="4486540" y="3281098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8" name="object 508"/>
          <p:cNvSpPr/>
          <p:nvPr/>
        </p:nvSpPr>
        <p:spPr>
          <a:xfrm>
            <a:off x="1999076" y="3236115"/>
            <a:ext cx="2469961" cy="8178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9" name="object 509"/>
          <p:cNvSpPr/>
          <p:nvPr/>
        </p:nvSpPr>
        <p:spPr>
          <a:xfrm>
            <a:off x="4495291" y="3236115"/>
            <a:ext cx="674432" cy="8178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0" name="object 510"/>
          <p:cNvSpPr/>
          <p:nvPr/>
        </p:nvSpPr>
        <p:spPr>
          <a:xfrm>
            <a:off x="5200294" y="3240150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B6DDE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1" name="object 511"/>
          <p:cNvSpPr/>
          <p:nvPr/>
        </p:nvSpPr>
        <p:spPr>
          <a:xfrm>
            <a:off x="5195860" y="3240205"/>
            <a:ext cx="2653971" cy="0"/>
          </a:xfrm>
          <a:custGeom>
            <a:avLst/>
            <a:gdLst/>
            <a:ahLst/>
            <a:cxnLst/>
            <a:rect l="l" t="t" r="r" b="b"/>
            <a:pathLst>
              <a:path w="2653971">
                <a:moveTo>
                  <a:pt x="0" y="0"/>
                </a:moveTo>
                <a:lnTo>
                  <a:pt x="2653971" y="0"/>
                </a:lnTo>
              </a:path>
            </a:pathLst>
          </a:custGeom>
          <a:ln w="9448">
            <a:solidFill>
              <a:srgbClr val="B6DDE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2" name="object 512"/>
          <p:cNvSpPr/>
          <p:nvPr/>
        </p:nvSpPr>
        <p:spPr>
          <a:xfrm>
            <a:off x="4490857" y="3567627"/>
            <a:ext cx="35355" cy="0"/>
          </a:xfrm>
          <a:custGeom>
            <a:avLst/>
            <a:gdLst/>
            <a:ahLst/>
            <a:cxnLst/>
            <a:rect l="l" t="t" r="r" b="b"/>
            <a:pathLst>
              <a:path w="35355">
                <a:moveTo>
                  <a:pt x="0" y="0"/>
                </a:moveTo>
                <a:lnTo>
                  <a:pt x="35355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3" name="object 513"/>
          <p:cNvSpPr/>
          <p:nvPr/>
        </p:nvSpPr>
        <p:spPr>
          <a:xfrm>
            <a:off x="4486540" y="3567572"/>
            <a:ext cx="44048" cy="0"/>
          </a:xfrm>
          <a:custGeom>
            <a:avLst/>
            <a:gdLst/>
            <a:ahLst/>
            <a:cxnLst/>
            <a:rect l="l" t="t" r="r" b="b"/>
            <a:pathLst>
              <a:path w="44048">
                <a:moveTo>
                  <a:pt x="0" y="0"/>
                </a:moveTo>
                <a:lnTo>
                  <a:pt x="44048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4" name="object 514"/>
          <p:cNvSpPr/>
          <p:nvPr/>
        </p:nvSpPr>
        <p:spPr>
          <a:xfrm>
            <a:off x="4490857" y="3575806"/>
            <a:ext cx="26603" cy="0"/>
          </a:xfrm>
          <a:custGeom>
            <a:avLst/>
            <a:gdLst/>
            <a:ahLst/>
            <a:cxnLst/>
            <a:rect l="l" t="t" r="r" b="b"/>
            <a:pathLst>
              <a:path w="26603">
                <a:moveTo>
                  <a:pt x="0" y="0"/>
                </a:moveTo>
                <a:lnTo>
                  <a:pt x="26603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5" name="object 515"/>
          <p:cNvSpPr/>
          <p:nvPr/>
        </p:nvSpPr>
        <p:spPr>
          <a:xfrm>
            <a:off x="4486540" y="3575942"/>
            <a:ext cx="35296" cy="0"/>
          </a:xfrm>
          <a:custGeom>
            <a:avLst/>
            <a:gdLst/>
            <a:ahLst/>
            <a:cxnLst/>
            <a:rect l="l" t="t" r="r" b="b"/>
            <a:pathLst>
              <a:path w="35296">
                <a:moveTo>
                  <a:pt x="0" y="0"/>
                </a:moveTo>
                <a:lnTo>
                  <a:pt x="35296" y="0"/>
                </a:lnTo>
              </a:path>
            </a:pathLst>
          </a:custGeom>
          <a:ln w="9721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6" name="object 516"/>
          <p:cNvSpPr/>
          <p:nvPr/>
        </p:nvSpPr>
        <p:spPr>
          <a:xfrm>
            <a:off x="4490857" y="3584202"/>
            <a:ext cx="17852" cy="0"/>
          </a:xfrm>
          <a:custGeom>
            <a:avLst/>
            <a:gdLst/>
            <a:ahLst/>
            <a:cxnLst/>
            <a:rect l="l" t="t" r="r" b="b"/>
            <a:pathLst>
              <a:path w="17852">
                <a:moveTo>
                  <a:pt x="0" y="0"/>
                </a:moveTo>
                <a:lnTo>
                  <a:pt x="17852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7" name="object 517"/>
          <p:cNvSpPr/>
          <p:nvPr/>
        </p:nvSpPr>
        <p:spPr>
          <a:xfrm>
            <a:off x="4486540" y="3584257"/>
            <a:ext cx="26545" cy="0"/>
          </a:xfrm>
          <a:custGeom>
            <a:avLst/>
            <a:gdLst/>
            <a:ahLst/>
            <a:cxnLst/>
            <a:rect l="l" t="t" r="r" b="b"/>
            <a:pathLst>
              <a:path w="26545">
                <a:moveTo>
                  <a:pt x="0" y="0"/>
                </a:moveTo>
                <a:lnTo>
                  <a:pt x="26545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8" name="object 518"/>
          <p:cNvSpPr/>
          <p:nvPr/>
        </p:nvSpPr>
        <p:spPr>
          <a:xfrm>
            <a:off x="4490857" y="3592381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9" name="object 519"/>
          <p:cNvSpPr/>
          <p:nvPr/>
        </p:nvSpPr>
        <p:spPr>
          <a:xfrm>
            <a:off x="4486540" y="3592436"/>
            <a:ext cx="17794" cy="0"/>
          </a:xfrm>
          <a:custGeom>
            <a:avLst/>
            <a:gdLst/>
            <a:ahLst/>
            <a:cxnLst/>
            <a:rect l="l" t="t" r="r" b="b"/>
            <a:pathLst>
              <a:path w="17794">
                <a:moveTo>
                  <a:pt x="0" y="0"/>
                </a:moveTo>
                <a:lnTo>
                  <a:pt x="17794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0" name="object 520"/>
          <p:cNvSpPr/>
          <p:nvPr/>
        </p:nvSpPr>
        <p:spPr>
          <a:xfrm>
            <a:off x="4490857" y="36005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1" name="object 521"/>
          <p:cNvSpPr/>
          <p:nvPr/>
        </p:nvSpPr>
        <p:spPr>
          <a:xfrm>
            <a:off x="4486540" y="3600614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2" name="object 522"/>
          <p:cNvSpPr/>
          <p:nvPr/>
        </p:nvSpPr>
        <p:spPr>
          <a:xfrm>
            <a:off x="2003451" y="3559448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3" name="object 523"/>
          <p:cNvSpPr/>
          <p:nvPr/>
        </p:nvSpPr>
        <p:spPr>
          <a:xfrm>
            <a:off x="1999076" y="3555304"/>
            <a:ext cx="2469961" cy="81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4" name="object 524"/>
          <p:cNvSpPr/>
          <p:nvPr/>
        </p:nvSpPr>
        <p:spPr>
          <a:xfrm>
            <a:off x="4499608" y="3559448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5" name="object 525"/>
          <p:cNvSpPr/>
          <p:nvPr/>
        </p:nvSpPr>
        <p:spPr>
          <a:xfrm>
            <a:off x="4495291" y="3555304"/>
            <a:ext cx="674432" cy="817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6" name="object 526"/>
          <p:cNvSpPr/>
          <p:nvPr/>
        </p:nvSpPr>
        <p:spPr>
          <a:xfrm>
            <a:off x="5200294" y="3559448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B6DDE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7" name="object 527"/>
          <p:cNvSpPr/>
          <p:nvPr/>
        </p:nvSpPr>
        <p:spPr>
          <a:xfrm>
            <a:off x="5195860" y="3559394"/>
            <a:ext cx="2653971" cy="0"/>
          </a:xfrm>
          <a:custGeom>
            <a:avLst/>
            <a:gdLst/>
            <a:ahLst/>
            <a:cxnLst/>
            <a:rect l="l" t="t" r="r" b="b"/>
            <a:pathLst>
              <a:path w="2653971">
                <a:moveTo>
                  <a:pt x="0" y="0"/>
                </a:moveTo>
                <a:lnTo>
                  <a:pt x="2653971" y="0"/>
                </a:lnTo>
              </a:path>
            </a:pathLst>
          </a:custGeom>
          <a:ln w="9448">
            <a:solidFill>
              <a:srgbClr val="B6DDE8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8" name="object 528"/>
          <p:cNvSpPr/>
          <p:nvPr/>
        </p:nvSpPr>
        <p:spPr>
          <a:xfrm>
            <a:off x="4490857" y="4918973"/>
            <a:ext cx="35355" cy="0"/>
          </a:xfrm>
          <a:custGeom>
            <a:avLst/>
            <a:gdLst/>
            <a:ahLst/>
            <a:cxnLst/>
            <a:rect l="l" t="t" r="r" b="b"/>
            <a:pathLst>
              <a:path w="35355">
                <a:moveTo>
                  <a:pt x="0" y="0"/>
                </a:moveTo>
                <a:lnTo>
                  <a:pt x="35355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9" name="object 529"/>
          <p:cNvSpPr/>
          <p:nvPr/>
        </p:nvSpPr>
        <p:spPr>
          <a:xfrm>
            <a:off x="4486540" y="4919028"/>
            <a:ext cx="44048" cy="0"/>
          </a:xfrm>
          <a:custGeom>
            <a:avLst/>
            <a:gdLst/>
            <a:ahLst/>
            <a:cxnLst/>
            <a:rect l="l" t="t" r="r" b="b"/>
            <a:pathLst>
              <a:path w="44048">
                <a:moveTo>
                  <a:pt x="0" y="0"/>
                </a:moveTo>
                <a:lnTo>
                  <a:pt x="44048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0" name="object 530"/>
          <p:cNvSpPr/>
          <p:nvPr/>
        </p:nvSpPr>
        <p:spPr>
          <a:xfrm>
            <a:off x="4490857" y="4927152"/>
            <a:ext cx="26603" cy="0"/>
          </a:xfrm>
          <a:custGeom>
            <a:avLst/>
            <a:gdLst/>
            <a:ahLst/>
            <a:cxnLst/>
            <a:rect l="l" t="t" r="r" b="b"/>
            <a:pathLst>
              <a:path w="26603">
                <a:moveTo>
                  <a:pt x="0" y="0"/>
                </a:moveTo>
                <a:lnTo>
                  <a:pt x="26603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1" name="object 531"/>
          <p:cNvSpPr/>
          <p:nvPr/>
        </p:nvSpPr>
        <p:spPr>
          <a:xfrm>
            <a:off x="4486540" y="4927206"/>
            <a:ext cx="35296" cy="0"/>
          </a:xfrm>
          <a:custGeom>
            <a:avLst/>
            <a:gdLst/>
            <a:ahLst/>
            <a:cxnLst/>
            <a:rect l="l" t="t" r="r" b="b"/>
            <a:pathLst>
              <a:path w="35296">
                <a:moveTo>
                  <a:pt x="0" y="0"/>
                </a:moveTo>
                <a:lnTo>
                  <a:pt x="35296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2" name="object 532"/>
          <p:cNvSpPr/>
          <p:nvPr/>
        </p:nvSpPr>
        <p:spPr>
          <a:xfrm>
            <a:off x="4490857" y="4935331"/>
            <a:ext cx="17852" cy="0"/>
          </a:xfrm>
          <a:custGeom>
            <a:avLst/>
            <a:gdLst/>
            <a:ahLst/>
            <a:cxnLst/>
            <a:rect l="l" t="t" r="r" b="b"/>
            <a:pathLst>
              <a:path w="17852">
                <a:moveTo>
                  <a:pt x="0" y="0"/>
                </a:moveTo>
                <a:lnTo>
                  <a:pt x="17852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3" name="object 533"/>
          <p:cNvSpPr/>
          <p:nvPr/>
        </p:nvSpPr>
        <p:spPr>
          <a:xfrm>
            <a:off x="4486540" y="4935467"/>
            <a:ext cx="26545" cy="0"/>
          </a:xfrm>
          <a:custGeom>
            <a:avLst/>
            <a:gdLst/>
            <a:ahLst/>
            <a:cxnLst/>
            <a:rect l="l" t="t" r="r" b="b"/>
            <a:pathLst>
              <a:path w="26545">
                <a:moveTo>
                  <a:pt x="0" y="0"/>
                </a:moveTo>
                <a:lnTo>
                  <a:pt x="26545" y="0"/>
                </a:lnTo>
              </a:path>
            </a:pathLst>
          </a:custGeom>
          <a:ln w="9721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4" name="object 534"/>
          <p:cNvSpPr/>
          <p:nvPr/>
        </p:nvSpPr>
        <p:spPr>
          <a:xfrm>
            <a:off x="4490857" y="4943836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5" name="object 535"/>
          <p:cNvSpPr/>
          <p:nvPr/>
        </p:nvSpPr>
        <p:spPr>
          <a:xfrm>
            <a:off x="4486540" y="4943782"/>
            <a:ext cx="17794" cy="0"/>
          </a:xfrm>
          <a:custGeom>
            <a:avLst/>
            <a:gdLst/>
            <a:ahLst/>
            <a:cxnLst/>
            <a:rect l="l" t="t" r="r" b="b"/>
            <a:pathLst>
              <a:path w="17794">
                <a:moveTo>
                  <a:pt x="0" y="0"/>
                </a:moveTo>
                <a:lnTo>
                  <a:pt x="17794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6" name="object 536"/>
          <p:cNvSpPr/>
          <p:nvPr/>
        </p:nvSpPr>
        <p:spPr>
          <a:xfrm>
            <a:off x="4490857" y="4952015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7" name="object 537"/>
          <p:cNvSpPr/>
          <p:nvPr/>
        </p:nvSpPr>
        <p:spPr>
          <a:xfrm>
            <a:off x="4486540" y="4951961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8" name="object 538"/>
          <p:cNvSpPr/>
          <p:nvPr/>
        </p:nvSpPr>
        <p:spPr>
          <a:xfrm>
            <a:off x="2003451" y="4910794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9" name="object 539"/>
          <p:cNvSpPr/>
          <p:nvPr/>
        </p:nvSpPr>
        <p:spPr>
          <a:xfrm>
            <a:off x="1999076" y="4906760"/>
            <a:ext cx="2469961" cy="817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0" name="object 540"/>
          <p:cNvSpPr/>
          <p:nvPr/>
        </p:nvSpPr>
        <p:spPr>
          <a:xfrm>
            <a:off x="4499608" y="4910794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1" name="object 541"/>
          <p:cNvSpPr/>
          <p:nvPr/>
        </p:nvSpPr>
        <p:spPr>
          <a:xfrm>
            <a:off x="4495291" y="4906760"/>
            <a:ext cx="674432" cy="8178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2" name="object 542"/>
          <p:cNvSpPr/>
          <p:nvPr/>
        </p:nvSpPr>
        <p:spPr>
          <a:xfrm>
            <a:off x="5200294" y="4910794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3" name="object 543"/>
          <p:cNvSpPr/>
          <p:nvPr/>
        </p:nvSpPr>
        <p:spPr>
          <a:xfrm>
            <a:off x="5195860" y="4906760"/>
            <a:ext cx="2653971" cy="8178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4" name="object 544"/>
          <p:cNvSpPr/>
          <p:nvPr/>
        </p:nvSpPr>
        <p:spPr>
          <a:xfrm>
            <a:off x="7880520" y="4910794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5" name="object 545"/>
          <p:cNvSpPr/>
          <p:nvPr/>
        </p:nvSpPr>
        <p:spPr>
          <a:xfrm>
            <a:off x="7876202" y="4906760"/>
            <a:ext cx="1804280" cy="8178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6" name="object 546"/>
          <p:cNvSpPr/>
          <p:nvPr/>
        </p:nvSpPr>
        <p:spPr>
          <a:xfrm>
            <a:off x="4490857" y="5738232"/>
            <a:ext cx="35355" cy="0"/>
          </a:xfrm>
          <a:custGeom>
            <a:avLst/>
            <a:gdLst/>
            <a:ahLst/>
            <a:cxnLst/>
            <a:rect l="l" t="t" r="r" b="b"/>
            <a:pathLst>
              <a:path w="35355">
                <a:moveTo>
                  <a:pt x="0" y="0"/>
                </a:moveTo>
                <a:lnTo>
                  <a:pt x="35355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7" name="object 547"/>
          <p:cNvSpPr/>
          <p:nvPr/>
        </p:nvSpPr>
        <p:spPr>
          <a:xfrm>
            <a:off x="4486540" y="5738232"/>
            <a:ext cx="44048" cy="0"/>
          </a:xfrm>
          <a:custGeom>
            <a:avLst/>
            <a:gdLst/>
            <a:ahLst/>
            <a:cxnLst/>
            <a:rect l="l" t="t" r="r" b="b"/>
            <a:pathLst>
              <a:path w="44048">
                <a:moveTo>
                  <a:pt x="0" y="0"/>
                </a:moveTo>
                <a:lnTo>
                  <a:pt x="44048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8" name="object 548"/>
          <p:cNvSpPr/>
          <p:nvPr/>
        </p:nvSpPr>
        <p:spPr>
          <a:xfrm>
            <a:off x="4490857" y="5746411"/>
            <a:ext cx="26603" cy="0"/>
          </a:xfrm>
          <a:custGeom>
            <a:avLst/>
            <a:gdLst/>
            <a:ahLst/>
            <a:cxnLst/>
            <a:rect l="l" t="t" r="r" b="b"/>
            <a:pathLst>
              <a:path w="26603">
                <a:moveTo>
                  <a:pt x="0" y="0"/>
                </a:moveTo>
                <a:lnTo>
                  <a:pt x="26603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9" name="object 549"/>
          <p:cNvSpPr/>
          <p:nvPr/>
        </p:nvSpPr>
        <p:spPr>
          <a:xfrm>
            <a:off x="4486540" y="5746411"/>
            <a:ext cx="35296" cy="0"/>
          </a:xfrm>
          <a:custGeom>
            <a:avLst/>
            <a:gdLst/>
            <a:ahLst/>
            <a:cxnLst/>
            <a:rect l="l" t="t" r="r" b="b"/>
            <a:pathLst>
              <a:path w="35296">
                <a:moveTo>
                  <a:pt x="0" y="0"/>
                </a:moveTo>
                <a:lnTo>
                  <a:pt x="35296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0" name="object 550"/>
          <p:cNvSpPr/>
          <p:nvPr/>
        </p:nvSpPr>
        <p:spPr>
          <a:xfrm>
            <a:off x="4490857" y="5754590"/>
            <a:ext cx="17852" cy="0"/>
          </a:xfrm>
          <a:custGeom>
            <a:avLst/>
            <a:gdLst/>
            <a:ahLst/>
            <a:cxnLst/>
            <a:rect l="l" t="t" r="r" b="b"/>
            <a:pathLst>
              <a:path w="17852">
                <a:moveTo>
                  <a:pt x="0" y="0"/>
                </a:moveTo>
                <a:lnTo>
                  <a:pt x="17852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1" name="object 551"/>
          <p:cNvSpPr/>
          <p:nvPr/>
        </p:nvSpPr>
        <p:spPr>
          <a:xfrm>
            <a:off x="4486540" y="5754590"/>
            <a:ext cx="26545" cy="0"/>
          </a:xfrm>
          <a:custGeom>
            <a:avLst/>
            <a:gdLst/>
            <a:ahLst/>
            <a:cxnLst/>
            <a:rect l="l" t="t" r="r" b="b"/>
            <a:pathLst>
              <a:path w="26545">
                <a:moveTo>
                  <a:pt x="0" y="0"/>
                </a:moveTo>
                <a:lnTo>
                  <a:pt x="26545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2" name="object 552"/>
          <p:cNvSpPr/>
          <p:nvPr/>
        </p:nvSpPr>
        <p:spPr>
          <a:xfrm>
            <a:off x="4490857" y="5762768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3" name="object 553"/>
          <p:cNvSpPr/>
          <p:nvPr/>
        </p:nvSpPr>
        <p:spPr>
          <a:xfrm>
            <a:off x="4486540" y="5762768"/>
            <a:ext cx="17794" cy="0"/>
          </a:xfrm>
          <a:custGeom>
            <a:avLst/>
            <a:gdLst/>
            <a:ahLst/>
            <a:cxnLst/>
            <a:rect l="l" t="t" r="r" b="b"/>
            <a:pathLst>
              <a:path w="17794">
                <a:moveTo>
                  <a:pt x="0" y="0"/>
                </a:moveTo>
                <a:lnTo>
                  <a:pt x="17794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4" name="object 554"/>
          <p:cNvSpPr/>
          <p:nvPr/>
        </p:nvSpPr>
        <p:spPr>
          <a:xfrm>
            <a:off x="4490857" y="577094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5" name="object 555"/>
          <p:cNvSpPr/>
          <p:nvPr/>
        </p:nvSpPr>
        <p:spPr>
          <a:xfrm>
            <a:off x="4486540" y="5770947"/>
            <a:ext cx="8751" cy="0"/>
          </a:xfrm>
          <a:custGeom>
            <a:avLst/>
            <a:gdLst/>
            <a:ahLst/>
            <a:cxnLst/>
            <a:rect l="l" t="t" r="r" b="b"/>
            <a:pathLst>
              <a:path w="8751">
                <a:moveTo>
                  <a:pt x="0" y="0"/>
                </a:moveTo>
                <a:lnTo>
                  <a:pt x="8751" y="0"/>
                </a:lnTo>
              </a:path>
            </a:pathLst>
          </a:custGeom>
          <a:ln w="9448">
            <a:solidFill>
              <a:srgbClr val="008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6" name="object 556"/>
          <p:cNvSpPr/>
          <p:nvPr/>
        </p:nvSpPr>
        <p:spPr>
          <a:xfrm>
            <a:off x="2003451" y="5730053"/>
            <a:ext cx="2461151" cy="0"/>
          </a:xfrm>
          <a:custGeom>
            <a:avLst/>
            <a:gdLst/>
            <a:ahLst/>
            <a:cxnLst/>
            <a:rect l="l" t="t" r="r" b="b"/>
            <a:pathLst>
              <a:path w="2461151">
                <a:moveTo>
                  <a:pt x="0" y="0"/>
                </a:moveTo>
                <a:lnTo>
                  <a:pt x="2461151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7" name="object 557"/>
          <p:cNvSpPr/>
          <p:nvPr/>
        </p:nvSpPr>
        <p:spPr>
          <a:xfrm>
            <a:off x="1999076" y="5725964"/>
            <a:ext cx="2469961" cy="8178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8" name="object 558"/>
          <p:cNvSpPr/>
          <p:nvPr/>
        </p:nvSpPr>
        <p:spPr>
          <a:xfrm>
            <a:off x="4499608" y="5730053"/>
            <a:ext cx="665680" cy="0"/>
          </a:xfrm>
          <a:custGeom>
            <a:avLst/>
            <a:gdLst/>
            <a:ahLst/>
            <a:cxnLst/>
            <a:rect l="l" t="t" r="r" b="b"/>
            <a:pathLst>
              <a:path w="665680">
                <a:moveTo>
                  <a:pt x="0" y="0"/>
                </a:moveTo>
                <a:lnTo>
                  <a:pt x="665680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9" name="object 559"/>
          <p:cNvSpPr/>
          <p:nvPr/>
        </p:nvSpPr>
        <p:spPr>
          <a:xfrm>
            <a:off x="4495291" y="5725964"/>
            <a:ext cx="674432" cy="8178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0" name="object 560"/>
          <p:cNvSpPr/>
          <p:nvPr/>
        </p:nvSpPr>
        <p:spPr>
          <a:xfrm>
            <a:off x="5200294" y="5730053"/>
            <a:ext cx="2645220" cy="0"/>
          </a:xfrm>
          <a:custGeom>
            <a:avLst/>
            <a:gdLst/>
            <a:ahLst/>
            <a:cxnLst/>
            <a:rect l="l" t="t" r="r" b="b"/>
            <a:pathLst>
              <a:path w="2645220">
                <a:moveTo>
                  <a:pt x="0" y="0"/>
                </a:moveTo>
                <a:lnTo>
                  <a:pt x="2645220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1" name="object 561"/>
          <p:cNvSpPr/>
          <p:nvPr/>
        </p:nvSpPr>
        <p:spPr>
          <a:xfrm>
            <a:off x="5195860" y="5725964"/>
            <a:ext cx="2653971" cy="8178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2" name="object 562"/>
          <p:cNvSpPr/>
          <p:nvPr/>
        </p:nvSpPr>
        <p:spPr>
          <a:xfrm>
            <a:off x="7880520" y="5730053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3" name="object 563"/>
          <p:cNvSpPr/>
          <p:nvPr/>
        </p:nvSpPr>
        <p:spPr>
          <a:xfrm>
            <a:off x="7876202" y="5725964"/>
            <a:ext cx="1804280" cy="8178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4" name="object 564"/>
          <p:cNvSpPr/>
          <p:nvPr/>
        </p:nvSpPr>
        <p:spPr>
          <a:xfrm>
            <a:off x="1977198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5" name="object 565"/>
          <p:cNvSpPr/>
          <p:nvPr/>
        </p:nvSpPr>
        <p:spPr>
          <a:xfrm>
            <a:off x="1994700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6" name="object 566"/>
          <p:cNvSpPr/>
          <p:nvPr/>
        </p:nvSpPr>
        <p:spPr>
          <a:xfrm>
            <a:off x="1977198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7" name="object 567"/>
          <p:cNvSpPr/>
          <p:nvPr/>
        </p:nvSpPr>
        <p:spPr>
          <a:xfrm>
            <a:off x="1994700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8" name="object 568"/>
          <p:cNvSpPr/>
          <p:nvPr/>
        </p:nvSpPr>
        <p:spPr>
          <a:xfrm>
            <a:off x="1977198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9" name="object 569"/>
          <p:cNvSpPr/>
          <p:nvPr/>
        </p:nvSpPr>
        <p:spPr>
          <a:xfrm>
            <a:off x="1994700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0" name="object 570"/>
          <p:cNvSpPr/>
          <p:nvPr/>
        </p:nvSpPr>
        <p:spPr>
          <a:xfrm>
            <a:off x="1977198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1" name="object 571"/>
          <p:cNvSpPr/>
          <p:nvPr/>
        </p:nvSpPr>
        <p:spPr>
          <a:xfrm>
            <a:off x="1994700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2" name="object 572"/>
          <p:cNvSpPr/>
          <p:nvPr/>
        </p:nvSpPr>
        <p:spPr>
          <a:xfrm>
            <a:off x="1977198" y="1057230"/>
            <a:ext cx="0" cy="5553418"/>
          </a:xfrm>
          <a:custGeom>
            <a:avLst/>
            <a:gdLst/>
            <a:ahLst/>
            <a:cxnLst/>
            <a:rect l="l" t="t" r="r" b="b"/>
            <a:pathLst>
              <a:path h="5553418">
                <a:moveTo>
                  <a:pt x="0" y="0"/>
                </a:moveTo>
                <a:lnTo>
                  <a:pt x="0" y="5553418"/>
                </a:lnTo>
              </a:path>
            </a:pathLst>
          </a:custGeom>
          <a:ln w="1002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3" name="object 573"/>
          <p:cNvSpPr/>
          <p:nvPr/>
        </p:nvSpPr>
        <p:spPr>
          <a:xfrm>
            <a:off x="1994700" y="1057230"/>
            <a:ext cx="0" cy="5553418"/>
          </a:xfrm>
          <a:custGeom>
            <a:avLst/>
            <a:gdLst/>
            <a:ahLst/>
            <a:cxnLst/>
            <a:rect l="l" t="t" r="r" b="b"/>
            <a:pathLst>
              <a:path h="5553418">
                <a:moveTo>
                  <a:pt x="0" y="0"/>
                </a:moveTo>
                <a:lnTo>
                  <a:pt x="0" y="5553418"/>
                </a:lnTo>
              </a:path>
            </a:pathLst>
          </a:custGeom>
          <a:ln w="1002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4" name="object 574"/>
          <p:cNvSpPr/>
          <p:nvPr/>
        </p:nvSpPr>
        <p:spPr>
          <a:xfrm>
            <a:off x="4473354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5" name="object 575"/>
          <p:cNvSpPr/>
          <p:nvPr/>
        </p:nvSpPr>
        <p:spPr>
          <a:xfrm>
            <a:off x="4490857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6" name="object 576"/>
          <p:cNvSpPr/>
          <p:nvPr/>
        </p:nvSpPr>
        <p:spPr>
          <a:xfrm>
            <a:off x="4473354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7" name="object 577"/>
          <p:cNvSpPr/>
          <p:nvPr/>
        </p:nvSpPr>
        <p:spPr>
          <a:xfrm>
            <a:off x="4490857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8" name="object 578"/>
          <p:cNvSpPr/>
          <p:nvPr/>
        </p:nvSpPr>
        <p:spPr>
          <a:xfrm>
            <a:off x="4473354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9" name="object 579"/>
          <p:cNvSpPr/>
          <p:nvPr/>
        </p:nvSpPr>
        <p:spPr>
          <a:xfrm>
            <a:off x="4490857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0" name="object 580"/>
          <p:cNvSpPr/>
          <p:nvPr/>
        </p:nvSpPr>
        <p:spPr>
          <a:xfrm>
            <a:off x="4473354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1" name="object 581"/>
          <p:cNvSpPr/>
          <p:nvPr/>
        </p:nvSpPr>
        <p:spPr>
          <a:xfrm>
            <a:off x="4490857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2" name="object 582"/>
          <p:cNvSpPr/>
          <p:nvPr/>
        </p:nvSpPr>
        <p:spPr>
          <a:xfrm>
            <a:off x="4473413" y="774859"/>
            <a:ext cx="0" cy="5835789"/>
          </a:xfrm>
          <a:custGeom>
            <a:avLst/>
            <a:gdLst/>
            <a:ahLst/>
            <a:cxnLst/>
            <a:rect l="l" t="t" r="r" b="b"/>
            <a:pathLst>
              <a:path h="5835789">
                <a:moveTo>
                  <a:pt x="0" y="0"/>
                </a:moveTo>
                <a:lnTo>
                  <a:pt x="0" y="5835789"/>
                </a:lnTo>
              </a:path>
            </a:pathLst>
          </a:custGeom>
          <a:ln w="1002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3" name="object 583"/>
          <p:cNvSpPr/>
          <p:nvPr/>
        </p:nvSpPr>
        <p:spPr>
          <a:xfrm>
            <a:off x="4490915" y="1057230"/>
            <a:ext cx="0" cy="5553418"/>
          </a:xfrm>
          <a:custGeom>
            <a:avLst/>
            <a:gdLst/>
            <a:ahLst/>
            <a:cxnLst/>
            <a:rect l="l" t="t" r="r" b="b"/>
            <a:pathLst>
              <a:path h="5553418">
                <a:moveTo>
                  <a:pt x="0" y="0"/>
                </a:moveTo>
                <a:lnTo>
                  <a:pt x="0" y="5553418"/>
                </a:lnTo>
              </a:path>
            </a:pathLst>
          </a:custGeom>
          <a:ln w="1002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4" name="object 584"/>
          <p:cNvSpPr/>
          <p:nvPr/>
        </p:nvSpPr>
        <p:spPr>
          <a:xfrm>
            <a:off x="5174040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5" name="object 585"/>
          <p:cNvSpPr/>
          <p:nvPr/>
        </p:nvSpPr>
        <p:spPr>
          <a:xfrm>
            <a:off x="5191543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6" name="object 586"/>
          <p:cNvSpPr/>
          <p:nvPr/>
        </p:nvSpPr>
        <p:spPr>
          <a:xfrm>
            <a:off x="5174040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7" name="object 587"/>
          <p:cNvSpPr/>
          <p:nvPr/>
        </p:nvSpPr>
        <p:spPr>
          <a:xfrm>
            <a:off x="5191543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8" name="object 588"/>
          <p:cNvSpPr/>
          <p:nvPr/>
        </p:nvSpPr>
        <p:spPr>
          <a:xfrm>
            <a:off x="5174040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9" name="object 589"/>
          <p:cNvSpPr/>
          <p:nvPr/>
        </p:nvSpPr>
        <p:spPr>
          <a:xfrm>
            <a:off x="5191543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0" name="object 590"/>
          <p:cNvSpPr/>
          <p:nvPr/>
        </p:nvSpPr>
        <p:spPr>
          <a:xfrm>
            <a:off x="5174040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1" name="object 591"/>
          <p:cNvSpPr/>
          <p:nvPr/>
        </p:nvSpPr>
        <p:spPr>
          <a:xfrm>
            <a:off x="5191543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2" name="object 592"/>
          <p:cNvSpPr/>
          <p:nvPr/>
        </p:nvSpPr>
        <p:spPr>
          <a:xfrm>
            <a:off x="5173982" y="774859"/>
            <a:ext cx="0" cy="5835789"/>
          </a:xfrm>
          <a:custGeom>
            <a:avLst/>
            <a:gdLst/>
            <a:ahLst/>
            <a:cxnLst/>
            <a:rect l="l" t="t" r="r" b="b"/>
            <a:pathLst>
              <a:path h="5835789">
                <a:moveTo>
                  <a:pt x="0" y="0"/>
                </a:moveTo>
                <a:lnTo>
                  <a:pt x="0" y="5835789"/>
                </a:lnTo>
              </a:path>
            </a:pathLst>
          </a:custGeom>
          <a:ln w="1002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3" name="object 593"/>
          <p:cNvSpPr/>
          <p:nvPr/>
        </p:nvSpPr>
        <p:spPr>
          <a:xfrm>
            <a:off x="5191485" y="1057230"/>
            <a:ext cx="0" cy="5553418"/>
          </a:xfrm>
          <a:custGeom>
            <a:avLst/>
            <a:gdLst/>
            <a:ahLst/>
            <a:cxnLst/>
            <a:rect l="l" t="t" r="r" b="b"/>
            <a:pathLst>
              <a:path h="5553418">
                <a:moveTo>
                  <a:pt x="0" y="0"/>
                </a:moveTo>
                <a:lnTo>
                  <a:pt x="0" y="5553418"/>
                </a:lnTo>
              </a:path>
            </a:pathLst>
          </a:custGeom>
          <a:ln w="1002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4" name="object 594"/>
          <p:cNvSpPr/>
          <p:nvPr/>
        </p:nvSpPr>
        <p:spPr>
          <a:xfrm>
            <a:off x="5629690" y="3887143"/>
            <a:ext cx="0" cy="294979"/>
          </a:xfrm>
          <a:custGeom>
            <a:avLst/>
            <a:gdLst/>
            <a:ahLst/>
            <a:cxnLst/>
            <a:rect l="l" t="t" r="r" b="b"/>
            <a:pathLst>
              <a:path h="294979">
                <a:moveTo>
                  <a:pt x="0" y="0"/>
                </a:moveTo>
                <a:lnTo>
                  <a:pt x="0" y="294979"/>
                </a:lnTo>
              </a:path>
            </a:pathLst>
          </a:custGeom>
          <a:ln w="8751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5" name="object 595"/>
          <p:cNvSpPr/>
          <p:nvPr/>
        </p:nvSpPr>
        <p:spPr>
          <a:xfrm>
            <a:off x="5625373" y="3882999"/>
            <a:ext cx="8751" cy="303158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6" name="object 596"/>
          <p:cNvSpPr/>
          <p:nvPr/>
        </p:nvSpPr>
        <p:spPr>
          <a:xfrm>
            <a:off x="6076356" y="3887143"/>
            <a:ext cx="0" cy="294979"/>
          </a:xfrm>
          <a:custGeom>
            <a:avLst/>
            <a:gdLst/>
            <a:ahLst/>
            <a:cxnLst/>
            <a:rect l="l" t="t" r="r" b="b"/>
            <a:pathLst>
              <a:path h="294979">
                <a:moveTo>
                  <a:pt x="0" y="0"/>
                </a:moveTo>
                <a:lnTo>
                  <a:pt x="0" y="294979"/>
                </a:lnTo>
              </a:path>
            </a:pathLst>
          </a:custGeom>
          <a:ln w="8751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7" name="object 597"/>
          <p:cNvSpPr/>
          <p:nvPr/>
        </p:nvSpPr>
        <p:spPr>
          <a:xfrm>
            <a:off x="6071922" y="3882999"/>
            <a:ext cx="8751" cy="303158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8" name="object 598"/>
          <p:cNvSpPr/>
          <p:nvPr/>
        </p:nvSpPr>
        <p:spPr>
          <a:xfrm>
            <a:off x="6522904" y="3887143"/>
            <a:ext cx="0" cy="294979"/>
          </a:xfrm>
          <a:custGeom>
            <a:avLst/>
            <a:gdLst/>
            <a:ahLst/>
            <a:cxnLst/>
            <a:rect l="l" t="t" r="r" b="b"/>
            <a:pathLst>
              <a:path h="294979">
                <a:moveTo>
                  <a:pt x="0" y="0"/>
                </a:moveTo>
                <a:lnTo>
                  <a:pt x="0" y="294979"/>
                </a:lnTo>
              </a:path>
            </a:pathLst>
          </a:custGeom>
          <a:ln w="8751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9" name="object 599"/>
          <p:cNvSpPr/>
          <p:nvPr/>
        </p:nvSpPr>
        <p:spPr>
          <a:xfrm>
            <a:off x="6518587" y="3882999"/>
            <a:ext cx="8751" cy="303158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0" name="object 600"/>
          <p:cNvSpPr/>
          <p:nvPr/>
        </p:nvSpPr>
        <p:spPr>
          <a:xfrm>
            <a:off x="6969453" y="2298286"/>
            <a:ext cx="0" cy="638705"/>
          </a:xfrm>
          <a:custGeom>
            <a:avLst/>
            <a:gdLst/>
            <a:ahLst/>
            <a:cxnLst/>
            <a:rect l="l" t="t" r="r" b="b"/>
            <a:pathLst>
              <a:path h="638705">
                <a:moveTo>
                  <a:pt x="0" y="0"/>
                </a:moveTo>
                <a:lnTo>
                  <a:pt x="0" y="638705"/>
                </a:lnTo>
              </a:path>
            </a:pathLst>
          </a:custGeom>
          <a:ln w="8751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1" name="object 601"/>
          <p:cNvSpPr/>
          <p:nvPr/>
        </p:nvSpPr>
        <p:spPr>
          <a:xfrm>
            <a:off x="6965136" y="2294197"/>
            <a:ext cx="8751" cy="646938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2" name="object 602"/>
          <p:cNvSpPr/>
          <p:nvPr/>
        </p:nvSpPr>
        <p:spPr>
          <a:xfrm>
            <a:off x="7416468" y="1069839"/>
            <a:ext cx="0" cy="802607"/>
          </a:xfrm>
          <a:custGeom>
            <a:avLst/>
            <a:gdLst/>
            <a:ahLst/>
            <a:cxnLst/>
            <a:rect l="l" t="t" r="r" b="b"/>
            <a:pathLst>
              <a:path h="802607">
                <a:moveTo>
                  <a:pt x="0" y="0"/>
                </a:moveTo>
                <a:lnTo>
                  <a:pt x="0" y="802607"/>
                </a:lnTo>
              </a:path>
            </a:pathLst>
          </a:custGeom>
          <a:ln w="8751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3" name="object 603"/>
          <p:cNvSpPr/>
          <p:nvPr/>
        </p:nvSpPr>
        <p:spPr>
          <a:xfrm>
            <a:off x="7412034" y="1065695"/>
            <a:ext cx="8751" cy="810785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4" name="object 604"/>
          <p:cNvSpPr/>
          <p:nvPr/>
        </p:nvSpPr>
        <p:spPr>
          <a:xfrm>
            <a:off x="7854266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5" name="object 605"/>
          <p:cNvSpPr/>
          <p:nvPr/>
        </p:nvSpPr>
        <p:spPr>
          <a:xfrm>
            <a:off x="7871768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6" name="object 606"/>
          <p:cNvSpPr/>
          <p:nvPr/>
        </p:nvSpPr>
        <p:spPr>
          <a:xfrm>
            <a:off x="7854266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7" name="object 607"/>
          <p:cNvSpPr/>
          <p:nvPr/>
        </p:nvSpPr>
        <p:spPr>
          <a:xfrm>
            <a:off x="7871768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8" name="object 608"/>
          <p:cNvSpPr/>
          <p:nvPr/>
        </p:nvSpPr>
        <p:spPr>
          <a:xfrm>
            <a:off x="7854266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9" name="object 609"/>
          <p:cNvSpPr/>
          <p:nvPr/>
        </p:nvSpPr>
        <p:spPr>
          <a:xfrm>
            <a:off x="7871768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0" name="object 610"/>
          <p:cNvSpPr/>
          <p:nvPr/>
        </p:nvSpPr>
        <p:spPr>
          <a:xfrm>
            <a:off x="7854266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1" name="object 611"/>
          <p:cNvSpPr/>
          <p:nvPr/>
        </p:nvSpPr>
        <p:spPr>
          <a:xfrm>
            <a:off x="7871768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2" name="object 612"/>
          <p:cNvSpPr/>
          <p:nvPr/>
        </p:nvSpPr>
        <p:spPr>
          <a:xfrm>
            <a:off x="7854324" y="774859"/>
            <a:ext cx="0" cy="5835789"/>
          </a:xfrm>
          <a:custGeom>
            <a:avLst/>
            <a:gdLst/>
            <a:ahLst/>
            <a:cxnLst/>
            <a:rect l="l" t="t" r="r" b="b"/>
            <a:pathLst>
              <a:path h="5835789">
                <a:moveTo>
                  <a:pt x="0" y="0"/>
                </a:moveTo>
                <a:lnTo>
                  <a:pt x="0" y="5835789"/>
                </a:lnTo>
              </a:path>
            </a:pathLst>
          </a:custGeom>
          <a:ln w="1002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3" name="object 613"/>
          <p:cNvSpPr/>
          <p:nvPr/>
        </p:nvSpPr>
        <p:spPr>
          <a:xfrm>
            <a:off x="7871827" y="1057230"/>
            <a:ext cx="0" cy="5553418"/>
          </a:xfrm>
          <a:custGeom>
            <a:avLst/>
            <a:gdLst/>
            <a:ahLst/>
            <a:cxnLst/>
            <a:rect l="l" t="t" r="r" b="b"/>
            <a:pathLst>
              <a:path h="5553418">
                <a:moveTo>
                  <a:pt x="0" y="0"/>
                </a:moveTo>
                <a:lnTo>
                  <a:pt x="0" y="5553418"/>
                </a:lnTo>
              </a:path>
            </a:pathLst>
          </a:custGeom>
          <a:ln w="1002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4" name="object 614"/>
          <p:cNvSpPr/>
          <p:nvPr/>
        </p:nvSpPr>
        <p:spPr>
          <a:xfrm>
            <a:off x="9702303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5" name="object 615"/>
          <p:cNvSpPr/>
          <p:nvPr/>
        </p:nvSpPr>
        <p:spPr>
          <a:xfrm>
            <a:off x="9684800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6" name="object 616"/>
          <p:cNvSpPr/>
          <p:nvPr/>
        </p:nvSpPr>
        <p:spPr>
          <a:xfrm>
            <a:off x="9702303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7" name="object 617"/>
          <p:cNvSpPr/>
          <p:nvPr/>
        </p:nvSpPr>
        <p:spPr>
          <a:xfrm>
            <a:off x="9702303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8" name="object 618"/>
          <p:cNvSpPr/>
          <p:nvPr/>
        </p:nvSpPr>
        <p:spPr>
          <a:xfrm>
            <a:off x="9702303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9" name="object 619"/>
          <p:cNvSpPr/>
          <p:nvPr/>
        </p:nvSpPr>
        <p:spPr>
          <a:xfrm>
            <a:off x="9684800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0" name="object 620"/>
          <p:cNvSpPr/>
          <p:nvPr/>
        </p:nvSpPr>
        <p:spPr>
          <a:xfrm>
            <a:off x="9702303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1" name="object 621"/>
          <p:cNvSpPr/>
          <p:nvPr/>
        </p:nvSpPr>
        <p:spPr>
          <a:xfrm>
            <a:off x="9702303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2" name="object 622"/>
          <p:cNvSpPr/>
          <p:nvPr/>
        </p:nvSpPr>
        <p:spPr>
          <a:xfrm>
            <a:off x="9702303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3" name="object 623"/>
          <p:cNvSpPr/>
          <p:nvPr/>
        </p:nvSpPr>
        <p:spPr>
          <a:xfrm>
            <a:off x="9684800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4" name="object 624"/>
          <p:cNvSpPr/>
          <p:nvPr/>
        </p:nvSpPr>
        <p:spPr>
          <a:xfrm>
            <a:off x="9702303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5" name="object 625"/>
          <p:cNvSpPr/>
          <p:nvPr/>
        </p:nvSpPr>
        <p:spPr>
          <a:xfrm>
            <a:off x="9702303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6" name="object 626"/>
          <p:cNvSpPr/>
          <p:nvPr/>
        </p:nvSpPr>
        <p:spPr>
          <a:xfrm>
            <a:off x="9702303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7" name="object 627"/>
          <p:cNvSpPr/>
          <p:nvPr/>
        </p:nvSpPr>
        <p:spPr>
          <a:xfrm>
            <a:off x="9684800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8" name="object 628"/>
          <p:cNvSpPr/>
          <p:nvPr/>
        </p:nvSpPr>
        <p:spPr>
          <a:xfrm>
            <a:off x="9702303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9" name="object 629"/>
          <p:cNvSpPr/>
          <p:nvPr/>
        </p:nvSpPr>
        <p:spPr>
          <a:xfrm>
            <a:off x="9702303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0" name="object 630"/>
          <p:cNvSpPr/>
          <p:nvPr/>
        </p:nvSpPr>
        <p:spPr>
          <a:xfrm>
            <a:off x="9684742" y="774859"/>
            <a:ext cx="0" cy="5835789"/>
          </a:xfrm>
          <a:custGeom>
            <a:avLst/>
            <a:gdLst/>
            <a:ahLst/>
            <a:cxnLst/>
            <a:rect l="l" t="t" r="r" b="b"/>
            <a:pathLst>
              <a:path h="5835789">
                <a:moveTo>
                  <a:pt x="0" y="0"/>
                </a:moveTo>
                <a:lnTo>
                  <a:pt x="0" y="5835789"/>
                </a:lnTo>
              </a:path>
            </a:pathLst>
          </a:custGeom>
          <a:ln w="1002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1" name="object 631"/>
          <p:cNvSpPr/>
          <p:nvPr/>
        </p:nvSpPr>
        <p:spPr>
          <a:xfrm>
            <a:off x="9702245" y="1057230"/>
            <a:ext cx="0" cy="5553418"/>
          </a:xfrm>
          <a:custGeom>
            <a:avLst/>
            <a:gdLst/>
            <a:ahLst/>
            <a:cxnLst/>
            <a:rect l="l" t="t" r="r" b="b"/>
            <a:pathLst>
              <a:path h="5553418">
                <a:moveTo>
                  <a:pt x="0" y="0"/>
                </a:moveTo>
                <a:lnTo>
                  <a:pt x="0" y="5553418"/>
                </a:lnTo>
              </a:path>
            </a:pathLst>
          </a:custGeom>
          <a:ln w="1002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2" name="object 632"/>
          <p:cNvSpPr/>
          <p:nvPr/>
        </p:nvSpPr>
        <p:spPr>
          <a:xfrm>
            <a:off x="11834932" y="4906727"/>
            <a:ext cx="709437" cy="827416"/>
          </a:xfrm>
          <a:custGeom>
            <a:avLst/>
            <a:gdLst/>
            <a:ahLst/>
            <a:cxnLst/>
            <a:rect l="l" t="t" r="r" b="b"/>
            <a:pathLst>
              <a:path w="709437" h="827416">
                <a:moveTo>
                  <a:pt x="8751" y="0"/>
                </a:moveTo>
                <a:lnTo>
                  <a:pt x="0" y="0"/>
                </a:lnTo>
                <a:lnTo>
                  <a:pt x="0" y="827416"/>
                </a:lnTo>
                <a:lnTo>
                  <a:pt x="8751" y="827416"/>
                </a:lnTo>
                <a:lnTo>
                  <a:pt x="8751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3" name="object 633"/>
          <p:cNvSpPr/>
          <p:nvPr/>
        </p:nvSpPr>
        <p:spPr>
          <a:xfrm>
            <a:off x="11834932" y="5725968"/>
            <a:ext cx="709437" cy="892573"/>
          </a:xfrm>
          <a:custGeom>
            <a:avLst/>
            <a:gdLst/>
            <a:ahLst/>
            <a:cxnLst/>
            <a:rect l="l" t="t" r="r" b="b"/>
            <a:pathLst>
              <a:path w="709437" h="892573">
                <a:moveTo>
                  <a:pt x="8751" y="0"/>
                </a:moveTo>
                <a:lnTo>
                  <a:pt x="0" y="0"/>
                </a:lnTo>
                <a:lnTo>
                  <a:pt x="0" y="892573"/>
                </a:lnTo>
                <a:lnTo>
                  <a:pt x="8751" y="892573"/>
                </a:lnTo>
                <a:lnTo>
                  <a:pt x="8751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4" name="object 634"/>
          <p:cNvSpPr/>
          <p:nvPr/>
        </p:nvSpPr>
        <p:spPr>
          <a:xfrm>
            <a:off x="11830614" y="7666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5" name="object 635"/>
          <p:cNvSpPr/>
          <p:nvPr/>
        </p:nvSpPr>
        <p:spPr>
          <a:xfrm>
            <a:off x="11830614" y="104530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6" name="object 636"/>
          <p:cNvSpPr/>
          <p:nvPr/>
        </p:nvSpPr>
        <p:spPr>
          <a:xfrm>
            <a:off x="11830614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7" name="object 637"/>
          <p:cNvSpPr/>
          <p:nvPr/>
        </p:nvSpPr>
        <p:spPr>
          <a:xfrm>
            <a:off x="11830614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8" name="object 638"/>
          <p:cNvSpPr/>
          <p:nvPr/>
        </p:nvSpPr>
        <p:spPr>
          <a:xfrm>
            <a:off x="11830614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9" name="object 639"/>
          <p:cNvSpPr/>
          <p:nvPr/>
        </p:nvSpPr>
        <p:spPr>
          <a:xfrm>
            <a:off x="11830614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0" name="object 640"/>
          <p:cNvSpPr/>
          <p:nvPr/>
        </p:nvSpPr>
        <p:spPr>
          <a:xfrm>
            <a:off x="11830614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1" name="object 641"/>
          <p:cNvSpPr/>
          <p:nvPr/>
        </p:nvSpPr>
        <p:spPr>
          <a:xfrm>
            <a:off x="11830614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2" name="object 642"/>
          <p:cNvSpPr/>
          <p:nvPr/>
        </p:nvSpPr>
        <p:spPr>
          <a:xfrm>
            <a:off x="11830614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3" name="object 643"/>
          <p:cNvSpPr/>
          <p:nvPr/>
        </p:nvSpPr>
        <p:spPr>
          <a:xfrm>
            <a:off x="11830556" y="762250"/>
            <a:ext cx="0" cy="5848398"/>
          </a:xfrm>
          <a:custGeom>
            <a:avLst/>
            <a:gdLst/>
            <a:ahLst/>
            <a:cxnLst/>
            <a:rect l="l" t="t" r="r" b="b"/>
            <a:pathLst>
              <a:path h="5848398">
                <a:moveTo>
                  <a:pt x="0" y="0"/>
                </a:moveTo>
                <a:lnTo>
                  <a:pt x="0" y="5848398"/>
                </a:lnTo>
              </a:path>
            </a:pathLst>
          </a:custGeom>
          <a:ln w="10021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4" name="object 644"/>
          <p:cNvSpPr/>
          <p:nvPr/>
        </p:nvSpPr>
        <p:spPr>
          <a:xfrm>
            <a:off x="1153994" y="766681"/>
            <a:ext cx="10667869" cy="0"/>
          </a:xfrm>
          <a:custGeom>
            <a:avLst/>
            <a:gdLst/>
            <a:ahLst/>
            <a:cxnLst/>
            <a:rect l="l" t="t" r="r" b="b"/>
            <a:pathLst>
              <a:path w="10667869">
                <a:moveTo>
                  <a:pt x="0" y="0"/>
                </a:moveTo>
                <a:lnTo>
                  <a:pt x="1066786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5" name="object 645"/>
          <p:cNvSpPr/>
          <p:nvPr/>
        </p:nvSpPr>
        <p:spPr>
          <a:xfrm>
            <a:off x="1149618" y="766626"/>
            <a:ext cx="10676562" cy="0"/>
          </a:xfrm>
          <a:custGeom>
            <a:avLst/>
            <a:gdLst/>
            <a:ahLst/>
            <a:cxnLst/>
            <a:rect l="l" t="t" r="r" b="b"/>
            <a:pathLst>
              <a:path w="10676562">
                <a:moveTo>
                  <a:pt x="0" y="0"/>
                </a:moveTo>
                <a:lnTo>
                  <a:pt x="10676562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6" name="object 646"/>
          <p:cNvSpPr/>
          <p:nvPr/>
        </p:nvSpPr>
        <p:spPr>
          <a:xfrm>
            <a:off x="5191543" y="905937"/>
            <a:ext cx="2671474" cy="0"/>
          </a:xfrm>
          <a:custGeom>
            <a:avLst/>
            <a:gdLst/>
            <a:ahLst/>
            <a:cxnLst/>
            <a:rect l="l" t="t" r="r" b="b"/>
            <a:pathLst>
              <a:path w="2671474">
                <a:moveTo>
                  <a:pt x="0" y="0"/>
                </a:moveTo>
                <a:lnTo>
                  <a:pt x="2671474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7" name="object 647"/>
          <p:cNvSpPr/>
          <p:nvPr/>
        </p:nvSpPr>
        <p:spPr>
          <a:xfrm>
            <a:off x="5187109" y="901902"/>
            <a:ext cx="2680225" cy="8178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8" name="object 648"/>
          <p:cNvSpPr/>
          <p:nvPr/>
        </p:nvSpPr>
        <p:spPr>
          <a:xfrm>
            <a:off x="9711054" y="1045303"/>
            <a:ext cx="2110808" cy="0"/>
          </a:xfrm>
          <a:custGeom>
            <a:avLst/>
            <a:gdLst/>
            <a:ahLst/>
            <a:cxnLst/>
            <a:rect l="l" t="t" r="r" b="b"/>
            <a:pathLst>
              <a:path w="2110808">
                <a:moveTo>
                  <a:pt x="0" y="0"/>
                </a:moveTo>
                <a:lnTo>
                  <a:pt x="2110808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9" name="object 649"/>
          <p:cNvSpPr/>
          <p:nvPr/>
        </p:nvSpPr>
        <p:spPr>
          <a:xfrm>
            <a:off x="9706620" y="1045248"/>
            <a:ext cx="2119560" cy="0"/>
          </a:xfrm>
          <a:custGeom>
            <a:avLst/>
            <a:gdLst/>
            <a:ahLst/>
            <a:cxnLst/>
            <a:rect l="l" t="t" r="r" b="b"/>
            <a:pathLst>
              <a:path w="2119560">
                <a:moveTo>
                  <a:pt x="0" y="0"/>
                </a:moveTo>
                <a:lnTo>
                  <a:pt x="211956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0" name="object 650"/>
          <p:cNvSpPr/>
          <p:nvPr/>
        </p:nvSpPr>
        <p:spPr>
          <a:xfrm>
            <a:off x="9711054" y="1061660"/>
            <a:ext cx="2110808" cy="0"/>
          </a:xfrm>
          <a:custGeom>
            <a:avLst/>
            <a:gdLst/>
            <a:ahLst/>
            <a:cxnLst/>
            <a:rect l="l" t="t" r="r" b="b"/>
            <a:pathLst>
              <a:path w="2110808">
                <a:moveTo>
                  <a:pt x="0" y="0"/>
                </a:moveTo>
                <a:lnTo>
                  <a:pt x="2110808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1" name="object 651"/>
          <p:cNvSpPr/>
          <p:nvPr/>
        </p:nvSpPr>
        <p:spPr>
          <a:xfrm>
            <a:off x="9706620" y="1061606"/>
            <a:ext cx="2119560" cy="0"/>
          </a:xfrm>
          <a:custGeom>
            <a:avLst/>
            <a:gdLst/>
            <a:ahLst/>
            <a:cxnLst/>
            <a:rect l="l" t="t" r="r" b="b"/>
            <a:pathLst>
              <a:path w="2119560">
                <a:moveTo>
                  <a:pt x="0" y="0"/>
                </a:moveTo>
                <a:lnTo>
                  <a:pt x="211956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2" name="object 652"/>
          <p:cNvSpPr/>
          <p:nvPr/>
        </p:nvSpPr>
        <p:spPr>
          <a:xfrm>
            <a:off x="7876202" y="1458820"/>
            <a:ext cx="1804280" cy="8178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3" name="object 653"/>
          <p:cNvSpPr/>
          <p:nvPr/>
        </p:nvSpPr>
        <p:spPr>
          <a:xfrm>
            <a:off x="9711054" y="1872446"/>
            <a:ext cx="2110808" cy="0"/>
          </a:xfrm>
          <a:custGeom>
            <a:avLst/>
            <a:gdLst/>
            <a:ahLst/>
            <a:cxnLst/>
            <a:rect l="l" t="t" r="r" b="b"/>
            <a:pathLst>
              <a:path w="2110808">
                <a:moveTo>
                  <a:pt x="0" y="0"/>
                </a:moveTo>
                <a:lnTo>
                  <a:pt x="2110808" y="0"/>
                </a:lnTo>
              </a:path>
            </a:pathLst>
          </a:custGeom>
          <a:ln w="8178">
            <a:solidFill>
              <a:srgbClr val="D0D6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4" name="object 654"/>
          <p:cNvSpPr/>
          <p:nvPr/>
        </p:nvSpPr>
        <p:spPr>
          <a:xfrm>
            <a:off x="9706620" y="1872392"/>
            <a:ext cx="2119560" cy="0"/>
          </a:xfrm>
          <a:custGeom>
            <a:avLst/>
            <a:gdLst/>
            <a:ahLst/>
            <a:cxnLst/>
            <a:rect l="l" t="t" r="r" b="b"/>
            <a:pathLst>
              <a:path w="2119560">
                <a:moveTo>
                  <a:pt x="0" y="0"/>
                </a:moveTo>
                <a:lnTo>
                  <a:pt x="2119560" y="0"/>
                </a:lnTo>
              </a:path>
            </a:pathLst>
          </a:custGeom>
          <a:ln w="9448">
            <a:solidFill>
              <a:srgbClr val="D0D6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5" name="object 655"/>
          <p:cNvSpPr/>
          <p:nvPr/>
        </p:nvSpPr>
        <p:spPr>
          <a:xfrm>
            <a:off x="9711054" y="2273750"/>
            <a:ext cx="2110808" cy="0"/>
          </a:xfrm>
          <a:custGeom>
            <a:avLst/>
            <a:gdLst/>
            <a:ahLst/>
            <a:cxnLst/>
            <a:rect l="l" t="t" r="r" b="b"/>
            <a:pathLst>
              <a:path w="2110808">
                <a:moveTo>
                  <a:pt x="0" y="0"/>
                </a:moveTo>
                <a:lnTo>
                  <a:pt x="2110808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6" name="object 656"/>
          <p:cNvSpPr/>
          <p:nvPr/>
        </p:nvSpPr>
        <p:spPr>
          <a:xfrm>
            <a:off x="9706620" y="2273695"/>
            <a:ext cx="2119560" cy="0"/>
          </a:xfrm>
          <a:custGeom>
            <a:avLst/>
            <a:gdLst/>
            <a:ahLst/>
            <a:cxnLst/>
            <a:rect l="l" t="t" r="r" b="b"/>
            <a:pathLst>
              <a:path w="2119560">
                <a:moveTo>
                  <a:pt x="0" y="0"/>
                </a:moveTo>
                <a:lnTo>
                  <a:pt x="211956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7" name="object 657"/>
          <p:cNvSpPr/>
          <p:nvPr/>
        </p:nvSpPr>
        <p:spPr>
          <a:xfrm>
            <a:off x="9711054" y="2290107"/>
            <a:ext cx="2110808" cy="0"/>
          </a:xfrm>
          <a:custGeom>
            <a:avLst/>
            <a:gdLst/>
            <a:ahLst/>
            <a:cxnLst/>
            <a:rect l="l" t="t" r="r" b="b"/>
            <a:pathLst>
              <a:path w="2110808">
                <a:moveTo>
                  <a:pt x="0" y="0"/>
                </a:moveTo>
                <a:lnTo>
                  <a:pt x="2110808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8" name="object 658"/>
          <p:cNvSpPr/>
          <p:nvPr/>
        </p:nvSpPr>
        <p:spPr>
          <a:xfrm>
            <a:off x="9706620" y="2290053"/>
            <a:ext cx="2119560" cy="0"/>
          </a:xfrm>
          <a:custGeom>
            <a:avLst/>
            <a:gdLst/>
            <a:ahLst/>
            <a:cxnLst/>
            <a:rect l="l" t="t" r="r" b="b"/>
            <a:pathLst>
              <a:path w="2119560">
                <a:moveTo>
                  <a:pt x="0" y="0"/>
                </a:moveTo>
                <a:lnTo>
                  <a:pt x="211956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9" name="object 659"/>
          <p:cNvSpPr/>
          <p:nvPr/>
        </p:nvSpPr>
        <p:spPr>
          <a:xfrm>
            <a:off x="5200294" y="2617802"/>
            <a:ext cx="1769158" cy="0"/>
          </a:xfrm>
          <a:custGeom>
            <a:avLst/>
            <a:gdLst/>
            <a:ahLst/>
            <a:cxnLst/>
            <a:rect l="l" t="t" r="r" b="b"/>
            <a:pathLst>
              <a:path w="1769158">
                <a:moveTo>
                  <a:pt x="0" y="0"/>
                </a:moveTo>
                <a:lnTo>
                  <a:pt x="1769158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0" name="object 660"/>
          <p:cNvSpPr/>
          <p:nvPr/>
        </p:nvSpPr>
        <p:spPr>
          <a:xfrm>
            <a:off x="5195860" y="2613658"/>
            <a:ext cx="1778026" cy="8178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1" name="object 661"/>
          <p:cNvSpPr/>
          <p:nvPr/>
        </p:nvSpPr>
        <p:spPr>
          <a:xfrm>
            <a:off x="9711054" y="2945170"/>
            <a:ext cx="2110808" cy="0"/>
          </a:xfrm>
          <a:custGeom>
            <a:avLst/>
            <a:gdLst/>
            <a:ahLst/>
            <a:cxnLst/>
            <a:rect l="l" t="t" r="r" b="b"/>
            <a:pathLst>
              <a:path w="2110808">
                <a:moveTo>
                  <a:pt x="0" y="0"/>
                </a:moveTo>
                <a:lnTo>
                  <a:pt x="2110808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2" name="object 662"/>
          <p:cNvSpPr/>
          <p:nvPr/>
        </p:nvSpPr>
        <p:spPr>
          <a:xfrm>
            <a:off x="9706620" y="2945225"/>
            <a:ext cx="2119560" cy="0"/>
          </a:xfrm>
          <a:custGeom>
            <a:avLst/>
            <a:gdLst/>
            <a:ahLst/>
            <a:cxnLst/>
            <a:rect l="l" t="t" r="r" b="b"/>
            <a:pathLst>
              <a:path w="2119560">
                <a:moveTo>
                  <a:pt x="0" y="0"/>
                </a:moveTo>
                <a:lnTo>
                  <a:pt x="211956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3" name="object 663"/>
          <p:cNvSpPr/>
          <p:nvPr/>
        </p:nvSpPr>
        <p:spPr>
          <a:xfrm>
            <a:off x="9711054" y="2961528"/>
            <a:ext cx="2110808" cy="0"/>
          </a:xfrm>
          <a:custGeom>
            <a:avLst/>
            <a:gdLst/>
            <a:ahLst/>
            <a:cxnLst/>
            <a:rect l="l" t="t" r="r" b="b"/>
            <a:pathLst>
              <a:path w="2110808">
                <a:moveTo>
                  <a:pt x="0" y="0"/>
                </a:moveTo>
                <a:lnTo>
                  <a:pt x="2110808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4" name="object 664"/>
          <p:cNvSpPr/>
          <p:nvPr/>
        </p:nvSpPr>
        <p:spPr>
          <a:xfrm>
            <a:off x="9706620" y="2961582"/>
            <a:ext cx="2119560" cy="0"/>
          </a:xfrm>
          <a:custGeom>
            <a:avLst/>
            <a:gdLst/>
            <a:ahLst/>
            <a:cxnLst/>
            <a:rect l="l" t="t" r="r" b="b"/>
            <a:pathLst>
              <a:path w="2119560">
                <a:moveTo>
                  <a:pt x="0" y="0"/>
                </a:moveTo>
                <a:lnTo>
                  <a:pt x="211956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5" name="object 665"/>
          <p:cNvSpPr/>
          <p:nvPr/>
        </p:nvSpPr>
        <p:spPr>
          <a:xfrm>
            <a:off x="7876202" y="3236115"/>
            <a:ext cx="1804280" cy="8178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6" name="object 666"/>
          <p:cNvSpPr/>
          <p:nvPr/>
        </p:nvSpPr>
        <p:spPr>
          <a:xfrm>
            <a:off x="7880520" y="3559448"/>
            <a:ext cx="1795529" cy="0"/>
          </a:xfrm>
          <a:custGeom>
            <a:avLst/>
            <a:gdLst/>
            <a:ahLst/>
            <a:cxnLst/>
            <a:rect l="l" t="t" r="r" b="b"/>
            <a:pathLst>
              <a:path w="1795529">
                <a:moveTo>
                  <a:pt x="0" y="0"/>
                </a:moveTo>
                <a:lnTo>
                  <a:pt x="1795529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7" name="object 667"/>
          <p:cNvSpPr/>
          <p:nvPr/>
        </p:nvSpPr>
        <p:spPr>
          <a:xfrm>
            <a:off x="7876202" y="3555304"/>
            <a:ext cx="1804280" cy="8178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8" name="object 668"/>
          <p:cNvSpPr/>
          <p:nvPr/>
        </p:nvSpPr>
        <p:spPr>
          <a:xfrm>
            <a:off x="9711054" y="3878964"/>
            <a:ext cx="2110808" cy="0"/>
          </a:xfrm>
          <a:custGeom>
            <a:avLst/>
            <a:gdLst/>
            <a:ahLst/>
            <a:cxnLst/>
            <a:rect l="l" t="t" r="r" b="b"/>
            <a:pathLst>
              <a:path w="2110808">
                <a:moveTo>
                  <a:pt x="0" y="0"/>
                </a:moveTo>
                <a:lnTo>
                  <a:pt x="2110808" y="0"/>
                </a:lnTo>
              </a:path>
            </a:pathLst>
          </a:custGeom>
          <a:ln w="8178">
            <a:solidFill>
              <a:srgbClr val="D7D7D7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9" name="object 669"/>
          <p:cNvSpPr/>
          <p:nvPr/>
        </p:nvSpPr>
        <p:spPr>
          <a:xfrm>
            <a:off x="9706620" y="3874820"/>
            <a:ext cx="2119560" cy="8178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0" name="object 670"/>
          <p:cNvSpPr/>
          <p:nvPr/>
        </p:nvSpPr>
        <p:spPr>
          <a:xfrm>
            <a:off x="9711054" y="4190302"/>
            <a:ext cx="2110808" cy="0"/>
          </a:xfrm>
          <a:custGeom>
            <a:avLst/>
            <a:gdLst/>
            <a:ahLst/>
            <a:cxnLst/>
            <a:rect l="l" t="t" r="r" b="b"/>
            <a:pathLst>
              <a:path w="2110808">
                <a:moveTo>
                  <a:pt x="0" y="0"/>
                </a:moveTo>
                <a:lnTo>
                  <a:pt x="2110808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1" name="object 671"/>
          <p:cNvSpPr/>
          <p:nvPr/>
        </p:nvSpPr>
        <p:spPr>
          <a:xfrm>
            <a:off x="9706620" y="4190247"/>
            <a:ext cx="2119560" cy="0"/>
          </a:xfrm>
          <a:custGeom>
            <a:avLst/>
            <a:gdLst/>
            <a:ahLst/>
            <a:cxnLst/>
            <a:rect l="l" t="t" r="r" b="b"/>
            <a:pathLst>
              <a:path w="2119560">
                <a:moveTo>
                  <a:pt x="0" y="0"/>
                </a:moveTo>
                <a:lnTo>
                  <a:pt x="211956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2" name="object 672"/>
          <p:cNvSpPr/>
          <p:nvPr/>
        </p:nvSpPr>
        <p:spPr>
          <a:xfrm>
            <a:off x="9711054" y="4206659"/>
            <a:ext cx="2110808" cy="0"/>
          </a:xfrm>
          <a:custGeom>
            <a:avLst/>
            <a:gdLst/>
            <a:ahLst/>
            <a:cxnLst/>
            <a:rect l="l" t="t" r="r" b="b"/>
            <a:pathLst>
              <a:path w="2110808">
                <a:moveTo>
                  <a:pt x="0" y="0"/>
                </a:moveTo>
                <a:lnTo>
                  <a:pt x="2110808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3" name="object 673"/>
          <p:cNvSpPr/>
          <p:nvPr/>
        </p:nvSpPr>
        <p:spPr>
          <a:xfrm>
            <a:off x="9706620" y="4206605"/>
            <a:ext cx="2119560" cy="0"/>
          </a:xfrm>
          <a:custGeom>
            <a:avLst/>
            <a:gdLst/>
            <a:ahLst/>
            <a:cxnLst/>
            <a:rect l="l" t="t" r="r" b="b"/>
            <a:pathLst>
              <a:path w="2119560">
                <a:moveTo>
                  <a:pt x="0" y="0"/>
                </a:moveTo>
                <a:lnTo>
                  <a:pt x="211956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4" name="object 674"/>
          <p:cNvSpPr/>
          <p:nvPr/>
        </p:nvSpPr>
        <p:spPr>
          <a:xfrm>
            <a:off x="9711054" y="4910794"/>
            <a:ext cx="2110808" cy="0"/>
          </a:xfrm>
          <a:custGeom>
            <a:avLst/>
            <a:gdLst/>
            <a:ahLst/>
            <a:cxnLst/>
            <a:rect l="l" t="t" r="r" b="b"/>
            <a:pathLst>
              <a:path w="2110808">
                <a:moveTo>
                  <a:pt x="0" y="0"/>
                </a:moveTo>
                <a:lnTo>
                  <a:pt x="2110808" y="0"/>
                </a:lnTo>
              </a:path>
            </a:pathLst>
          </a:custGeom>
          <a:ln w="8178">
            <a:solidFill>
              <a:srgbClr val="D0D6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5" name="object 675"/>
          <p:cNvSpPr/>
          <p:nvPr/>
        </p:nvSpPr>
        <p:spPr>
          <a:xfrm>
            <a:off x="9706620" y="4910849"/>
            <a:ext cx="2119560" cy="0"/>
          </a:xfrm>
          <a:custGeom>
            <a:avLst/>
            <a:gdLst/>
            <a:ahLst/>
            <a:cxnLst/>
            <a:rect l="l" t="t" r="r" b="b"/>
            <a:pathLst>
              <a:path w="2119560">
                <a:moveTo>
                  <a:pt x="0" y="0"/>
                </a:moveTo>
                <a:lnTo>
                  <a:pt x="2119560" y="0"/>
                </a:lnTo>
              </a:path>
            </a:pathLst>
          </a:custGeom>
          <a:ln w="9448">
            <a:solidFill>
              <a:srgbClr val="D0D6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6" name="object 676"/>
          <p:cNvSpPr/>
          <p:nvPr/>
        </p:nvSpPr>
        <p:spPr>
          <a:xfrm>
            <a:off x="9711054" y="5730053"/>
            <a:ext cx="2110808" cy="0"/>
          </a:xfrm>
          <a:custGeom>
            <a:avLst/>
            <a:gdLst/>
            <a:ahLst/>
            <a:cxnLst/>
            <a:rect l="l" t="t" r="r" b="b"/>
            <a:pathLst>
              <a:path w="2110808">
                <a:moveTo>
                  <a:pt x="0" y="0"/>
                </a:moveTo>
                <a:lnTo>
                  <a:pt x="2110808" y="0"/>
                </a:lnTo>
              </a:path>
            </a:pathLst>
          </a:custGeom>
          <a:ln w="8178">
            <a:solidFill>
              <a:srgbClr val="D0D6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7" name="object 677"/>
          <p:cNvSpPr/>
          <p:nvPr/>
        </p:nvSpPr>
        <p:spPr>
          <a:xfrm>
            <a:off x="9706620" y="5730053"/>
            <a:ext cx="2119560" cy="0"/>
          </a:xfrm>
          <a:custGeom>
            <a:avLst/>
            <a:gdLst/>
            <a:ahLst/>
            <a:cxnLst/>
            <a:rect l="l" t="t" r="r" b="b"/>
            <a:pathLst>
              <a:path w="2119560">
                <a:moveTo>
                  <a:pt x="0" y="0"/>
                </a:moveTo>
                <a:lnTo>
                  <a:pt x="2119560" y="0"/>
                </a:lnTo>
              </a:path>
            </a:pathLst>
          </a:custGeom>
          <a:ln w="9448">
            <a:solidFill>
              <a:srgbClr val="D0D6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8" name="object 678"/>
          <p:cNvSpPr/>
          <p:nvPr/>
        </p:nvSpPr>
        <p:spPr>
          <a:xfrm>
            <a:off x="11830614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9" name="object 679"/>
          <p:cNvSpPr/>
          <p:nvPr/>
        </p:nvSpPr>
        <p:spPr>
          <a:xfrm>
            <a:off x="9702303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0" name="object 680"/>
          <p:cNvSpPr/>
          <p:nvPr/>
        </p:nvSpPr>
        <p:spPr>
          <a:xfrm>
            <a:off x="9684800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1" name="object 681"/>
          <p:cNvSpPr/>
          <p:nvPr/>
        </p:nvSpPr>
        <p:spPr>
          <a:xfrm>
            <a:off x="9711054" y="6606273"/>
            <a:ext cx="2110808" cy="0"/>
          </a:xfrm>
          <a:custGeom>
            <a:avLst/>
            <a:gdLst/>
            <a:ahLst/>
            <a:cxnLst/>
            <a:rect l="l" t="t" r="r" b="b"/>
            <a:pathLst>
              <a:path w="2110808">
                <a:moveTo>
                  <a:pt x="0" y="0"/>
                </a:moveTo>
                <a:lnTo>
                  <a:pt x="2110808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2" name="object 682"/>
          <p:cNvSpPr/>
          <p:nvPr/>
        </p:nvSpPr>
        <p:spPr>
          <a:xfrm>
            <a:off x="9706620" y="6606273"/>
            <a:ext cx="2119560" cy="0"/>
          </a:xfrm>
          <a:custGeom>
            <a:avLst/>
            <a:gdLst/>
            <a:ahLst/>
            <a:cxnLst/>
            <a:rect l="l" t="t" r="r" b="b"/>
            <a:pathLst>
              <a:path w="2119560">
                <a:moveTo>
                  <a:pt x="0" y="0"/>
                </a:moveTo>
                <a:lnTo>
                  <a:pt x="2119560" y="0"/>
                </a:lnTo>
              </a:path>
            </a:pathLst>
          </a:custGeom>
          <a:ln w="944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3" name="object 683"/>
          <p:cNvSpPr/>
          <p:nvPr/>
        </p:nvSpPr>
        <p:spPr>
          <a:xfrm>
            <a:off x="515873" y="38"/>
            <a:ext cx="703326" cy="843241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145243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994700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977198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4490857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4473354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5191543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5174040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7871768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7854266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11830614" y="766681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11830614" y="106166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11830614" y="104530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11830614" y="2290107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11830614" y="227375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11830614" y="2961528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11830614" y="2945170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11830614" y="42066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11830614" y="4190302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11830614" y="6606273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8178">
            <a:solidFill>
              <a:srgbClr val="009999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5" name="object 105"/>
          <p:cNvSpPr txBox="1"/>
          <p:nvPr/>
        </p:nvSpPr>
        <p:spPr>
          <a:xfrm>
            <a:off x="3403854" y="267478"/>
            <a:ext cx="1194100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Esque</a:t>
            </a:r>
            <a:r>
              <a:rPr sz="2000" b="1" spc="-9" dirty="0" smtClean="0">
                <a:solidFill>
                  <a:srgbClr val="30909B"/>
                </a:solidFill>
                <a:latin typeface="Arial"/>
                <a:cs typeface="Arial"/>
              </a:rPr>
              <a:t>m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a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4603095" y="267478"/>
            <a:ext cx="360587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de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4970859" y="267478"/>
            <a:ext cx="4353308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b="1" spc="-9" dirty="0" smtClean="0">
                <a:solidFill>
                  <a:srgbClr val="30909B"/>
                </a:solidFill>
                <a:latin typeface="Arial"/>
                <a:cs typeface="Arial"/>
              </a:rPr>
              <a:t>i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nte</a:t>
            </a:r>
            <a:r>
              <a:rPr sz="2000" b="1" spc="4" dirty="0" smtClean="0">
                <a:solidFill>
                  <a:srgbClr val="30909B"/>
                </a:solidFill>
                <a:latin typeface="Arial"/>
                <a:cs typeface="Arial"/>
              </a:rPr>
              <a:t>r</a:t>
            </a:r>
            <a:r>
              <a:rPr sz="2000" b="1" spc="-19" dirty="0" smtClean="0">
                <a:solidFill>
                  <a:srgbClr val="30909B"/>
                </a:solidFill>
                <a:latin typeface="Arial"/>
                <a:cs typeface="Arial"/>
              </a:rPr>
              <a:t>v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enciones/atenciones</a:t>
            </a:r>
            <a:r>
              <a:rPr sz="2000" b="1" spc="-34" dirty="0" smtClean="0">
                <a:solidFill>
                  <a:srgbClr val="30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en</a:t>
            </a:r>
            <a:r>
              <a:rPr sz="2000" b="1" spc="-14" dirty="0" smtClean="0">
                <a:solidFill>
                  <a:srgbClr val="30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salud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9330327" y="267478"/>
            <a:ext cx="1615667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ind</a:t>
            </a:r>
            <a:r>
              <a:rPr sz="2000" b="1" spc="-9" dirty="0" smtClean="0">
                <a:solidFill>
                  <a:srgbClr val="30909B"/>
                </a:solidFill>
                <a:latin typeface="Arial"/>
                <a:cs typeface="Arial"/>
              </a:rPr>
              <a:t>i</a:t>
            </a:r>
            <a:r>
              <a:rPr sz="2000" b="1" spc="-19" dirty="0" smtClean="0">
                <a:solidFill>
                  <a:srgbClr val="30909B"/>
                </a:solidFill>
                <a:latin typeface="Arial"/>
                <a:cs typeface="Arial"/>
              </a:rPr>
              <a:t>v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idua</a:t>
            </a:r>
            <a:r>
              <a:rPr sz="2000" b="1" spc="-9" dirty="0" smtClean="0">
                <a:solidFill>
                  <a:srgbClr val="30909B"/>
                </a:solidFill>
                <a:latin typeface="Arial"/>
                <a:cs typeface="Arial"/>
              </a:rPr>
              <a:t>l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e</a:t>
            </a:r>
            <a:r>
              <a:rPr sz="2000" b="1" spc="14" dirty="0" smtClean="0">
                <a:solidFill>
                  <a:srgbClr val="30909B"/>
                </a:solidFill>
                <a:latin typeface="Arial"/>
                <a:cs typeface="Arial"/>
              </a:rPr>
              <a:t>s</a:t>
            </a: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-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10951591" y="267478"/>
            <a:ext cx="1025361" cy="2799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150"/>
              </a:lnSpc>
              <a:spcBef>
                <a:spcPts val="107"/>
              </a:spcBef>
            </a:pPr>
            <a:r>
              <a:rPr sz="2000" b="1" spc="0" dirty="0" smtClean="0">
                <a:solidFill>
                  <a:srgbClr val="30909B"/>
                </a:solidFill>
                <a:latin typeface="Arial"/>
                <a:cs typeface="Arial"/>
              </a:rPr>
              <a:t>infancia</a:t>
            </a:r>
            <a:endParaRPr sz="2000">
              <a:latin typeface="Arial"/>
              <a:cs typeface="Aria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7872254" y="1204129"/>
            <a:ext cx="1284739" cy="1319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30"/>
              </a:spcBef>
            </a:pPr>
            <a:r>
              <a:rPr sz="800" spc="22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-16" dirty="0" smtClean="0">
                <a:latin typeface="Arial"/>
                <a:cs typeface="Arial"/>
              </a:rPr>
              <a:t>pe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5" dirty="0" smtClean="0">
                <a:latin typeface="Arial"/>
                <a:cs typeface="Arial"/>
              </a:rPr>
              <a:t>li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ped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-44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9702671" y="2620906"/>
            <a:ext cx="1856628" cy="1319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30"/>
              </a:spcBef>
            </a:pPr>
            <a:r>
              <a:rPr sz="800" spc="-16" dirty="0" smtClean="0">
                <a:latin typeface="Arial"/>
                <a:cs typeface="Arial"/>
              </a:rPr>
              <a:t>ped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50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20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y</a:t>
            </a:r>
            <a:r>
              <a:rPr sz="800" spc="132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50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3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09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n</a:t>
            </a:r>
            <a:r>
              <a:rPr sz="800" spc="-44" dirty="0" smtClean="0">
                <a:latin typeface="Arial"/>
                <a:cs typeface="Arial"/>
              </a:rPr>
              <a:t>f</a:t>
            </a:r>
            <a:r>
              <a:rPr sz="800" spc="-14" dirty="0" smtClean="0">
                <a:latin typeface="Arial"/>
                <a:cs typeface="Arial"/>
              </a:rPr>
              <a:t>an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4486908" y="3038567"/>
            <a:ext cx="707070" cy="1319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  <a:tabLst>
                <a:tab pos="673100" algn="l"/>
              </a:tabLst>
            </a:pPr>
            <a:r>
              <a:rPr sz="800" u="sng" dirty="0" smtClean="0">
                <a:latin typeface="Arial"/>
                <a:cs typeface="Arial"/>
              </a:rPr>
              <a:t>    </a:t>
            </a:r>
            <a:r>
              <a:rPr sz="800" u="sng" spc="4" dirty="0" smtClean="0">
                <a:latin typeface="Arial"/>
                <a:cs typeface="Arial"/>
              </a:rPr>
              <a:t> </a:t>
            </a:r>
            <a:r>
              <a:rPr sz="800" u="sng" spc="-14" dirty="0" smtClean="0">
                <a:latin typeface="Arial"/>
                <a:cs typeface="Arial"/>
              </a:rPr>
              <a:t>997106</a:t>
            </a:r>
            <a:r>
              <a:rPr sz="800" u="sng" spc="0" dirty="0" smtClean="0">
                <a:latin typeface="Arial"/>
                <a:cs typeface="Arial"/>
              </a:rPr>
              <a:t> 	</a:t>
            </a:r>
            <a:endParaRPr sz="800">
              <a:latin typeface="Arial"/>
              <a:cs typeface="Aria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7872254" y="3726671"/>
            <a:ext cx="1666378" cy="1319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30"/>
              </a:spcBef>
            </a:pPr>
            <a:r>
              <a:rPr sz="800" spc="-72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é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n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au</a:t>
            </a:r>
            <a:r>
              <a:rPr sz="800" spc="33" dirty="0" smtClean="0">
                <a:latin typeface="Arial"/>
                <a:cs typeface="Arial"/>
              </a:rPr>
              <a:t>x</a:t>
            </a:r>
            <a:r>
              <a:rPr sz="800" spc="5" dirty="0" smtClean="0">
                <a:latin typeface="Arial"/>
                <a:cs typeface="Arial"/>
              </a:rPr>
              <a:t>ili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r</a:t>
            </a:r>
            <a:r>
              <a:rPr sz="800" spc="3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 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l</a:t>
            </a:r>
            <a:endParaRPr sz="8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9702671" y="4029612"/>
            <a:ext cx="2142036" cy="13199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30"/>
              </a:spcBef>
            </a:pPr>
            <a:r>
              <a:rPr sz="800" spc="-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ap</a:t>
            </a:r>
            <a:r>
              <a:rPr sz="800" spc="-50" dirty="0" smtClean="0">
                <a:latin typeface="Arial"/>
                <a:cs typeface="Arial"/>
              </a:rPr>
              <a:t>í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u</a:t>
            </a:r>
            <a:r>
              <a:rPr sz="800" spc="5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o  </a:t>
            </a:r>
            <a:r>
              <a:rPr sz="800" spc="22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16</a:t>
            </a:r>
            <a:r>
              <a:rPr sz="800" spc="0" dirty="0" smtClean="0">
                <a:latin typeface="Arial"/>
                <a:cs typeface="Arial"/>
              </a:rPr>
              <a:t>.    </a:t>
            </a:r>
            <a:r>
              <a:rPr sz="800" spc="16" dirty="0" smtClean="0">
                <a:latin typeface="Arial"/>
                <a:cs typeface="Arial"/>
              </a:rPr>
              <a:t> </a:t>
            </a:r>
            <a:r>
              <a:rPr sz="800" spc="22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-16" dirty="0" smtClean="0">
                <a:latin typeface="Arial"/>
                <a:cs typeface="Arial"/>
              </a:rPr>
              <a:t>que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0" dirty="0" smtClean="0">
                <a:latin typeface="Arial"/>
                <a:cs typeface="Arial"/>
              </a:rPr>
              <a:t>a   </a:t>
            </a:r>
            <a:r>
              <a:rPr sz="800" spc="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   </a:t>
            </a:r>
            <a:r>
              <a:rPr sz="800" spc="171" dirty="0" smtClean="0">
                <a:latin typeface="Arial"/>
                <a:cs typeface="Arial"/>
              </a:rPr>
              <a:t> </a:t>
            </a:r>
            <a:r>
              <a:rPr sz="800" spc="-29" dirty="0" smtClean="0">
                <a:latin typeface="Arial"/>
                <a:cs typeface="Arial"/>
              </a:rPr>
              <a:t>N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ona</a:t>
            </a:r>
            <a:r>
              <a:rPr sz="800" spc="0" dirty="0" smtClean="0">
                <a:latin typeface="Arial"/>
                <a:cs typeface="Arial"/>
              </a:rPr>
              <a:t>l</a:t>
            </a:r>
            <a:endParaRPr sz="80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 rot="16200000">
            <a:off x="1168571" y="3497684"/>
            <a:ext cx="793168" cy="1295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019"/>
              </a:lnSpc>
              <a:spcBef>
                <a:spcPts val="51"/>
              </a:spcBef>
            </a:pPr>
            <a:r>
              <a:rPr sz="900" b="1" spc="19" dirty="0" smtClean="0">
                <a:latin typeface="Arial"/>
                <a:cs typeface="Arial"/>
              </a:rPr>
              <a:t>P</a:t>
            </a:r>
            <a:r>
              <a:rPr sz="900" b="1" spc="-25" dirty="0" smtClean="0">
                <a:latin typeface="Arial"/>
                <a:cs typeface="Arial"/>
              </a:rPr>
              <a:t>R</a:t>
            </a:r>
            <a:r>
              <a:rPr sz="900" b="1" spc="-9" dirty="0" smtClean="0">
                <a:latin typeface="Arial"/>
                <a:cs typeface="Arial"/>
              </a:rPr>
              <a:t>O</a:t>
            </a:r>
            <a:r>
              <a:rPr sz="900" b="1" spc="0" dirty="0" smtClean="0">
                <a:latin typeface="Arial"/>
                <a:cs typeface="Arial"/>
              </a:rPr>
              <a:t>T</a:t>
            </a:r>
            <a:r>
              <a:rPr sz="900" b="1" spc="19" dirty="0" smtClean="0">
                <a:latin typeface="Arial"/>
                <a:cs typeface="Arial"/>
              </a:rPr>
              <a:t>E</a:t>
            </a:r>
            <a:r>
              <a:rPr sz="900" b="1" spc="-25" dirty="0" smtClean="0">
                <a:latin typeface="Arial"/>
                <a:cs typeface="Arial"/>
              </a:rPr>
              <a:t>CC</a:t>
            </a:r>
            <a:r>
              <a:rPr sz="900" b="1" spc="25" dirty="0" smtClean="0">
                <a:latin typeface="Arial"/>
                <a:cs typeface="Arial"/>
              </a:rPr>
              <a:t>I</a:t>
            </a:r>
            <a:r>
              <a:rPr sz="900" b="1" spc="-9" dirty="0" smtClean="0">
                <a:latin typeface="Arial"/>
                <a:cs typeface="Arial"/>
              </a:rPr>
              <a:t>Ó</a:t>
            </a:r>
            <a:r>
              <a:rPr sz="900" b="1" spc="0" dirty="0" smtClean="0">
                <a:latin typeface="Arial"/>
                <a:cs typeface="Arial"/>
              </a:rPr>
              <a:t>N</a:t>
            </a:r>
            <a:endParaRPr sz="900">
              <a:latin typeface="Arial"/>
              <a:cs typeface="Arial"/>
            </a:endParaRPr>
          </a:p>
          <a:p>
            <a:pPr marL="45414" marR="17108">
              <a:lnSpc>
                <a:spcPct val="95825"/>
              </a:lnSpc>
              <a:spcBef>
                <a:spcPts val="84"/>
              </a:spcBef>
            </a:pPr>
            <a:r>
              <a:rPr sz="900" b="1" spc="19" dirty="0" smtClean="0">
                <a:latin typeface="Arial"/>
                <a:cs typeface="Arial"/>
              </a:rPr>
              <a:t>ESPE</a:t>
            </a:r>
            <a:r>
              <a:rPr sz="900" b="1" spc="-25" dirty="0" smtClean="0">
                <a:latin typeface="Arial"/>
                <a:cs typeface="Arial"/>
              </a:rPr>
              <a:t>C</a:t>
            </a:r>
            <a:r>
              <a:rPr sz="900" b="1" spc="25" dirty="0" smtClean="0">
                <a:latin typeface="Arial"/>
                <a:cs typeface="Arial"/>
              </a:rPr>
              <a:t>Í</a:t>
            </a:r>
            <a:r>
              <a:rPr sz="900" b="1" spc="0" dirty="0" smtClean="0">
                <a:latin typeface="Arial"/>
                <a:cs typeface="Arial"/>
              </a:rPr>
              <a:t>F</a:t>
            </a:r>
            <a:r>
              <a:rPr sz="900" b="1" spc="25" dirty="0" smtClean="0">
                <a:latin typeface="Arial"/>
                <a:cs typeface="Arial"/>
              </a:rPr>
              <a:t>I</a:t>
            </a:r>
            <a:r>
              <a:rPr sz="900" b="1" spc="-25" dirty="0" smtClean="0">
                <a:latin typeface="Arial"/>
                <a:cs typeface="Arial"/>
              </a:rPr>
              <a:t>C</a:t>
            </a:r>
            <a:r>
              <a:rPr sz="900" b="1" spc="0" dirty="0" smtClean="0">
                <a:latin typeface="Arial"/>
                <a:cs typeface="Arial"/>
              </a:rPr>
              <a:t>A</a:t>
            </a:r>
            <a:endParaRPr sz="90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 rot="16200000">
            <a:off x="1205949" y="2539449"/>
            <a:ext cx="718414" cy="1295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019"/>
              </a:lnSpc>
              <a:spcBef>
                <a:spcPts val="51"/>
              </a:spcBef>
            </a:pPr>
            <a:r>
              <a:rPr sz="900" b="1" spc="-25" dirty="0" smtClean="0">
                <a:latin typeface="Arial"/>
                <a:cs typeface="Arial"/>
              </a:rPr>
              <a:t>D</a:t>
            </a:r>
            <a:r>
              <a:rPr sz="900" b="1" spc="19" dirty="0" smtClean="0">
                <a:latin typeface="Arial"/>
                <a:cs typeface="Arial"/>
              </a:rPr>
              <a:t>E</a:t>
            </a:r>
            <a:r>
              <a:rPr sz="900" b="1" spc="0" dirty="0" smtClean="0">
                <a:latin typeface="Arial"/>
                <a:cs typeface="Arial"/>
              </a:rPr>
              <a:t>T</a:t>
            </a:r>
            <a:r>
              <a:rPr sz="900" b="1" spc="19" dirty="0" smtClean="0">
                <a:latin typeface="Arial"/>
                <a:cs typeface="Arial"/>
              </a:rPr>
              <a:t>E</a:t>
            </a:r>
            <a:r>
              <a:rPr sz="900" b="1" spc="-25" dirty="0" smtClean="0">
                <a:latin typeface="Arial"/>
                <a:cs typeface="Arial"/>
              </a:rPr>
              <a:t>CC</a:t>
            </a:r>
            <a:r>
              <a:rPr sz="900" b="1" spc="25" dirty="0" smtClean="0">
                <a:latin typeface="Arial"/>
                <a:cs typeface="Arial"/>
              </a:rPr>
              <a:t>I</a:t>
            </a:r>
            <a:r>
              <a:rPr sz="900" b="1" spc="-9" dirty="0" smtClean="0">
                <a:latin typeface="Arial"/>
                <a:cs typeface="Arial"/>
              </a:rPr>
              <a:t>Ó</a:t>
            </a:r>
            <a:r>
              <a:rPr sz="900" b="1" spc="0" dirty="0" smtClean="0">
                <a:latin typeface="Arial"/>
                <a:cs typeface="Arial"/>
              </a:rPr>
              <a:t>N</a:t>
            </a:r>
            <a:endParaRPr sz="900">
              <a:latin typeface="Arial"/>
              <a:cs typeface="Arial"/>
            </a:endParaRPr>
          </a:p>
          <a:p>
            <a:pPr marL="20878" marR="17108">
              <a:lnSpc>
                <a:spcPct val="95825"/>
              </a:lnSpc>
              <a:spcBef>
                <a:spcPts val="84"/>
              </a:spcBef>
            </a:pPr>
            <a:r>
              <a:rPr sz="900" b="1" dirty="0" smtClean="0">
                <a:latin typeface="Arial"/>
                <a:cs typeface="Arial"/>
              </a:rPr>
              <a:t>T</a:t>
            </a:r>
            <a:r>
              <a:rPr sz="900" b="1" spc="19" dirty="0" smtClean="0">
                <a:latin typeface="Arial"/>
                <a:cs typeface="Arial"/>
              </a:rPr>
              <a:t>E</a:t>
            </a:r>
            <a:r>
              <a:rPr sz="900" b="1" spc="9" dirty="0" smtClean="0">
                <a:latin typeface="Arial"/>
                <a:cs typeface="Arial"/>
              </a:rPr>
              <a:t>M</a:t>
            </a:r>
            <a:r>
              <a:rPr sz="900" b="1" spc="19" dirty="0" smtClean="0">
                <a:latin typeface="Arial"/>
                <a:cs typeface="Arial"/>
              </a:rPr>
              <a:t>P</a:t>
            </a:r>
            <a:r>
              <a:rPr sz="900" b="1" spc="-25" dirty="0" smtClean="0">
                <a:latin typeface="Arial"/>
                <a:cs typeface="Arial"/>
              </a:rPr>
              <a:t>RAN</a:t>
            </a:r>
            <a:r>
              <a:rPr sz="900" b="1" spc="0" dirty="0" smtClean="0">
                <a:latin typeface="Arial"/>
                <a:cs typeface="Arial"/>
              </a:rPr>
              <a:t>A</a:t>
            </a:r>
            <a:endParaRPr sz="9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 rot="16200000">
            <a:off x="1165824" y="1597710"/>
            <a:ext cx="790109" cy="1295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ts val="1019"/>
              </a:lnSpc>
              <a:spcBef>
                <a:spcPts val="51"/>
              </a:spcBef>
            </a:pPr>
            <a:r>
              <a:rPr sz="900" b="1" spc="19" dirty="0" smtClean="0">
                <a:latin typeface="Arial"/>
                <a:cs typeface="Arial"/>
              </a:rPr>
              <a:t>V</a:t>
            </a:r>
            <a:r>
              <a:rPr sz="900" b="1" spc="-25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L</a:t>
            </a:r>
            <a:r>
              <a:rPr sz="900" b="1" spc="-4" dirty="0" smtClean="0">
                <a:latin typeface="Arial"/>
                <a:cs typeface="Arial"/>
              </a:rPr>
              <a:t>O</a:t>
            </a:r>
            <a:r>
              <a:rPr sz="900" b="1" spc="-25" dirty="0" smtClean="0">
                <a:latin typeface="Arial"/>
                <a:cs typeface="Arial"/>
              </a:rPr>
              <a:t>RAC</a:t>
            </a:r>
            <a:r>
              <a:rPr sz="900" b="1" spc="25" dirty="0" smtClean="0">
                <a:latin typeface="Arial"/>
                <a:cs typeface="Arial"/>
              </a:rPr>
              <a:t>I</a:t>
            </a:r>
            <a:r>
              <a:rPr sz="900" b="1" spc="-9" dirty="0" smtClean="0">
                <a:latin typeface="Arial"/>
                <a:cs typeface="Arial"/>
              </a:rPr>
              <a:t>Ó</a:t>
            </a:r>
            <a:r>
              <a:rPr sz="900" b="1" spc="0" dirty="0" smtClean="0">
                <a:latin typeface="Arial"/>
                <a:cs typeface="Arial"/>
              </a:rPr>
              <a:t>N</a:t>
            </a:r>
            <a:endParaRPr sz="900">
              <a:latin typeface="Arial"/>
              <a:cs typeface="Arial"/>
            </a:endParaRPr>
          </a:p>
          <a:p>
            <a:pPr marL="81738" marR="77062" algn="ctr">
              <a:lnSpc>
                <a:spcPct val="95825"/>
              </a:lnSpc>
              <a:spcBef>
                <a:spcPts val="84"/>
              </a:spcBef>
            </a:pPr>
            <a:r>
              <a:rPr sz="900" b="1" spc="25" dirty="0" smtClean="0">
                <a:latin typeface="Arial"/>
                <a:cs typeface="Arial"/>
              </a:rPr>
              <a:t>I</a:t>
            </a:r>
            <a:r>
              <a:rPr sz="900" b="1" spc="-25" dirty="0" smtClean="0">
                <a:latin typeface="Arial"/>
                <a:cs typeface="Arial"/>
              </a:rPr>
              <a:t>N</a:t>
            </a:r>
            <a:r>
              <a:rPr sz="900" b="1" spc="0" dirty="0" smtClean="0">
                <a:latin typeface="Arial"/>
                <a:cs typeface="Arial"/>
              </a:rPr>
              <a:t>T</a:t>
            </a:r>
            <a:r>
              <a:rPr sz="900" b="1" spc="19" dirty="0" smtClean="0">
                <a:latin typeface="Arial"/>
                <a:cs typeface="Arial"/>
              </a:rPr>
              <a:t>E</a:t>
            </a:r>
            <a:r>
              <a:rPr sz="900" b="1" spc="-9" dirty="0" smtClean="0">
                <a:latin typeface="Arial"/>
                <a:cs typeface="Arial"/>
              </a:rPr>
              <a:t>G</a:t>
            </a:r>
            <a:r>
              <a:rPr sz="900" b="1" spc="-25" dirty="0" smtClean="0">
                <a:latin typeface="Arial"/>
                <a:cs typeface="Arial"/>
              </a:rPr>
              <a:t>RA</a:t>
            </a:r>
            <a:r>
              <a:rPr sz="900" b="1" spc="0" dirty="0" smtClean="0">
                <a:latin typeface="Arial"/>
                <a:cs typeface="Arial"/>
              </a:rPr>
              <a:t>L</a:t>
            </a:r>
            <a:endParaRPr sz="9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 rot="16200000">
            <a:off x="781774" y="5332996"/>
            <a:ext cx="1557721" cy="1295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019"/>
              </a:lnSpc>
              <a:spcBef>
                <a:spcPts val="51"/>
              </a:spcBef>
            </a:pPr>
            <a:r>
              <a:rPr sz="900" b="1" spc="18" dirty="0" smtClean="0">
                <a:latin typeface="Arial"/>
                <a:cs typeface="Arial"/>
              </a:rPr>
              <a:t>E</a:t>
            </a:r>
            <a:r>
              <a:rPr sz="900" b="1" spc="-22" dirty="0" smtClean="0">
                <a:latin typeface="Arial"/>
                <a:cs typeface="Arial"/>
              </a:rPr>
              <a:t>DUCAC</a:t>
            </a:r>
            <a:r>
              <a:rPr sz="900" b="1" spc="22" dirty="0" smtClean="0">
                <a:latin typeface="Arial"/>
                <a:cs typeface="Arial"/>
              </a:rPr>
              <a:t>I</a:t>
            </a:r>
            <a:r>
              <a:rPr sz="900" b="1" spc="-9" dirty="0" smtClean="0">
                <a:latin typeface="Arial"/>
                <a:cs typeface="Arial"/>
              </a:rPr>
              <a:t>Ó</a:t>
            </a:r>
            <a:r>
              <a:rPr sz="900" b="1" spc="0" dirty="0" smtClean="0">
                <a:latin typeface="Arial"/>
                <a:cs typeface="Arial"/>
              </a:rPr>
              <a:t>N</a:t>
            </a:r>
            <a:r>
              <a:rPr sz="900" b="1" spc="47" dirty="0" smtClean="0">
                <a:latin typeface="Arial"/>
                <a:cs typeface="Arial"/>
              </a:rPr>
              <a:t> </a:t>
            </a:r>
            <a:r>
              <a:rPr sz="900" b="1" spc="18" dirty="0" smtClean="0">
                <a:latin typeface="Arial"/>
                <a:cs typeface="Arial"/>
              </a:rPr>
              <a:t>P</a:t>
            </a:r>
            <a:r>
              <a:rPr sz="900" b="1" spc="-22" dirty="0" smtClean="0">
                <a:latin typeface="Arial"/>
                <a:cs typeface="Arial"/>
              </a:rPr>
              <a:t>AR</a:t>
            </a:r>
            <a:r>
              <a:rPr sz="900" b="1" spc="0" dirty="0" smtClean="0">
                <a:latin typeface="Arial"/>
                <a:cs typeface="Arial"/>
              </a:rPr>
              <a:t>A</a:t>
            </a:r>
            <a:r>
              <a:rPr sz="900" b="1" spc="23" dirty="0" smtClean="0">
                <a:latin typeface="Arial"/>
                <a:cs typeface="Arial"/>
              </a:rPr>
              <a:t> </a:t>
            </a:r>
            <a:r>
              <a:rPr sz="900" b="1" spc="0" dirty="0" smtClean="0">
                <a:latin typeface="Arial"/>
                <a:cs typeface="Arial"/>
              </a:rPr>
              <a:t>LA</a:t>
            </a:r>
            <a:r>
              <a:rPr sz="900" b="1" spc="-98" dirty="0" smtClean="0">
                <a:latin typeface="Arial"/>
                <a:cs typeface="Arial"/>
              </a:rPr>
              <a:t> </a:t>
            </a:r>
            <a:r>
              <a:rPr sz="900" b="1" spc="19" dirty="0" smtClean="0">
                <a:latin typeface="Arial"/>
                <a:cs typeface="Arial"/>
              </a:rPr>
              <a:t>S</a:t>
            </a:r>
            <a:r>
              <a:rPr sz="900" b="1" spc="-25" dirty="0" smtClean="0">
                <a:latin typeface="Arial"/>
                <a:cs typeface="Arial"/>
              </a:rPr>
              <a:t>A</a:t>
            </a:r>
            <a:r>
              <a:rPr sz="900" b="1" spc="0" dirty="0" smtClean="0">
                <a:latin typeface="Arial"/>
                <a:cs typeface="Arial"/>
              </a:rPr>
              <a:t>L</a:t>
            </a:r>
            <a:r>
              <a:rPr sz="900" b="1" spc="-25" dirty="0" smtClean="0">
                <a:latin typeface="Arial"/>
                <a:cs typeface="Arial"/>
              </a:rPr>
              <a:t>U</a:t>
            </a:r>
            <a:r>
              <a:rPr sz="900" b="1" spc="0" dirty="0" smtClean="0">
                <a:latin typeface="Arial"/>
                <a:cs typeface="Arial"/>
              </a:rPr>
              <a:t>D</a:t>
            </a:r>
            <a:endParaRPr sz="90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1145243" y="766626"/>
            <a:ext cx="3336921" cy="2908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00"/>
              </a:lnSpc>
              <a:spcBef>
                <a:spcPts val="36"/>
              </a:spcBef>
            </a:pPr>
            <a:endParaRPr sz="600"/>
          </a:p>
          <a:p>
            <a:pPr marL="766320">
              <a:lnSpc>
                <a:spcPct val="95825"/>
              </a:lnSpc>
            </a:pPr>
            <a:r>
              <a:rPr sz="800" b="1" spc="22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00" b="1" spc="-33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00" b="1" spc="-11" dirty="0" smtClean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800" b="1" spc="-33" dirty="0" smtClean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00" b="1" spc="-55" dirty="0" smtClean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00" b="1" spc="-33" dirty="0" smtClean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800" b="1" spc="27" dirty="0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00" b="1" spc="11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800" b="1" spc="27" dirty="0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00" b="1" spc="-55" dirty="0" smtClean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00" b="1" spc="-33" dirty="0" smtClean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00" b="1" spc="-5" dirty="0" smtClean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00" b="1" spc="66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spc="25" dirty="0" smtClean="0">
                <a:solidFill>
                  <a:srgbClr val="FFFFFF"/>
                </a:solidFill>
                <a:latin typeface="Arial"/>
                <a:cs typeface="Arial"/>
              </a:rPr>
              <a:t>/</a:t>
            </a: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00" b="1" spc="-9" dirty="0" smtClean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00" b="1" spc="19" dirty="0" smtClean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U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800" b="1" spc="4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0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4482164" y="766626"/>
            <a:ext cx="700569" cy="2908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00"/>
              </a:lnSpc>
              <a:spcBef>
                <a:spcPts val="36"/>
              </a:spcBef>
            </a:pPr>
            <a:endParaRPr sz="600"/>
          </a:p>
          <a:p>
            <a:pPr marL="188385">
              <a:lnSpc>
                <a:spcPct val="95825"/>
              </a:lnSpc>
            </a:pP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CU</a:t>
            </a:r>
            <a:r>
              <a:rPr sz="800" b="1" spc="19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00"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5182733" y="766626"/>
            <a:ext cx="2680342" cy="13931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19771">
              <a:lnSpc>
                <a:spcPct val="95825"/>
              </a:lnSpc>
              <a:spcBef>
                <a:spcPts val="55"/>
              </a:spcBef>
            </a:pP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F</a:t>
            </a:r>
            <a:r>
              <a:rPr sz="800" b="1" spc="-27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00" b="1" spc="-55" dirty="0" smtClean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00" b="1" spc="-33" dirty="0" smtClean="0">
                <a:solidFill>
                  <a:srgbClr val="FFFFFF"/>
                </a:solidFill>
                <a:latin typeface="Arial"/>
                <a:cs typeface="Arial"/>
              </a:rPr>
              <a:t>CU</a:t>
            </a:r>
            <a:r>
              <a:rPr sz="800" b="1" spc="-55" dirty="0" smtClean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00" b="1" spc="-33" dirty="0" smtClean="0">
                <a:solidFill>
                  <a:srgbClr val="FFFFFF"/>
                </a:solidFill>
                <a:latin typeface="Arial"/>
                <a:cs typeface="Arial"/>
              </a:rPr>
              <a:t>NC</a:t>
            </a:r>
            <a:r>
              <a:rPr sz="800" b="1" spc="27" dirty="0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00" b="1" spc="24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spc="22" dirty="0" smtClean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00" b="1" spc="-55" dirty="0" smtClean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00" b="1" spc="-11" dirty="0" smtClean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sz="800" b="1" spc="-33" dirty="0" smtClean="0">
                <a:solidFill>
                  <a:srgbClr val="FFFFFF"/>
                </a:solidFill>
                <a:latin typeface="Arial"/>
                <a:cs typeface="Arial"/>
              </a:rPr>
              <a:t>Ú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00" b="1" spc="6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spc="-55" dirty="0" smtClean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00" b="1" spc="-33" dirty="0" smtClean="0">
                <a:solidFill>
                  <a:srgbClr val="FFFFFF"/>
                </a:solidFill>
                <a:latin typeface="Arial"/>
                <a:cs typeface="Arial"/>
              </a:rPr>
              <a:t>DA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800" b="1" spc="11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spc="-50" dirty="0" smtClean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00" b="1" spc="158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AÑ</a:t>
            </a:r>
            <a:r>
              <a:rPr sz="800" b="1" spc="-9" dirty="0" smtClean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00"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7863075" y="766626"/>
            <a:ext cx="1830417" cy="2908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00"/>
              </a:lnSpc>
              <a:spcBef>
                <a:spcPts val="36"/>
              </a:spcBef>
            </a:pPr>
            <a:endParaRPr sz="600"/>
          </a:p>
          <a:p>
            <a:pPr marL="380914">
              <a:lnSpc>
                <a:spcPct val="95825"/>
              </a:lnSpc>
            </a:pP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00" b="1" spc="-27" dirty="0" smtClean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800" b="1" spc="-50" dirty="0" smtClean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00" b="1" spc="-33" dirty="0" smtClean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800" b="1" spc="3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HU</a:t>
            </a:r>
            <a:r>
              <a:rPr sz="800" b="1" spc="9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endParaRPr sz="800">
              <a:latin typeface="Arial"/>
              <a:cs typeface="Aria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9693493" y="766626"/>
            <a:ext cx="2137062" cy="2908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35051" marR="162332" indent="-446548">
              <a:lnSpc>
                <a:spcPts val="919"/>
              </a:lnSpc>
              <a:spcBef>
                <a:spcPts val="55"/>
              </a:spcBef>
            </a:pPr>
            <a:r>
              <a:rPr sz="800" b="1" spc="-33" dirty="0" smtClean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800" b="1" spc="27" dirty="0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00" b="1" spc="-33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00" b="1" spc="-55" dirty="0" smtClean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00" b="1" spc="-33" dirty="0" smtClean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00" b="1" spc="-27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00" b="1" spc="27" dirty="0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00" b="1" spc="-33" dirty="0" smtClean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00" b="1" spc="-55" dirty="0" smtClean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00" b="1" spc="71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00" b="1" spc="138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spc="-9" dirty="0" smtClean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800" b="1" spc="29" dirty="0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00" b="1" spc="-9" dirty="0" smtClean="0">
                <a:solidFill>
                  <a:srgbClr val="FFFFFF"/>
                </a:solidFill>
                <a:latin typeface="Arial"/>
                <a:cs typeface="Arial"/>
              </a:rPr>
              <a:t>G</a:t>
            </a: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00" b="1" spc="-4" dirty="0" smtClean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00" b="1" spc="25" dirty="0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O </a:t>
            </a:r>
            <a:endParaRPr sz="800">
              <a:latin typeface="Arial"/>
              <a:cs typeface="Arial"/>
            </a:endParaRPr>
          </a:p>
          <a:p>
            <a:pPr marL="635051" marR="162332">
              <a:lnSpc>
                <a:spcPts val="919"/>
              </a:lnSpc>
              <a:spcBef>
                <a:spcPts val="174"/>
              </a:spcBef>
            </a:pP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CU</a:t>
            </a:r>
            <a:r>
              <a:rPr sz="800" b="1" spc="9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800" b="1" spc="19" dirty="0" smtClean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800" b="1" spc="29" dirty="0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00" b="1" spc="9" dirty="0" smtClean="0">
                <a:solidFill>
                  <a:srgbClr val="FFFFFF"/>
                </a:solidFill>
                <a:latin typeface="Arial"/>
                <a:cs typeface="Arial"/>
              </a:rPr>
              <a:t>M</a:t>
            </a:r>
            <a:r>
              <a:rPr sz="800" b="1" spc="25" dirty="0" smtClean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00" b="1" spc="-50" dirty="0" smtClean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00" b="1" spc="-29" dirty="0" smtClean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endParaRPr sz="800">
              <a:latin typeface="Arial"/>
              <a:cs typeface="Aria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5182733" y="905937"/>
            <a:ext cx="446957" cy="1515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67807" marR="174343" algn="ctr">
              <a:lnSpc>
                <a:spcPct val="95825"/>
              </a:lnSpc>
              <a:spcBef>
                <a:spcPts val="120"/>
              </a:spcBef>
            </a:pP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800"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5629690" y="905937"/>
            <a:ext cx="446665" cy="1515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67516" marR="174343" algn="ctr">
              <a:lnSpc>
                <a:spcPct val="95825"/>
              </a:lnSpc>
              <a:spcBef>
                <a:spcPts val="120"/>
              </a:spcBef>
            </a:pP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800">
              <a:latin typeface="Arial"/>
              <a:cs typeface="Aria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6076356" y="905937"/>
            <a:ext cx="446548" cy="1515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67399" marR="174343" algn="ctr">
              <a:lnSpc>
                <a:spcPct val="95825"/>
              </a:lnSpc>
              <a:spcBef>
                <a:spcPts val="120"/>
              </a:spcBef>
            </a:pP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8</a:t>
            </a:r>
            <a:endParaRPr sz="800">
              <a:latin typeface="Arial"/>
              <a:cs typeface="Arial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6522904" y="905937"/>
            <a:ext cx="446607" cy="1515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67749" marR="174051" algn="ctr">
              <a:lnSpc>
                <a:spcPct val="95825"/>
              </a:lnSpc>
              <a:spcBef>
                <a:spcPts val="120"/>
              </a:spcBef>
            </a:pPr>
            <a:r>
              <a:rPr sz="800" b="1" spc="0" dirty="0" smtClean="0">
                <a:solidFill>
                  <a:srgbClr val="FFFFFF"/>
                </a:solidFill>
                <a:latin typeface="Arial"/>
                <a:cs typeface="Arial"/>
              </a:rPr>
              <a:t>9</a:t>
            </a:r>
            <a:endParaRPr sz="800">
              <a:latin typeface="Arial"/>
              <a:cs typeface="Aria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6969511" y="905937"/>
            <a:ext cx="446927" cy="1515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41437" marR="141585" algn="ctr">
              <a:lnSpc>
                <a:spcPct val="95825"/>
              </a:lnSpc>
              <a:spcBef>
                <a:spcPts val="120"/>
              </a:spcBef>
            </a:pPr>
            <a:r>
              <a:rPr sz="800" b="1" spc="-14" dirty="0" smtClean="0">
                <a:solidFill>
                  <a:srgbClr val="FFFFFF"/>
                </a:solidFill>
                <a:latin typeface="Arial"/>
                <a:cs typeface="Arial"/>
              </a:rPr>
              <a:t>10</a:t>
            </a:r>
            <a:endParaRPr sz="800">
              <a:latin typeface="Arial"/>
              <a:cs typeface="Aria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7416439" y="905937"/>
            <a:ext cx="446636" cy="1515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35654" marR="136035" algn="ctr">
              <a:lnSpc>
                <a:spcPct val="95825"/>
              </a:lnSpc>
              <a:spcBef>
                <a:spcPts val="120"/>
              </a:spcBef>
            </a:pPr>
            <a:r>
              <a:rPr sz="800" b="1" spc="-14" dirty="0" smtClean="0">
                <a:solidFill>
                  <a:srgbClr val="FFFFFF"/>
                </a:solidFill>
                <a:latin typeface="Arial"/>
                <a:cs typeface="Arial"/>
              </a:rPr>
              <a:t>11</a:t>
            </a:r>
            <a:endParaRPr sz="800">
              <a:latin typeface="Arial"/>
              <a:cs typeface="Aria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1145243" y="1057517"/>
            <a:ext cx="840706" cy="122435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9" name="object 79"/>
          <p:cNvSpPr txBox="1"/>
          <p:nvPr/>
        </p:nvSpPr>
        <p:spPr>
          <a:xfrm>
            <a:off x="1985949" y="1057517"/>
            <a:ext cx="2496215" cy="4054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00"/>
              </a:lnSpc>
              <a:spcBef>
                <a:spcPts val="1"/>
              </a:spcBef>
            </a:pPr>
            <a:endParaRPr sz="600"/>
          </a:p>
          <a:p>
            <a:pPr marL="21878" marR="251380" indent="0">
              <a:lnSpc>
                <a:spcPts val="919"/>
              </a:lnSpc>
            </a:pPr>
            <a:r>
              <a:rPr sz="800" spc="22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37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 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po</a:t>
            </a:r>
            <a:r>
              <a:rPr sz="800" spc="0" dirty="0" smtClean="0">
                <a:latin typeface="Arial"/>
                <a:cs typeface="Arial"/>
              </a:rPr>
              <a:t>r</a:t>
            </a:r>
            <a:r>
              <a:rPr sz="800" spc="168" dirty="0" smtClean="0">
                <a:latin typeface="Arial"/>
                <a:cs typeface="Arial"/>
              </a:rPr>
              <a:t> 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-16" dirty="0" smtClean="0">
                <a:latin typeface="Arial"/>
                <a:cs typeface="Arial"/>
              </a:rPr>
              <a:t>ed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n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7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gene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45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o </a:t>
            </a:r>
            <a:endParaRPr sz="800">
              <a:latin typeface="Arial"/>
              <a:cs typeface="Arial"/>
            </a:endParaRPr>
          </a:p>
          <a:p>
            <a:pPr marL="21878" marR="251380">
              <a:lnSpc>
                <a:spcPts val="919"/>
              </a:lnSpc>
              <a:spcBef>
                <a:spcPts val="177"/>
              </a:spcBef>
            </a:pP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-16" dirty="0" smtClean="0">
                <a:latin typeface="Arial"/>
                <a:cs typeface="Arial"/>
              </a:rPr>
              <a:t>pe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5" dirty="0" smtClean="0">
                <a:latin typeface="Arial"/>
                <a:cs typeface="Arial"/>
              </a:rPr>
              <a:t>li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4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ped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50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20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88" dirty="0" smtClean="0">
                <a:latin typeface="Arial"/>
                <a:cs typeface="Arial"/>
              </a:rPr>
              <a:t> 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-16" dirty="0" smtClean="0">
                <a:latin typeface="Arial"/>
                <a:cs typeface="Arial"/>
              </a:rPr>
              <a:t>ed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n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41" dirty="0" smtClean="0">
                <a:latin typeface="Arial"/>
                <a:cs typeface="Arial"/>
              </a:rPr>
              <a:t> </a:t>
            </a:r>
            <a:r>
              <a:rPr sz="800" spc="-44" dirty="0" smtClean="0">
                <a:latin typeface="Arial"/>
                <a:cs typeface="Arial"/>
              </a:rPr>
              <a:t>f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9" dirty="0" smtClean="0">
                <a:latin typeface="Arial"/>
                <a:cs typeface="Arial"/>
              </a:rPr>
              <a:t>m</a:t>
            </a:r>
            <a:r>
              <a:rPr sz="800" spc="4" dirty="0" smtClean="0">
                <a:latin typeface="Arial"/>
                <a:cs typeface="Arial"/>
              </a:rPr>
              <a:t>ili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r</a:t>
            </a:r>
            <a:endParaRPr sz="800">
              <a:latin typeface="Arial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4482164" y="1057517"/>
            <a:ext cx="700569" cy="4054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19"/>
              </a:spcBef>
            </a:pPr>
            <a:endParaRPr sz="1100"/>
          </a:p>
          <a:p>
            <a:pPr marL="162132">
              <a:lnSpc>
                <a:spcPct val="95825"/>
              </a:lnSpc>
            </a:pPr>
            <a:r>
              <a:rPr sz="800" spc="-14" dirty="0" smtClean="0">
                <a:latin typeface="Arial"/>
                <a:cs typeface="Arial"/>
              </a:rPr>
              <a:t>890201</a:t>
            </a:r>
            <a:endParaRPr sz="800">
              <a:latin typeface="Arial"/>
              <a:cs typeface="Aria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5182733" y="1057517"/>
            <a:ext cx="446957" cy="4054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19"/>
              </a:spcBef>
            </a:pPr>
            <a:endParaRPr sz="1100"/>
          </a:p>
          <a:p>
            <a:pPr marL="167807" marR="161682" algn="ctr">
              <a:lnSpc>
                <a:spcPct val="95825"/>
              </a:lnSpc>
            </a:pPr>
            <a:r>
              <a:rPr sz="800" spc="0" dirty="0" smtClean="0">
                <a:latin typeface="Arial"/>
                <a:cs typeface="Arial"/>
              </a:rPr>
              <a:t>X</a:t>
            </a:r>
            <a:endParaRPr sz="800">
              <a:latin typeface="Arial"/>
              <a:cs typeface="Aria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5629690" y="1057517"/>
            <a:ext cx="446665" cy="4054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5" name="object 75"/>
          <p:cNvSpPr txBox="1"/>
          <p:nvPr/>
        </p:nvSpPr>
        <p:spPr>
          <a:xfrm>
            <a:off x="6076356" y="1057517"/>
            <a:ext cx="446548" cy="4054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19"/>
              </a:spcBef>
            </a:pPr>
            <a:endParaRPr sz="1100"/>
          </a:p>
          <a:p>
            <a:pPr marL="167399" marR="161682" algn="ctr">
              <a:lnSpc>
                <a:spcPct val="95825"/>
              </a:lnSpc>
            </a:pPr>
            <a:r>
              <a:rPr sz="800" spc="0" dirty="0" smtClean="0">
                <a:latin typeface="Arial"/>
                <a:cs typeface="Arial"/>
              </a:rPr>
              <a:t>X</a:t>
            </a:r>
            <a:endParaRPr sz="800">
              <a:latin typeface="Arial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6522904" y="1057517"/>
            <a:ext cx="446607" cy="4054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3" name="object 73"/>
          <p:cNvSpPr txBox="1"/>
          <p:nvPr/>
        </p:nvSpPr>
        <p:spPr>
          <a:xfrm>
            <a:off x="6969511" y="1057517"/>
            <a:ext cx="446927" cy="4054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19"/>
              </a:spcBef>
            </a:pPr>
            <a:endParaRPr sz="1100"/>
          </a:p>
          <a:p>
            <a:pPr marL="167691" marR="161770" algn="ctr">
              <a:lnSpc>
                <a:spcPct val="95825"/>
              </a:lnSpc>
            </a:pPr>
            <a:r>
              <a:rPr sz="800" spc="0" dirty="0" smtClean="0">
                <a:latin typeface="Arial"/>
                <a:cs typeface="Arial"/>
              </a:rPr>
              <a:t>X</a:t>
            </a:r>
            <a:endParaRPr sz="80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7416439" y="1057517"/>
            <a:ext cx="446636" cy="4054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1" name="object 71"/>
          <p:cNvSpPr txBox="1"/>
          <p:nvPr/>
        </p:nvSpPr>
        <p:spPr>
          <a:xfrm>
            <a:off x="7863075" y="1057517"/>
            <a:ext cx="1830498" cy="81492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1878" indent="0">
              <a:lnSpc>
                <a:spcPts val="919"/>
              </a:lnSpc>
              <a:spcBef>
                <a:spcPts val="85"/>
              </a:spcBef>
              <a:tabLst>
                <a:tab pos="1803400" algn="l"/>
              </a:tabLst>
            </a:pPr>
            <a:r>
              <a:rPr sz="800" spc="22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ona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4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-16" dirty="0" smtClean="0">
                <a:latin typeface="Arial"/>
                <a:cs typeface="Arial"/>
              </a:rPr>
              <a:t>ed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n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gene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l </a:t>
            </a:r>
            <a:endParaRPr sz="800">
              <a:latin typeface="Arial"/>
              <a:cs typeface="Arial"/>
            </a:endParaRPr>
          </a:p>
          <a:p>
            <a:pPr marL="21878">
              <a:lnSpc>
                <a:spcPts val="919"/>
              </a:lnSpc>
              <a:spcBef>
                <a:spcPts val="1208"/>
              </a:spcBef>
              <a:tabLst>
                <a:tab pos="1803400" algn="l"/>
              </a:tabLst>
            </a:pPr>
            <a:r>
              <a:rPr sz="800" u="sng" spc="22" dirty="0" smtClean="0">
                <a:latin typeface="Arial"/>
                <a:cs typeface="Arial"/>
              </a:rPr>
              <a:t>E</a:t>
            </a:r>
            <a:r>
              <a:rPr sz="800" u="sng" spc="33" dirty="0" smtClean="0">
                <a:latin typeface="Arial"/>
                <a:cs typeface="Arial"/>
              </a:rPr>
              <a:t>s</a:t>
            </a:r>
            <a:r>
              <a:rPr sz="800" u="sng" spc="-16" dirty="0" smtClean="0">
                <a:latin typeface="Arial"/>
                <a:cs typeface="Arial"/>
              </a:rPr>
              <a:t>pe</a:t>
            </a:r>
            <a:r>
              <a:rPr sz="800" u="sng" spc="33" dirty="0" smtClean="0">
                <a:latin typeface="Arial"/>
                <a:cs typeface="Arial"/>
              </a:rPr>
              <a:t>c</a:t>
            </a:r>
            <a:r>
              <a:rPr sz="800" u="sng" spc="5" dirty="0" smtClean="0">
                <a:latin typeface="Arial"/>
                <a:cs typeface="Arial"/>
              </a:rPr>
              <a:t>i</a:t>
            </a:r>
            <a:r>
              <a:rPr sz="800" u="sng" spc="-16" dirty="0" smtClean="0">
                <a:latin typeface="Arial"/>
                <a:cs typeface="Arial"/>
              </a:rPr>
              <a:t>a</a:t>
            </a:r>
            <a:r>
              <a:rPr sz="800" u="sng" spc="5" dirty="0" smtClean="0">
                <a:latin typeface="Arial"/>
                <a:cs typeface="Arial"/>
              </a:rPr>
              <a:t>li</a:t>
            </a:r>
            <a:r>
              <a:rPr sz="800" u="sng" spc="33" dirty="0" smtClean="0">
                <a:latin typeface="Arial"/>
                <a:cs typeface="Arial"/>
              </a:rPr>
              <a:t>s</a:t>
            </a:r>
            <a:r>
              <a:rPr sz="800" u="sng" spc="27" dirty="0" smtClean="0">
                <a:latin typeface="Arial"/>
                <a:cs typeface="Arial"/>
              </a:rPr>
              <a:t>t</a:t>
            </a:r>
            <a:r>
              <a:rPr sz="800" u="sng" spc="0" dirty="0" smtClean="0">
                <a:latin typeface="Arial"/>
                <a:cs typeface="Arial"/>
              </a:rPr>
              <a:t>a</a:t>
            </a:r>
            <a:r>
              <a:rPr sz="800" u="sng" spc="43" dirty="0" smtClean="0">
                <a:latin typeface="Arial"/>
                <a:cs typeface="Arial"/>
              </a:rPr>
              <a:t> </a:t>
            </a:r>
            <a:r>
              <a:rPr sz="800" u="sng" spc="-14" dirty="0" smtClean="0">
                <a:latin typeface="Arial"/>
                <a:cs typeface="Arial"/>
              </a:rPr>
              <a:t>e</a:t>
            </a:r>
            <a:r>
              <a:rPr sz="800" u="sng" spc="0" dirty="0" smtClean="0">
                <a:latin typeface="Arial"/>
                <a:cs typeface="Arial"/>
              </a:rPr>
              <a:t>n</a:t>
            </a:r>
            <a:r>
              <a:rPr sz="800" u="sng" spc="143" dirty="0" smtClean="0">
                <a:latin typeface="Arial"/>
                <a:cs typeface="Arial"/>
              </a:rPr>
              <a:t> </a:t>
            </a:r>
            <a:r>
              <a:rPr sz="800" u="sng" spc="11" dirty="0" smtClean="0">
                <a:latin typeface="Arial"/>
                <a:cs typeface="Arial"/>
              </a:rPr>
              <a:t>m</a:t>
            </a:r>
            <a:r>
              <a:rPr sz="800" u="sng" spc="-16" dirty="0" smtClean="0">
                <a:latin typeface="Arial"/>
                <a:cs typeface="Arial"/>
              </a:rPr>
              <a:t>ed</a:t>
            </a:r>
            <a:r>
              <a:rPr sz="800" u="sng" spc="5" dirty="0" smtClean="0">
                <a:latin typeface="Arial"/>
                <a:cs typeface="Arial"/>
              </a:rPr>
              <a:t>i</a:t>
            </a:r>
            <a:r>
              <a:rPr sz="800" u="sng" spc="33" dirty="0" smtClean="0">
                <a:latin typeface="Arial"/>
                <a:cs typeface="Arial"/>
              </a:rPr>
              <a:t>c</a:t>
            </a:r>
            <a:r>
              <a:rPr sz="800" u="sng" spc="5" dirty="0" smtClean="0">
                <a:latin typeface="Arial"/>
                <a:cs typeface="Arial"/>
              </a:rPr>
              <a:t>i</a:t>
            </a:r>
            <a:r>
              <a:rPr sz="800" u="sng" spc="-16" dirty="0" smtClean="0">
                <a:latin typeface="Arial"/>
                <a:cs typeface="Arial"/>
              </a:rPr>
              <a:t>n</a:t>
            </a:r>
            <a:r>
              <a:rPr sz="800" u="sng" spc="0" dirty="0" smtClean="0">
                <a:latin typeface="Arial"/>
                <a:cs typeface="Arial"/>
              </a:rPr>
              <a:t>a</a:t>
            </a:r>
            <a:r>
              <a:rPr sz="800" u="sng" spc="43" dirty="0" smtClean="0">
                <a:latin typeface="Arial"/>
                <a:cs typeface="Arial"/>
              </a:rPr>
              <a:t> </a:t>
            </a:r>
            <a:r>
              <a:rPr sz="800" u="sng" spc="-44" dirty="0" smtClean="0">
                <a:latin typeface="Arial"/>
                <a:cs typeface="Arial"/>
              </a:rPr>
              <a:t>f</a:t>
            </a:r>
            <a:r>
              <a:rPr sz="800" u="sng" spc="-14" dirty="0" smtClean="0">
                <a:latin typeface="Arial"/>
                <a:cs typeface="Arial"/>
              </a:rPr>
              <a:t>a</a:t>
            </a:r>
            <a:r>
              <a:rPr sz="800" u="sng" spc="9" dirty="0" smtClean="0">
                <a:latin typeface="Arial"/>
                <a:cs typeface="Arial"/>
              </a:rPr>
              <a:t>m</a:t>
            </a:r>
            <a:r>
              <a:rPr sz="800" u="sng" spc="4" dirty="0" smtClean="0">
                <a:latin typeface="Arial"/>
                <a:cs typeface="Arial"/>
              </a:rPr>
              <a:t>ili</a:t>
            </a:r>
            <a:r>
              <a:rPr sz="800" u="sng" spc="-14" dirty="0" smtClean="0">
                <a:latin typeface="Arial"/>
                <a:cs typeface="Arial"/>
              </a:rPr>
              <a:t>a</a:t>
            </a:r>
            <a:r>
              <a:rPr sz="800" u="sng" spc="0" dirty="0" smtClean="0">
                <a:latin typeface="Arial"/>
                <a:cs typeface="Arial"/>
              </a:rPr>
              <a:t>r 	</a:t>
            </a:r>
            <a:r>
              <a:rPr sz="800" spc="0" dirty="0" smtClean="0">
                <a:latin typeface="Arial"/>
                <a:cs typeface="Arial"/>
              </a:rPr>
              <a:t> </a:t>
            </a:r>
            <a:endParaRPr sz="800">
              <a:latin typeface="Arial"/>
              <a:cs typeface="Arial"/>
            </a:endParaRPr>
          </a:p>
          <a:p>
            <a:pPr marL="21878">
              <a:lnSpc>
                <a:spcPts val="919"/>
              </a:lnSpc>
              <a:spcBef>
                <a:spcPts val="1208"/>
              </a:spcBef>
              <a:tabLst>
                <a:tab pos="1803400" algn="l"/>
              </a:tabLst>
            </a:pPr>
            <a:r>
              <a:rPr sz="800" spc="22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ona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4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en</a:t>
            </a:r>
            <a:r>
              <a:rPr sz="800" spc="-44" dirty="0" smtClean="0">
                <a:latin typeface="Arial"/>
                <a:cs typeface="Arial"/>
              </a:rPr>
              <a:t>f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9" dirty="0" smtClean="0">
                <a:latin typeface="Arial"/>
                <a:cs typeface="Arial"/>
              </a:rPr>
              <a:t>m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-44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9693493" y="1057517"/>
            <a:ext cx="2137062" cy="81492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21878" marR="71716" indent="0">
              <a:lnSpc>
                <a:spcPts val="919"/>
              </a:lnSpc>
              <a:spcBef>
                <a:spcPts val="1150"/>
              </a:spcBef>
            </a:pPr>
            <a:r>
              <a:rPr sz="800" spc="22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37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 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po</a:t>
            </a:r>
            <a:r>
              <a:rPr sz="800" spc="0" dirty="0" smtClean="0">
                <a:latin typeface="Arial"/>
                <a:cs typeface="Arial"/>
              </a:rPr>
              <a:t>r</a:t>
            </a:r>
            <a:r>
              <a:rPr sz="800" spc="168" dirty="0" smtClean="0">
                <a:latin typeface="Arial"/>
                <a:cs typeface="Arial"/>
              </a:rPr>
              <a:t> 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-16" dirty="0" smtClean="0">
                <a:latin typeface="Arial"/>
                <a:cs typeface="Arial"/>
              </a:rPr>
              <a:t>ed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n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gene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, </a:t>
            </a:r>
            <a:endParaRPr sz="800">
              <a:latin typeface="Arial"/>
              <a:cs typeface="Arial"/>
            </a:endParaRPr>
          </a:p>
          <a:p>
            <a:pPr marL="21878" marR="71716">
              <a:lnSpc>
                <a:spcPts val="919"/>
              </a:lnSpc>
              <a:spcBef>
                <a:spcPts val="176"/>
              </a:spcBef>
            </a:pPr>
            <a:r>
              <a:rPr sz="800" spc="-16" dirty="0" smtClean="0">
                <a:latin typeface="Arial"/>
                <a:cs typeface="Arial"/>
              </a:rPr>
              <a:t>ped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50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20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y</a:t>
            </a:r>
            <a:r>
              <a:rPr sz="800" spc="132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50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3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09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n</a:t>
            </a:r>
            <a:r>
              <a:rPr sz="800" spc="-44" dirty="0" smtClean="0">
                <a:latin typeface="Arial"/>
                <a:cs typeface="Arial"/>
              </a:rPr>
              <a:t>f</a:t>
            </a:r>
            <a:r>
              <a:rPr sz="800" spc="-14" dirty="0" smtClean="0">
                <a:latin typeface="Arial"/>
                <a:cs typeface="Arial"/>
              </a:rPr>
              <a:t>an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1985949" y="1462964"/>
            <a:ext cx="2496215" cy="4094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51"/>
              </a:spcBef>
            </a:pPr>
            <a:endParaRPr sz="1100"/>
          </a:p>
          <a:p>
            <a:pPr marL="21878">
              <a:lnSpc>
                <a:spcPct val="95825"/>
              </a:lnSpc>
            </a:pPr>
            <a:r>
              <a:rPr sz="800" spc="22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37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 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po</a:t>
            </a:r>
            <a:r>
              <a:rPr sz="800" spc="0" dirty="0" smtClean="0">
                <a:latin typeface="Arial"/>
                <a:cs typeface="Arial"/>
              </a:rPr>
              <a:t>r</a:t>
            </a:r>
            <a:r>
              <a:rPr sz="800" spc="168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ona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48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en</a:t>
            </a:r>
            <a:r>
              <a:rPr sz="800" spc="-44" dirty="0" smtClean="0">
                <a:latin typeface="Arial"/>
                <a:cs typeface="Arial"/>
              </a:rPr>
              <a:t>f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9" dirty="0" smtClean="0">
                <a:latin typeface="Arial"/>
                <a:cs typeface="Arial"/>
              </a:rPr>
              <a:t>m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-44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482164" y="1462964"/>
            <a:ext cx="700569" cy="4094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51"/>
              </a:spcBef>
            </a:pPr>
            <a:endParaRPr sz="1100"/>
          </a:p>
          <a:p>
            <a:pPr marL="162132">
              <a:lnSpc>
                <a:spcPct val="95825"/>
              </a:lnSpc>
            </a:pPr>
            <a:r>
              <a:rPr sz="800" spc="-14" dirty="0" smtClean="0">
                <a:latin typeface="Arial"/>
                <a:cs typeface="Arial"/>
              </a:rPr>
              <a:t>890205</a:t>
            </a:r>
            <a:endParaRPr sz="800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182733" y="1462964"/>
            <a:ext cx="446957" cy="4094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6" name="object 66"/>
          <p:cNvSpPr txBox="1"/>
          <p:nvPr/>
        </p:nvSpPr>
        <p:spPr>
          <a:xfrm>
            <a:off x="5629690" y="1462964"/>
            <a:ext cx="446665" cy="4094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51"/>
              </a:spcBef>
            </a:pPr>
            <a:endParaRPr sz="1100"/>
          </a:p>
          <a:p>
            <a:pPr marL="167516" marR="161682" algn="ctr">
              <a:lnSpc>
                <a:spcPct val="95825"/>
              </a:lnSpc>
            </a:pPr>
            <a:r>
              <a:rPr sz="800" spc="0" dirty="0" smtClean="0">
                <a:latin typeface="Arial"/>
                <a:cs typeface="Arial"/>
              </a:rPr>
              <a:t>X</a:t>
            </a:r>
            <a:endParaRPr sz="80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6076356" y="1462964"/>
            <a:ext cx="446548" cy="4094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4" name="object 64"/>
          <p:cNvSpPr txBox="1"/>
          <p:nvPr/>
        </p:nvSpPr>
        <p:spPr>
          <a:xfrm>
            <a:off x="6522904" y="1462964"/>
            <a:ext cx="446607" cy="4094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51"/>
              </a:spcBef>
            </a:pPr>
            <a:endParaRPr sz="1100"/>
          </a:p>
          <a:p>
            <a:pPr marL="167749" marR="161391" algn="ctr">
              <a:lnSpc>
                <a:spcPct val="95825"/>
              </a:lnSpc>
            </a:pPr>
            <a:r>
              <a:rPr sz="800" spc="0" dirty="0" smtClean="0">
                <a:latin typeface="Arial"/>
                <a:cs typeface="Arial"/>
              </a:rPr>
              <a:t>X</a:t>
            </a:r>
            <a:endParaRPr sz="80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6969511" y="1462964"/>
            <a:ext cx="446927" cy="4094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2" name="object 62"/>
          <p:cNvSpPr txBox="1"/>
          <p:nvPr/>
        </p:nvSpPr>
        <p:spPr>
          <a:xfrm>
            <a:off x="7416439" y="1462964"/>
            <a:ext cx="446636" cy="40948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51"/>
              </a:spcBef>
            </a:pPr>
            <a:endParaRPr sz="1100"/>
          </a:p>
          <a:p>
            <a:pPr marL="167428" marR="161741" algn="ctr">
              <a:lnSpc>
                <a:spcPct val="95825"/>
              </a:lnSpc>
            </a:pPr>
            <a:r>
              <a:rPr sz="800" spc="0" dirty="0" smtClean="0">
                <a:latin typeface="Arial"/>
                <a:cs typeface="Arial"/>
              </a:rPr>
              <a:t>X</a:t>
            </a:r>
            <a:endParaRPr sz="800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1985949" y="1872446"/>
            <a:ext cx="2496215" cy="40942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00"/>
              </a:lnSpc>
              <a:spcBef>
                <a:spcPts val="36"/>
              </a:spcBef>
            </a:pPr>
            <a:endParaRPr sz="600"/>
          </a:p>
          <a:p>
            <a:pPr marL="21878" marR="312743" indent="0">
              <a:lnSpc>
                <a:spcPts val="919"/>
              </a:lnSpc>
            </a:pPr>
            <a:r>
              <a:rPr sz="800" spc="22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37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 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bu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l </a:t>
            </a:r>
            <a:r>
              <a:rPr sz="800" spc="67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po</a:t>
            </a:r>
            <a:r>
              <a:rPr sz="800" spc="0" dirty="0" smtClean="0">
                <a:latin typeface="Arial"/>
                <a:cs typeface="Arial"/>
              </a:rPr>
              <a:t>r</a:t>
            </a:r>
            <a:r>
              <a:rPr sz="800" spc="168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ona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48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 </a:t>
            </a:r>
            <a:endParaRPr sz="800">
              <a:latin typeface="Arial"/>
              <a:cs typeface="Arial"/>
            </a:endParaRPr>
          </a:p>
          <a:p>
            <a:pPr marL="21878" marR="312743">
              <a:lnSpc>
                <a:spcPts val="919"/>
              </a:lnSpc>
              <a:spcBef>
                <a:spcPts val="174"/>
              </a:spcBef>
            </a:pPr>
            <a:r>
              <a:rPr sz="800" spc="-14" dirty="0" smtClean="0">
                <a:latin typeface="Arial"/>
                <a:cs typeface="Arial"/>
              </a:rPr>
              <a:t>odon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og</a:t>
            </a:r>
            <a:r>
              <a:rPr sz="800" spc="-44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482164" y="1872446"/>
            <a:ext cx="700569" cy="40942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51"/>
              </a:spcBef>
            </a:pPr>
            <a:endParaRPr sz="1100"/>
          </a:p>
          <a:p>
            <a:pPr marL="162132">
              <a:lnSpc>
                <a:spcPct val="95825"/>
              </a:lnSpc>
            </a:pPr>
            <a:r>
              <a:rPr sz="800" spc="-14" dirty="0" smtClean="0">
                <a:latin typeface="Arial"/>
                <a:cs typeface="Arial"/>
              </a:rPr>
              <a:t>890203</a:t>
            </a:r>
            <a:endParaRPr sz="8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182733" y="1872446"/>
            <a:ext cx="2680342" cy="40942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51"/>
              </a:spcBef>
            </a:pPr>
            <a:endParaRPr sz="1100"/>
          </a:p>
          <a:p>
            <a:pPr marL="947255" marR="946212" algn="ctr">
              <a:lnSpc>
                <a:spcPct val="95825"/>
              </a:lnSpc>
            </a:pPr>
            <a:r>
              <a:rPr sz="800" spc="-29" dirty="0" smtClean="0">
                <a:latin typeface="Arial"/>
                <a:cs typeface="Arial"/>
              </a:rPr>
              <a:t>U</a:t>
            </a:r>
            <a:r>
              <a:rPr sz="800" spc="-14" dirty="0" smtClean="0">
                <a:latin typeface="Arial"/>
                <a:cs typeface="Arial"/>
              </a:rPr>
              <a:t>n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210" dirty="0" smtClean="0">
                <a:latin typeface="Arial"/>
                <a:cs typeface="Arial"/>
              </a:rPr>
              <a:t> </a:t>
            </a:r>
            <a:r>
              <a:rPr sz="800" spc="-104" dirty="0" smtClean="0">
                <a:latin typeface="Arial"/>
                <a:cs typeface="Arial"/>
              </a:rPr>
              <a:t>v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z </a:t>
            </a:r>
            <a:r>
              <a:rPr sz="800" spc="1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13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añ</a:t>
            </a:r>
            <a:r>
              <a:rPr sz="800" spc="0" dirty="0" smtClean="0">
                <a:latin typeface="Arial"/>
                <a:cs typeface="Arial"/>
              </a:rPr>
              <a:t>o</a:t>
            </a:r>
            <a:endParaRPr sz="800">
              <a:latin typeface="Arial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7863075" y="1872446"/>
            <a:ext cx="1830417" cy="40942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51"/>
              </a:spcBef>
            </a:pPr>
            <a:endParaRPr sz="1100"/>
          </a:p>
          <a:p>
            <a:pPr marL="21878">
              <a:lnSpc>
                <a:spcPct val="95825"/>
              </a:lnSpc>
            </a:pPr>
            <a:r>
              <a:rPr sz="800" spc="22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ona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4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odon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og</a:t>
            </a:r>
            <a:r>
              <a:rPr sz="800" spc="-44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9693493" y="1872446"/>
            <a:ext cx="2137062" cy="40942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100"/>
              </a:lnSpc>
              <a:spcBef>
                <a:spcPts val="51"/>
              </a:spcBef>
            </a:pPr>
            <a:endParaRPr sz="1100"/>
          </a:p>
          <a:p>
            <a:pPr marL="21878">
              <a:lnSpc>
                <a:spcPct val="95825"/>
              </a:lnSpc>
            </a:pPr>
            <a:r>
              <a:rPr sz="800" spc="22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37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 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bu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l</a:t>
            </a:r>
            <a:endParaRPr sz="800">
              <a:latin typeface="Arial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1145243" y="2281874"/>
            <a:ext cx="840706" cy="67152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5" name="object 55"/>
          <p:cNvSpPr txBox="1"/>
          <p:nvPr/>
        </p:nvSpPr>
        <p:spPr>
          <a:xfrm>
            <a:off x="1985949" y="2281874"/>
            <a:ext cx="2496215" cy="67152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21878" marR="493754" indent="0">
              <a:lnSpc>
                <a:spcPts val="919"/>
              </a:lnSpc>
              <a:spcBef>
                <a:spcPts val="1000"/>
              </a:spcBef>
            </a:pPr>
            <a:r>
              <a:rPr sz="800" spc="-72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z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5" dirty="0" smtClean="0">
                <a:latin typeface="Arial"/>
                <a:cs typeface="Arial"/>
              </a:rPr>
              <a:t>j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3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pa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5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ane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-</a:t>
            </a:r>
            <a:r>
              <a:rPr sz="800" spc="61" dirty="0" smtClean="0">
                <a:latin typeface="Arial"/>
                <a:cs typeface="Arial"/>
              </a:rPr>
              <a:t> </a:t>
            </a:r>
            <a:r>
              <a:rPr sz="800" spc="-33" dirty="0" smtClean="0">
                <a:latin typeface="Arial"/>
                <a:cs typeface="Arial"/>
              </a:rPr>
              <a:t>H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-16" dirty="0" smtClean="0">
                <a:latin typeface="Arial"/>
                <a:cs typeface="Arial"/>
              </a:rPr>
              <a:t>og</a:t>
            </a:r>
            <a:r>
              <a:rPr sz="800" spc="5" dirty="0" smtClean="0">
                <a:latin typeface="Arial"/>
                <a:cs typeface="Arial"/>
              </a:rPr>
              <a:t>l</a:t>
            </a:r>
            <a:r>
              <a:rPr sz="800" spc="-16" dirty="0" smtClean="0">
                <a:latin typeface="Arial"/>
                <a:cs typeface="Arial"/>
              </a:rPr>
              <a:t>ob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n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20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y </a:t>
            </a:r>
            <a:endParaRPr sz="800">
              <a:latin typeface="Arial"/>
              <a:cs typeface="Arial"/>
            </a:endParaRPr>
          </a:p>
          <a:p>
            <a:pPr marL="21878" marR="493754">
              <a:lnSpc>
                <a:spcPts val="919"/>
              </a:lnSpc>
              <a:spcBef>
                <a:spcPts val="176"/>
              </a:spcBef>
            </a:pPr>
            <a:r>
              <a:rPr sz="800" spc="-14" dirty="0" smtClean="0">
                <a:latin typeface="Arial"/>
                <a:cs typeface="Arial"/>
              </a:rPr>
              <a:t>he</a:t>
            </a:r>
            <a:r>
              <a:rPr sz="800" spc="9" dirty="0" smtClean="0">
                <a:latin typeface="Arial"/>
                <a:cs typeface="Arial"/>
              </a:rPr>
              <a:t>m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0" dirty="0" smtClean="0">
                <a:latin typeface="Arial"/>
                <a:cs typeface="Arial"/>
              </a:rPr>
              <a:t>*</a:t>
            </a:r>
            <a:endParaRPr sz="8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482164" y="2281874"/>
            <a:ext cx="700569" cy="3359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50"/>
              </a:lnSpc>
              <a:spcBef>
                <a:spcPts val="44"/>
              </a:spcBef>
            </a:pPr>
            <a:endParaRPr sz="850"/>
          </a:p>
          <a:p>
            <a:pPr marL="162132">
              <a:lnSpc>
                <a:spcPct val="95825"/>
              </a:lnSpc>
            </a:pPr>
            <a:r>
              <a:rPr sz="800" spc="-14" dirty="0" smtClean="0">
                <a:latin typeface="Arial"/>
                <a:cs typeface="Arial"/>
              </a:rPr>
              <a:t>902211</a:t>
            </a:r>
            <a:endParaRPr sz="8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182733" y="2281874"/>
            <a:ext cx="446957" cy="3359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2" name="object 52"/>
          <p:cNvSpPr txBox="1"/>
          <p:nvPr/>
        </p:nvSpPr>
        <p:spPr>
          <a:xfrm>
            <a:off x="5629690" y="2281874"/>
            <a:ext cx="446665" cy="3359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1" name="object 51"/>
          <p:cNvSpPr txBox="1"/>
          <p:nvPr/>
        </p:nvSpPr>
        <p:spPr>
          <a:xfrm>
            <a:off x="6076356" y="2281874"/>
            <a:ext cx="446548" cy="3359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0" name="object 50"/>
          <p:cNvSpPr txBox="1"/>
          <p:nvPr/>
        </p:nvSpPr>
        <p:spPr>
          <a:xfrm>
            <a:off x="6522904" y="2281874"/>
            <a:ext cx="446577" cy="3359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9" name="object 49"/>
          <p:cNvSpPr txBox="1"/>
          <p:nvPr/>
        </p:nvSpPr>
        <p:spPr>
          <a:xfrm>
            <a:off x="6969482" y="2281874"/>
            <a:ext cx="893593" cy="67152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22140" marR="18906" indent="78761">
              <a:lnSpc>
                <a:spcPts val="919"/>
              </a:lnSpc>
              <a:spcBef>
                <a:spcPts val="1000"/>
              </a:spcBef>
            </a:pPr>
            <a:r>
              <a:rPr sz="800" spc="-29" dirty="0" smtClean="0">
                <a:latin typeface="Arial"/>
                <a:cs typeface="Arial"/>
              </a:rPr>
              <a:t>U</a:t>
            </a:r>
            <a:r>
              <a:rPr sz="800" spc="-14" dirty="0" smtClean="0">
                <a:latin typeface="Arial"/>
                <a:cs typeface="Arial"/>
              </a:rPr>
              <a:t>n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210" dirty="0" smtClean="0">
                <a:latin typeface="Arial"/>
                <a:cs typeface="Arial"/>
              </a:rPr>
              <a:t> </a:t>
            </a:r>
            <a:r>
              <a:rPr sz="800" spc="-104" dirty="0" smtClean="0">
                <a:latin typeface="Arial"/>
                <a:cs typeface="Arial"/>
              </a:rPr>
              <a:t>v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z </a:t>
            </a:r>
            <a:r>
              <a:rPr sz="800" spc="1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en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e </a:t>
            </a:r>
            <a:endParaRPr sz="800">
              <a:latin typeface="Arial"/>
              <a:cs typeface="Arial"/>
            </a:endParaRPr>
          </a:p>
          <a:p>
            <a:pPr marL="22140" marR="18906">
              <a:lnSpc>
                <a:spcPts val="919"/>
              </a:lnSpc>
              <a:spcBef>
                <a:spcPts val="176"/>
              </a:spcBef>
            </a:pP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207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1</a:t>
            </a:r>
            <a:r>
              <a:rPr sz="800" spc="0" dirty="0" smtClean="0">
                <a:latin typeface="Arial"/>
                <a:cs typeface="Arial"/>
              </a:rPr>
              <a:t>0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y</a:t>
            </a:r>
            <a:r>
              <a:rPr sz="800" spc="13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1</a:t>
            </a:r>
            <a:r>
              <a:rPr sz="800" spc="0" dirty="0" smtClean="0">
                <a:latin typeface="Arial"/>
                <a:cs typeface="Arial"/>
              </a:rPr>
              <a:t>3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año</a:t>
            </a:r>
            <a:r>
              <a:rPr sz="800" spc="0" dirty="0" smtClean="0">
                <a:latin typeface="Arial"/>
                <a:cs typeface="Arial"/>
              </a:rPr>
              <a:t>s</a:t>
            </a:r>
            <a:endParaRPr sz="8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7863075" y="2281874"/>
            <a:ext cx="1830417" cy="67152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658112" marR="656660" algn="ctr">
              <a:lnSpc>
                <a:spcPct val="95825"/>
              </a:lnSpc>
              <a:spcBef>
                <a:spcPts val="1184"/>
              </a:spcBef>
            </a:pPr>
            <a:r>
              <a:rPr sz="800" spc="-29" dirty="0" smtClean="0">
                <a:latin typeface="Arial"/>
                <a:cs typeface="Arial"/>
              </a:rPr>
              <a:t>N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157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ap</a:t>
            </a:r>
            <a:r>
              <a:rPr sz="800" spc="4" dirty="0" smtClean="0">
                <a:latin typeface="Arial"/>
                <a:cs typeface="Arial"/>
              </a:rPr>
              <a:t>li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693493" y="2281874"/>
            <a:ext cx="2137062" cy="67152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00"/>
              </a:lnSpc>
              <a:spcBef>
                <a:spcPts val="2"/>
              </a:spcBef>
            </a:pPr>
            <a:endParaRPr sz="600"/>
          </a:p>
          <a:p>
            <a:pPr marL="21878">
              <a:lnSpc>
                <a:spcPct val="95825"/>
              </a:lnSpc>
              <a:spcBef>
                <a:spcPts val="1000"/>
              </a:spcBef>
            </a:pPr>
            <a:r>
              <a:rPr sz="800" spc="22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37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 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po</a:t>
            </a:r>
            <a:r>
              <a:rPr sz="800" spc="0" dirty="0" smtClean="0">
                <a:latin typeface="Arial"/>
                <a:cs typeface="Arial"/>
              </a:rPr>
              <a:t>r</a:t>
            </a:r>
            <a:r>
              <a:rPr sz="800" spc="168" dirty="0" smtClean="0">
                <a:latin typeface="Arial"/>
                <a:cs typeface="Arial"/>
              </a:rPr>
              <a:t> 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-16" dirty="0" smtClean="0">
                <a:latin typeface="Arial"/>
                <a:cs typeface="Arial"/>
              </a:rPr>
              <a:t>ed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n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gene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,</a:t>
            </a:r>
            <a:endParaRPr sz="8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482164" y="2617802"/>
            <a:ext cx="700569" cy="3356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50"/>
              </a:lnSpc>
              <a:spcBef>
                <a:spcPts val="43"/>
              </a:spcBef>
            </a:pPr>
            <a:endParaRPr sz="850"/>
          </a:p>
          <a:p>
            <a:pPr marL="162132">
              <a:lnSpc>
                <a:spcPct val="95825"/>
              </a:lnSpc>
            </a:pPr>
            <a:r>
              <a:rPr sz="800" spc="-14" dirty="0" smtClean="0">
                <a:latin typeface="Arial"/>
                <a:cs typeface="Arial"/>
              </a:rPr>
              <a:t>902213</a:t>
            </a:r>
            <a:endParaRPr sz="8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182733" y="2617802"/>
            <a:ext cx="446957" cy="3356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4" name="object 44"/>
          <p:cNvSpPr txBox="1"/>
          <p:nvPr/>
        </p:nvSpPr>
        <p:spPr>
          <a:xfrm>
            <a:off x="5629690" y="2617802"/>
            <a:ext cx="446665" cy="3356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3" name="object 43"/>
          <p:cNvSpPr txBox="1"/>
          <p:nvPr/>
        </p:nvSpPr>
        <p:spPr>
          <a:xfrm>
            <a:off x="6076356" y="2617802"/>
            <a:ext cx="446548" cy="3356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2" name="object 42"/>
          <p:cNvSpPr txBox="1"/>
          <p:nvPr/>
        </p:nvSpPr>
        <p:spPr>
          <a:xfrm>
            <a:off x="6522904" y="2617802"/>
            <a:ext cx="446577" cy="3356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1" name="object 41"/>
          <p:cNvSpPr txBox="1"/>
          <p:nvPr/>
        </p:nvSpPr>
        <p:spPr>
          <a:xfrm>
            <a:off x="1145243" y="2953403"/>
            <a:ext cx="840706" cy="124502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0" name="object 40"/>
          <p:cNvSpPr txBox="1"/>
          <p:nvPr/>
        </p:nvSpPr>
        <p:spPr>
          <a:xfrm>
            <a:off x="1985949" y="2953403"/>
            <a:ext cx="2496215" cy="60604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00"/>
              </a:lnSpc>
              <a:spcBef>
                <a:spcPts val="0"/>
              </a:spcBef>
            </a:pPr>
            <a:endParaRPr sz="700"/>
          </a:p>
          <a:p>
            <a:pPr marL="21878">
              <a:lnSpc>
                <a:spcPct val="100000"/>
              </a:lnSpc>
              <a:tabLst>
                <a:tab pos="2476500" algn="l"/>
              </a:tabLst>
            </a:pPr>
            <a:r>
              <a:rPr sz="800" u="sng" spc="19" dirty="0" smtClean="0">
                <a:latin typeface="Arial"/>
                <a:cs typeface="Arial"/>
              </a:rPr>
              <a:t>A</a:t>
            </a:r>
            <a:r>
              <a:rPr sz="800" u="sng" spc="-14" dirty="0" smtClean="0">
                <a:latin typeface="Arial"/>
                <a:cs typeface="Arial"/>
              </a:rPr>
              <a:t>p</a:t>
            </a:r>
            <a:r>
              <a:rPr sz="800" u="sng" spc="4" dirty="0" smtClean="0">
                <a:latin typeface="Arial"/>
                <a:cs typeface="Arial"/>
              </a:rPr>
              <a:t>li</a:t>
            </a:r>
            <a:r>
              <a:rPr sz="800" u="sng" spc="29" dirty="0" smtClean="0">
                <a:latin typeface="Arial"/>
                <a:cs typeface="Arial"/>
              </a:rPr>
              <a:t>c</a:t>
            </a:r>
            <a:r>
              <a:rPr sz="800" u="sng" spc="-14" dirty="0" smtClean="0">
                <a:latin typeface="Arial"/>
                <a:cs typeface="Arial"/>
              </a:rPr>
              <a:t>a</a:t>
            </a:r>
            <a:r>
              <a:rPr sz="800" u="sng" spc="29" dirty="0" smtClean="0">
                <a:latin typeface="Arial"/>
                <a:cs typeface="Arial"/>
              </a:rPr>
              <a:t>c</a:t>
            </a:r>
            <a:r>
              <a:rPr sz="800" u="sng" spc="4" dirty="0" smtClean="0">
                <a:latin typeface="Arial"/>
                <a:cs typeface="Arial"/>
              </a:rPr>
              <a:t>i</a:t>
            </a:r>
            <a:r>
              <a:rPr sz="800" u="sng" spc="-14" dirty="0" smtClean="0">
                <a:latin typeface="Arial"/>
                <a:cs typeface="Arial"/>
              </a:rPr>
              <a:t>ó</a:t>
            </a:r>
            <a:r>
              <a:rPr sz="800" u="sng" spc="0" dirty="0" smtClean="0">
                <a:latin typeface="Arial"/>
                <a:cs typeface="Arial"/>
              </a:rPr>
              <a:t>n</a:t>
            </a:r>
            <a:r>
              <a:rPr sz="800" u="sng" spc="9" dirty="0" smtClean="0">
                <a:latin typeface="Arial"/>
                <a:cs typeface="Arial"/>
              </a:rPr>
              <a:t> </a:t>
            </a:r>
            <a:r>
              <a:rPr sz="800" u="sng" spc="-14" dirty="0" smtClean="0">
                <a:latin typeface="Arial"/>
                <a:cs typeface="Arial"/>
              </a:rPr>
              <a:t>d</a:t>
            </a:r>
            <a:r>
              <a:rPr sz="800" u="sng" spc="0" dirty="0" smtClean="0">
                <a:latin typeface="Arial"/>
                <a:cs typeface="Arial"/>
              </a:rPr>
              <a:t>e</a:t>
            </a:r>
            <a:r>
              <a:rPr sz="800" u="sng" spc="9" dirty="0" smtClean="0">
                <a:latin typeface="Arial"/>
                <a:cs typeface="Arial"/>
              </a:rPr>
              <a:t> </a:t>
            </a:r>
            <a:r>
              <a:rPr sz="800" u="sng" spc="-14" dirty="0" smtClean="0">
                <a:latin typeface="Arial"/>
                <a:cs typeface="Arial"/>
              </a:rPr>
              <a:t>ba</a:t>
            </a:r>
            <a:r>
              <a:rPr sz="800" u="sng" spc="-25" dirty="0" smtClean="0">
                <a:latin typeface="Arial"/>
                <a:cs typeface="Arial"/>
              </a:rPr>
              <a:t>r</a:t>
            </a:r>
            <a:r>
              <a:rPr sz="800" u="sng" spc="-14" dirty="0" smtClean="0">
                <a:latin typeface="Arial"/>
                <a:cs typeface="Arial"/>
              </a:rPr>
              <a:t>n</a:t>
            </a:r>
            <a:r>
              <a:rPr sz="800" u="sng" spc="4" dirty="0" smtClean="0">
                <a:latin typeface="Arial"/>
                <a:cs typeface="Arial"/>
              </a:rPr>
              <a:t>i</a:t>
            </a:r>
            <a:r>
              <a:rPr sz="800" u="sng" spc="0" dirty="0" smtClean="0">
                <a:latin typeface="Arial"/>
                <a:cs typeface="Arial"/>
              </a:rPr>
              <a:t>z </a:t>
            </a:r>
            <a:r>
              <a:rPr sz="800" u="sng" spc="-164" dirty="0" smtClean="0">
                <a:latin typeface="Arial"/>
                <a:cs typeface="Arial"/>
              </a:rPr>
              <a:t> </a:t>
            </a:r>
            <a:r>
              <a:rPr sz="800" u="sng" spc="-14" dirty="0" smtClean="0">
                <a:latin typeface="Arial"/>
                <a:cs typeface="Arial"/>
              </a:rPr>
              <a:t>d</a:t>
            </a:r>
            <a:r>
              <a:rPr sz="800" u="sng" spc="0" dirty="0" smtClean="0">
                <a:latin typeface="Arial"/>
                <a:cs typeface="Arial"/>
              </a:rPr>
              <a:t>e</a:t>
            </a:r>
            <a:r>
              <a:rPr sz="800" u="sng" spc="9" dirty="0" smtClean="0">
                <a:latin typeface="Arial"/>
                <a:cs typeface="Arial"/>
              </a:rPr>
              <a:t> </a:t>
            </a:r>
            <a:r>
              <a:rPr sz="800" u="sng" spc="-44" dirty="0" smtClean="0">
                <a:latin typeface="Arial"/>
                <a:cs typeface="Arial"/>
              </a:rPr>
              <a:t>f</a:t>
            </a:r>
            <a:r>
              <a:rPr sz="800" u="sng" spc="4" dirty="0" smtClean="0">
                <a:latin typeface="Arial"/>
                <a:cs typeface="Arial"/>
              </a:rPr>
              <a:t>l</a:t>
            </a:r>
            <a:r>
              <a:rPr sz="800" u="sng" spc="-14" dirty="0" smtClean="0">
                <a:latin typeface="Arial"/>
                <a:cs typeface="Arial"/>
              </a:rPr>
              <a:t>úo</a:t>
            </a:r>
            <a:r>
              <a:rPr sz="800" u="sng" spc="0" dirty="0" smtClean="0">
                <a:latin typeface="Arial"/>
                <a:cs typeface="Arial"/>
              </a:rPr>
              <a:t>r 	</a:t>
            </a:r>
            <a:endParaRPr sz="800">
              <a:latin typeface="Arial"/>
              <a:cs typeface="Arial"/>
            </a:endParaRPr>
          </a:p>
          <a:p>
            <a:pPr marL="21878">
              <a:lnSpc>
                <a:spcPct val="95825"/>
              </a:lnSpc>
              <a:spcBef>
                <a:spcPts val="1467"/>
              </a:spcBef>
            </a:pPr>
            <a:r>
              <a:rPr sz="800" spc="22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5" dirty="0" smtClean="0">
                <a:latin typeface="Arial"/>
                <a:cs typeface="Arial"/>
              </a:rPr>
              <a:t>il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x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62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y</a:t>
            </a:r>
            <a:r>
              <a:rPr sz="800" spc="132" dirty="0" smtClean="0">
                <a:latin typeface="Arial"/>
                <a:cs typeface="Arial"/>
              </a:rPr>
              <a:t> 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ba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an</a:t>
            </a:r>
            <a:r>
              <a:rPr sz="800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482164" y="2953403"/>
            <a:ext cx="7344016" cy="30315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382094" marR="2589242" algn="ctr">
              <a:lnSpc>
                <a:spcPct val="95825"/>
              </a:lnSpc>
              <a:spcBef>
                <a:spcPts val="120"/>
              </a:spcBef>
            </a:pPr>
            <a:r>
              <a:rPr sz="800" spc="22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ona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4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odon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og</a:t>
            </a:r>
            <a:r>
              <a:rPr sz="800" spc="-44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182733" y="2953403"/>
            <a:ext cx="2680342" cy="28680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00"/>
              </a:lnSpc>
              <a:spcBef>
                <a:spcPts val="35"/>
              </a:spcBef>
            </a:pPr>
            <a:endParaRPr sz="600"/>
          </a:p>
          <a:p>
            <a:pPr marL="468776">
              <a:lnSpc>
                <a:spcPct val="95825"/>
              </a:lnSpc>
            </a:pPr>
            <a:r>
              <a:rPr sz="800" spc="-29" dirty="0" smtClean="0">
                <a:latin typeface="Arial"/>
                <a:cs typeface="Arial"/>
              </a:rPr>
              <a:t>D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0" dirty="0" smtClean="0">
                <a:latin typeface="Arial"/>
                <a:cs typeface="Arial"/>
              </a:rPr>
              <a:t>s </a:t>
            </a:r>
            <a:r>
              <a:rPr sz="800" spc="33" dirty="0" smtClean="0">
                <a:latin typeface="Arial"/>
                <a:cs typeface="Arial"/>
              </a:rPr>
              <a:t> </a:t>
            </a:r>
            <a:r>
              <a:rPr sz="800" spc="-104" dirty="0" smtClean="0">
                <a:latin typeface="Arial"/>
                <a:cs typeface="Arial"/>
              </a:rPr>
              <a:t>v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s </a:t>
            </a:r>
            <a:r>
              <a:rPr sz="800" spc="11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13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añ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195" dirty="0" smtClean="0">
                <a:latin typeface="Arial"/>
                <a:cs typeface="Arial"/>
              </a:rPr>
              <a:t> </a:t>
            </a:r>
            <a:r>
              <a:rPr sz="800" spc="-25" dirty="0" smtClean="0">
                <a:latin typeface="Arial"/>
                <a:cs typeface="Arial"/>
              </a:rPr>
              <a:t>(</a:t>
            </a:r>
            <a:r>
              <a:rPr sz="800" spc="0" dirty="0" smtClean="0">
                <a:latin typeface="Arial"/>
                <a:cs typeface="Arial"/>
              </a:rPr>
              <a:t>1</a:t>
            </a:r>
            <a:r>
              <a:rPr sz="800" spc="120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po</a:t>
            </a:r>
            <a:r>
              <a:rPr sz="800" spc="0" dirty="0" smtClean="0">
                <a:latin typeface="Arial"/>
                <a:cs typeface="Arial"/>
              </a:rPr>
              <a:t>r</a:t>
            </a:r>
            <a:r>
              <a:rPr sz="800" spc="168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9" dirty="0" smtClean="0">
                <a:latin typeface="Arial"/>
                <a:cs typeface="Arial"/>
              </a:rPr>
              <a:t>m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)</a:t>
            </a:r>
            <a:endParaRPr sz="8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863075" y="2953403"/>
            <a:ext cx="1830498" cy="60604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80">
              <a:lnSpc>
                <a:spcPts val="1200"/>
              </a:lnSpc>
              <a:spcBef>
                <a:spcPts val="18"/>
              </a:spcBef>
            </a:pPr>
            <a:endParaRPr sz="1200"/>
          </a:p>
          <a:p>
            <a:pPr marL="21878" indent="0">
              <a:lnSpc>
                <a:spcPts val="919"/>
              </a:lnSpc>
              <a:tabLst>
                <a:tab pos="1803400" algn="l"/>
              </a:tabLst>
            </a:pPr>
            <a:r>
              <a:rPr sz="800" u="sng" spc="-72" dirty="0" smtClean="0">
                <a:latin typeface="Arial"/>
                <a:cs typeface="Arial"/>
              </a:rPr>
              <a:t>T</a:t>
            </a:r>
            <a:r>
              <a:rPr sz="800" u="sng" spc="-16" dirty="0" smtClean="0">
                <a:latin typeface="Arial"/>
                <a:cs typeface="Arial"/>
              </a:rPr>
              <a:t>é</a:t>
            </a:r>
            <a:r>
              <a:rPr sz="800" u="sng" spc="33" dirty="0" smtClean="0">
                <a:latin typeface="Arial"/>
                <a:cs typeface="Arial"/>
              </a:rPr>
              <a:t>c</a:t>
            </a:r>
            <a:r>
              <a:rPr sz="800" u="sng" spc="-16" dirty="0" smtClean="0">
                <a:latin typeface="Arial"/>
                <a:cs typeface="Arial"/>
              </a:rPr>
              <a:t>n</a:t>
            </a:r>
            <a:r>
              <a:rPr sz="800" u="sng" spc="5" dirty="0" smtClean="0">
                <a:latin typeface="Arial"/>
                <a:cs typeface="Arial"/>
              </a:rPr>
              <a:t>i</a:t>
            </a:r>
            <a:r>
              <a:rPr sz="800" u="sng" spc="33" dirty="0" smtClean="0">
                <a:latin typeface="Arial"/>
                <a:cs typeface="Arial"/>
              </a:rPr>
              <a:t>c</a:t>
            </a:r>
            <a:r>
              <a:rPr sz="800" u="sng" spc="0" dirty="0" smtClean="0">
                <a:latin typeface="Arial"/>
                <a:cs typeface="Arial"/>
              </a:rPr>
              <a:t>o</a:t>
            </a:r>
            <a:r>
              <a:rPr sz="800" u="sng" spc="13" dirty="0" smtClean="0">
                <a:latin typeface="Arial"/>
                <a:cs typeface="Arial"/>
              </a:rPr>
              <a:t> </a:t>
            </a:r>
            <a:r>
              <a:rPr sz="800" u="sng" spc="-14" dirty="0" smtClean="0">
                <a:latin typeface="Arial"/>
                <a:cs typeface="Arial"/>
              </a:rPr>
              <a:t>e</a:t>
            </a:r>
            <a:r>
              <a:rPr sz="800" u="sng" spc="0" dirty="0" smtClean="0">
                <a:latin typeface="Arial"/>
                <a:cs typeface="Arial"/>
              </a:rPr>
              <a:t>n</a:t>
            </a:r>
            <a:r>
              <a:rPr sz="800" u="sng" spc="143" dirty="0" smtClean="0">
                <a:latin typeface="Arial"/>
                <a:cs typeface="Arial"/>
              </a:rPr>
              <a:t> </a:t>
            </a:r>
            <a:r>
              <a:rPr sz="800" u="sng" spc="-16" dirty="0" smtClean="0">
                <a:latin typeface="Arial"/>
                <a:cs typeface="Arial"/>
              </a:rPr>
              <a:t>au</a:t>
            </a:r>
            <a:r>
              <a:rPr sz="800" u="sng" spc="33" dirty="0" smtClean="0">
                <a:latin typeface="Arial"/>
                <a:cs typeface="Arial"/>
              </a:rPr>
              <a:t>x</a:t>
            </a:r>
            <a:r>
              <a:rPr sz="800" u="sng" spc="5" dirty="0" smtClean="0">
                <a:latin typeface="Arial"/>
                <a:cs typeface="Arial"/>
              </a:rPr>
              <a:t>ili</a:t>
            </a:r>
            <a:r>
              <a:rPr sz="800" u="sng" spc="-16" dirty="0" smtClean="0">
                <a:latin typeface="Arial"/>
                <a:cs typeface="Arial"/>
              </a:rPr>
              <a:t>a</a:t>
            </a:r>
            <a:r>
              <a:rPr sz="800" u="sng" spc="0" dirty="0" smtClean="0">
                <a:latin typeface="Arial"/>
                <a:cs typeface="Arial"/>
              </a:rPr>
              <a:t>r </a:t>
            </a:r>
            <a:r>
              <a:rPr sz="800" u="sng" spc="-14" dirty="0" smtClean="0">
                <a:latin typeface="Arial"/>
                <a:cs typeface="Arial"/>
              </a:rPr>
              <a:t>d</a:t>
            </a:r>
            <a:r>
              <a:rPr sz="800" u="sng" spc="0" dirty="0" smtClean="0">
                <a:latin typeface="Arial"/>
                <a:cs typeface="Arial"/>
              </a:rPr>
              <a:t>e</a:t>
            </a:r>
            <a:r>
              <a:rPr sz="800" u="sng" spc="143" dirty="0" smtClean="0">
                <a:latin typeface="Arial"/>
                <a:cs typeface="Arial"/>
              </a:rPr>
              <a:t> </a:t>
            </a:r>
            <a:r>
              <a:rPr sz="800" u="sng" spc="29" dirty="0" smtClean="0">
                <a:latin typeface="Arial"/>
                <a:cs typeface="Arial"/>
              </a:rPr>
              <a:t>s</a:t>
            </a:r>
            <a:r>
              <a:rPr sz="800" u="sng" spc="-14" dirty="0" smtClean="0">
                <a:latin typeface="Arial"/>
                <a:cs typeface="Arial"/>
              </a:rPr>
              <a:t>a</a:t>
            </a:r>
            <a:r>
              <a:rPr sz="800" u="sng" spc="4" dirty="0" smtClean="0">
                <a:latin typeface="Arial"/>
                <a:cs typeface="Arial"/>
              </a:rPr>
              <a:t>l</a:t>
            </a:r>
            <a:r>
              <a:rPr sz="800" u="sng" spc="-14" dirty="0" smtClean="0">
                <a:latin typeface="Arial"/>
                <a:cs typeface="Arial"/>
              </a:rPr>
              <a:t>u</a:t>
            </a:r>
            <a:r>
              <a:rPr sz="800" u="sng" spc="0" dirty="0" smtClean="0">
                <a:latin typeface="Arial"/>
                <a:cs typeface="Arial"/>
              </a:rPr>
              <a:t>d </a:t>
            </a:r>
            <a:r>
              <a:rPr sz="800" u="sng" spc="44" dirty="0" smtClean="0">
                <a:latin typeface="Arial"/>
                <a:cs typeface="Arial"/>
              </a:rPr>
              <a:t> </a:t>
            </a:r>
            <a:r>
              <a:rPr sz="800" u="sng" spc="-14" dirty="0" smtClean="0">
                <a:latin typeface="Arial"/>
                <a:cs typeface="Arial"/>
              </a:rPr>
              <a:t>o</a:t>
            </a:r>
            <a:r>
              <a:rPr sz="800" u="sng" spc="-25" dirty="0" smtClean="0">
                <a:latin typeface="Arial"/>
                <a:cs typeface="Arial"/>
              </a:rPr>
              <a:t>r</a:t>
            </a:r>
            <a:r>
              <a:rPr sz="800" u="sng" spc="-14" dirty="0" smtClean="0">
                <a:latin typeface="Arial"/>
                <a:cs typeface="Arial"/>
              </a:rPr>
              <a:t>a</a:t>
            </a:r>
            <a:r>
              <a:rPr sz="800" u="sng" spc="0" dirty="0" smtClean="0">
                <a:latin typeface="Arial"/>
                <a:cs typeface="Arial"/>
              </a:rPr>
              <a:t>l 	</a:t>
            </a:r>
            <a:r>
              <a:rPr sz="800" spc="0" dirty="0" smtClean="0">
                <a:latin typeface="Arial"/>
                <a:cs typeface="Arial"/>
              </a:rPr>
              <a:t> </a:t>
            </a:r>
            <a:endParaRPr sz="800">
              <a:latin typeface="Arial"/>
              <a:cs typeface="Arial"/>
            </a:endParaRPr>
          </a:p>
          <a:p>
            <a:pPr marL="21878">
              <a:lnSpc>
                <a:spcPts val="919"/>
              </a:lnSpc>
              <a:spcBef>
                <a:spcPts val="367"/>
              </a:spcBef>
              <a:tabLst>
                <a:tab pos="1803400" algn="l"/>
              </a:tabLst>
            </a:pPr>
            <a:r>
              <a:rPr sz="800" spc="22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ona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4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odon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og</a:t>
            </a:r>
            <a:r>
              <a:rPr sz="800" spc="-44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  <a:p>
            <a:pPr marL="21878" marR="80">
              <a:lnSpc>
                <a:spcPts val="740"/>
              </a:lnSpc>
              <a:spcBef>
                <a:spcPts val="404"/>
              </a:spcBef>
            </a:pPr>
            <a:r>
              <a:rPr sz="800" spc="-72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é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n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au</a:t>
            </a:r>
            <a:r>
              <a:rPr sz="800" spc="33" dirty="0" smtClean="0">
                <a:latin typeface="Arial"/>
                <a:cs typeface="Arial"/>
              </a:rPr>
              <a:t>x</a:t>
            </a:r>
            <a:r>
              <a:rPr sz="800" spc="5" dirty="0" smtClean="0">
                <a:latin typeface="Arial"/>
                <a:cs typeface="Arial"/>
              </a:rPr>
              <a:t>ili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r</a:t>
            </a:r>
            <a:r>
              <a:rPr sz="800" spc="3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 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l</a:t>
            </a:r>
            <a:endParaRPr sz="8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693493" y="2953403"/>
            <a:ext cx="2137062" cy="92556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21878">
              <a:lnSpc>
                <a:spcPct val="95825"/>
              </a:lnSpc>
              <a:spcBef>
                <a:spcPts val="2151"/>
              </a:spcBef>
            </a:pPr>
            <a:r>
              <a:rPr sz="800" spc="22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37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 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bu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l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482164" y="3256562"/>
            <a:ext cx="700569" cy="3028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00"/>
              </a:lnSpc>
              <a:spcBef>
                <a:spcPts val="0"/>
              </a:spcBef>
            </a:pPr>
            <a:endParaRPr sz="700"/>
          </a:p>
          <a:p>
            <a:pPr marL="162132">
              <a:lnSpc>
                <a:spcPct val="95825"/>
              </a:lnSpc>
            </a:pPr>
            <a:r>
              <a:rPr sz="800" spc="-14" dirty="0" smtClean="0">
                <a:latin typeface="Arial"/>
                <a:cs typeface="Arial"/>
              </a:rPr>
              <a:t>997310</a:t>
            </a:r>
            <a:endParaRPr sz="8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182733" y="3240205"/>
            <a:ext cx="2680342" cy="31924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50"/>
              </a:lnSpc>
              <a:spcBef>
                <a:spcPts val="14"/>
              </a:spcBef>
            </a:pPr>
            <a:endParaRPr sz="750"/>
          </a:p>
          <a:p>
            <a:pPr marL="468776">
              <a:lnSpc>
                <a:spcPct val="95825"/>
              </a:lnSpc>
            </a:pPr>
            <a:r>
              <a:rPr sz="800" spc="-29" dirty="0" smtClean="0">
                <a:latin typeface="Arial"/>
                <a:cs typeface="Arial"/>
              </a:rPr>
              <a:t>D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0" dirty="0" smtClean="0">
                <a:latin typeface="Arial"/>
                <a:cs typeface="Arial"/>
              </a:rPr>
              <a:t>s </a:t>
            </a:r>
            <a:r>
              <a:rPr sz="800" spc="33" dirty="0" smtClean="0">
                <a:latin typeface="Arial"/>
                <a:cs typeface="Arial"/>
              </a:rPr>
              <a:t> </a:t>
            </a:r>
            <a:r>
              <a:rPr sz="800" spc="-104" dirty="0" smtClean="0">
                <a:latin typeface="Arial"/>
                <a:cs typeface="Arial"/>
              </a:rPr>
              <a:t>v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s </a:t>
            </a:r>
            <a:r>
              <a:rPr sz="800" spc="11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13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añ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195" dirty="0" smtClean="0">
                <a:latin typeface="Arial"/>
                <a:cs typeface="Arial"/>
              </a:rPr>
              <a:t> </a:t>
            </a:r>
            <a:r>
              <a:rPr sz="800" spc="-25" dirty="0" smtClean="0">
                <a:latin typeface="Arial"/>
                <a:cs typeface="Arial"/>
              </a:rPr>
              <a:t>(</a:t>
            </a:r>
            <a:r>
              <a:rPr sz="800" spc="0" dirty="0" smtClean="0">
                <a:latin typeface="Arial"/>
                <a:cs typeface="Arial"/>
              </a:rPr>
              <a:t>1</a:t>
            </a:r>
            <a:r>
              <a:rPr sz="800" spc="120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po</a:t>
            </a:r>
            <a:r>
              <a:rPr sz="800" spc="0" dirty="0" smtClean="0">
                <a:latin typeface="Arial"/>
                <a:cs typeface="Arial"/>
              </a:rPr>
              <a:t>r</a:t>
            </a:r>
            <a:r>
              <a:rPr sz="800" spc="168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9" dirty="0" smtClean="0">
                <a:latin typeface="Arial"/>
                <a:cs typeface="Arial"/>
              </a:rPr>
              <a:t>m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)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985949" y="3559448"/>
            <a:ext cx="2496215" cy="31951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00"/>
              </a:lnSpc>
              <a:spcBef>
                <a:spcPts val="29"/>
              </a:spcBef>
            </a:pPr>
            <a:endParaRPr sz="800"/>
          </a:p>
          <a:p>
            <a:pPr marL="21878">
              <a:lnSpc>
                <a:spcPct val="95825"/>
              </a:lnSpc>
            </a:pPr>
            <a:r>
              <a:rPr sz="800" spc="22" dirty="0" smtClean="0">
                <a:latin typeface="Arial"/>
                <a:cs typeface="Arial"/>
              </a:rPr>
              <a:t>A</a:t>
            </a:r>
            <a:r>
              <a:rPr sz="800" spc="-16" dirty="0" smtClean="0">
                <a:latin typeface="Arial"/>
                <a:cs typeface="Arial"/>
              </a:rPr>
              <a:t>p</a:t>
            </a:r>
            <a:r>
              <a:rPr sz="800" spc="5" dirty="0" smtClean="0">
                <a:latin typeface="Arial"/>
                <a:cs typeface="Arial"/>
              </a:rPr>
              <a:t>li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4" dirty="0" smtClean="0">
                <a:latin typeface="Arial"/>
                <a:cs typeface="Arial"/>
              </a:rPr>
              <a:t>ll</a:t>
            </a:r>
            <a:r>
              <a:rPr sz="800" spc="-14" dirty="0" smtClean="0">
                <a:latin typeface="Arial"/>
                <a:cs typeface="Arial"/>
              </a:rPr>
              <a:t>an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s</a:t>
            </a:r>
            <a:endParaRPr sz="8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482164" y="3559448"/>
            <a:ext cx="700569" cy="31951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00"/>
              </a:lnSpc>
              <a:spcBef>
                <a:spcPts val="29"/>
              </a:spcBef>
            </a:pPr>
            <a:endParaRPr sz="800"/>
          </a:p>
          <a:p>
            <a:pPr marL="162132">
              <a:lnSpc>
                <a:spcPct val="95825"/>
              </a:lnSpc>
            </a:pPr>
            <a:r>
              <a:rPr sz="800" spc="-14" dirty="0" smtClean="0">
                <a:latin typeface="Arial"/>
                <a:cs typeface="Arial"/>
              </a:rPr>
              <a:t>997102</a:t>
            </a:r>
            <a:endParaRPr sz="8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182733" y="3559448"/>
            <a:ext cx="2680342" cy="31951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50"/>
              </a:lnSpc>
              <a:spcBef>
                <a:spcPts val="15"/>
              </a:spcBef>
            </a:pPr>
            <a:endParaRPr sz="750"/>
          </a:p>
          <a:p>
            <a:pPr marL="877244" marR="885055" algn="ctr">
              <a:lnSpc>
                <a:spcPct val="95825"/>
              </a:lnSpc>
            </a:pPr>
            <a:r>
              <a:rPr sz="800" spc="22" dirty="0" smtClean="0">
                <a:latin typeface="Arial"/>
                <a:cs typeface="Arial"/>
              </a:rPr>
              <a:t>S</a:t>
            </a:r>
            <a:r>
              <a:rPr sz="800" spc="-16" dirty="0" smtClean="0">
                <a:latin typeface="Arial"/>
                <a:cs typeface="Arial"/>
              </a:rPr>
              <a:t>egú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ne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da</a:t>
            </a:r>
            <a:r>
              <a:rPr sz="800" spc="0" dirty="0" smtClean="0">
                <a:latin typeface="Arial"/>
                <a:cs typeface="Arial"/>
              </a:rPr>
              <a:t>d</a:t>
            </a:r>
            <a:endParaRPr sz="8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863075" y="3559448"/>
            <a:ext cx="1830417" cy="31951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1878">
              <a:lnSpc>
                <a:spcPct val="95825"/>
              </a:lnSpc>
              <a:spcBef>
                <a:spcPts val="250"/>
              </a:spcBef>
            </a:pPr>
            <a:r>
              <a:rPr sz="800" spc="22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ona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4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odon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og</a:t>
            </a:r>
            <a:r>
              <a:rPr sz="800" spc="-44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985949" y="3878964"/>
            <a:ext cx="2496215" cy="3194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00"/>
              </a:lnSpc>
              <a:spcBef>
                <a:spcPts val="29"/>
              </a:spcBef>
            </a:pPr>
            <a:endParaRPr sz="800"/>
          </a:p>
          <a:p>
            <a:pPr marL="21878">
              <a:lnSpc>
                <a:spcPct val="95825"/>
              </a:lnSpc>
            </a:pPr>
            <a:r>
              <a:rPr sz="800" spc="19" dirty="0" smtClean="0">
                <a:latin typeface="Arial"/>
                <a:cs typeface="Arial"/>
              </a:rPr>
              <a:t>V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una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endParaRPr sz="8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482164" y="3878964"/>
            <a:ext cx="700569" cy="3194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00"/>
              </a:lnSpc>
              <a:spcBef>
                <a:spcPts val="29"/>
              </a:spcBef>
            </a:pPr>
            <a:endParaRPr sz="800"/>
          </a:p>
          <a:p>
            <a:pPr marL="237701" marR="237704" algn="ctr">
              <a:lnSpc>
                <a:spcPct val="95825"/>
              </a:lnSpc>
            </a:pPr>
            <a:r>
              <a:rPr sz="800" spc="-14" dirty="0" smtClean="0">
                <a:latin typeface="Arial"/>
                <a:cs typeface="Arial"/>
              </a:rPr>
              <a:t>993</a:t>
            </a:r>
            <a:endParaRPr sz="8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182733" y="3878964"/>
            <a:ext cx="446957" cy="3194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6" name="object 26"/>
          <p:cNvSpPr txBox="1"/>
          <p:nvPr/>
        </p:nvSpPr>
        <p:spPr>
          <a:xfrm>
            <a:off x="5629690" y="3878964"/>
            <a:ext cx="446665" cy="3194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5" name="object 25"/>
          <p:cNvSpPr txBox="1"/>
          <p:nvPr/>
        </p:nvSpPr>
        <p:spPr>
          <a:xfrm>
            <a:off x="6076356" y="3878964"/>
            <a:ext cx="446548" cy="3194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4" name="object 24"/>
          <p:cNvSpPr txBox="1"/>
          <p:nvPr/>
        </p:nvSpPr>
        <p:spPr>
          <a:xfrm>
            <a:off x="6522904" y="3878964"/>
            <a:ext cx="1340171" cy="3194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50"/>
              </a:lnSpc>
              <a:spcBef>
                <a:spcPts val="15"/>
              </a:spcBef>
            </a:pPr>
            <a:endParaRPr sz="750"/>
          </a:p>
          <a:p>
            <a:pPr marL="65692">
              <a:lnSpc>
                <a:spcPct val="95825"/>
              </a:lnSpc>
            </a:pPr>
            <a:r>
              <a:rPr sz="800" spc="22" dirty="0" smtClean="0">
                <a:latin typeface="Arial"/>
                <a:cs typeface="Arial"/>
              </a:rPr>
              <a:t>S</a:t>
            </a:r>
            <a:r>
              <a:rPr sz="800" spc="-16" dirty="0" smtClean="0">
                <a:latin typeface="Arial"/>
                <a:cs typeface="Arial"/>
              </a:rPr>
              <a:t>egú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-16" dirty="0" smtClean="0">
                <a:latin typeface="Arial"/>
                <a:cs typeface="Arial"/>
              </a:rPr>
              <a:t>que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0" dirty="0" smtClean="0">
                <a:latin typeface="Arial"/>
                <a:cs typeface="Arial"/>
              </a:rPr>
              <a:t> </a:t>
            </a:r>
            <a:r>
              <a:rPr sz="800" spc="-104" dirty="0" smtClean="0">
                <a:latin typeface="Arial"/>
                <a:cs typeface="Arial"/>
              </a:rPr>
              <a:t>v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gen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0" dirty="0" smtClean="0">
                <a:latin typeface="Arial"/>
                <a:cs typeface="Arial"/>
              </a:rPr>
              <a:t>e</a:t>
            </a:r>
            <a:endParaRPr sz="80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7863075" y="3878964"/>
            <a:ext cx="1830417" cy="3194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1878">
              <a:lnSpc>
                <a:spcPct val="95825"/>
              </a:lnSpc>
              <a:spcBef>
                <a:spcPts val="250"/>
              </a:spcBef>
            </a:pPr>
            <a:r>
              <a:rPr sz="800" spc="22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ona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44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en</a:t>
            </a:r>
            <a:r>
              <a:rPr sz="800" spc="-44" dirty="0" smtClean="0">
                <a:latin typeface="Arial"/>
                <a:cs typeface="Arial"/>
              </a:rPr>
              <a:t>f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9" dirty="0" smtClean="0">
                <a:latin typeface="Arial"/>
                <a:cs typeface="Arial"/>
              </a:rPr>
              <a:t>m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-44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  <a:p>
            <a:pPr marL="21878">
              <a:lnSpc>
                <a:spcPct val="95825"/>
              </a:lnSpc>
              <a:spcBef>
                <a:spcPts val="175"/>
              </a:spcBef>
            </a:pPr>
            <a:r>
              <a:rPr sz="800" spc="-72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é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n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au</a:t>
            </a:r>
            <a:r>
              <a:rPr sz="800" spc="33" dirty="0" smtClean="0">
                <a:latin typeface="Arial"/>
                <a:cs typeface="Arial"/>
              </a:rPr>
              <a:t>x</a:t>
            </a:r>
            <a:r>
              <a:rPr sz="800" spc="5" dirty="0" smtClean="0">
                <a:latin typeface="Arial"/>
                <a:cs typeface="Arial"/>
              </a:rPr>
              <a:t>ili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r</a:t>
            </a:r>
            <a:r>
              <a:rPr sz="800" spc="3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en</a:t>
            </a:r>
            <a:r>
              <a:rPr sz="800" spc="-44" dirty="0" smtClean="0">
                <a:latin typeface="Arial"/>
                <a:cs typeface="Arial"/>
              </a:rPr>
              <a:t>f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9" dirty="0" smtClean="0">
                <a:latin typeface="Arial"/>
                <a:cs typeface="Arial"/>
              </a:rPr>
              <a:t>m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-44" dirty="0" smtClean="0">
                <a:latin typeface="Arial"/>
                <a:cs typeface="Arial"/>
              </a:rPr>
              <a:t>í</a:t>
            </a:r>
            <a:r>
              <a:rPr sz="800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693493" y="3878964"/>
            <a:ext cx="2151288" cy="31946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1878">
              <a:lnSpc>
                <a:spcPct val="95825"/>
              </a:lnSpc>
              <a:spcBef>
                <a:spcPts val="120"/>
              </a:spcBef>
            </a:pP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-16" dirty="0" smtClean="0">
                <a:latin typeface="Arial"/>
                <a:cs typeface="Arial"/>
              </a:rPr>
              <a:t>anua</a:t>
            </a:r>
            <a:r>
              <a:rPr sz="800" spc="0" dirty="0" smtClean="0">
                <a:latin typeface="Arial"/>
                <a:cs typeface="Arial"/>
              </a:rPr>
              <a:t>l </a:t>
            </a:r>
            <a:r>
              <a:rPr sz="800" spc="169" dirty="0" smtClean="0">
                <a:latin typeface="Arial"/>
                <a:cs typeface="Arial"/>
              </a:rPr>
              <a:t> 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é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n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0" dirty="0" smtClean="0">
                <a:latin typeface="Arial"/>
                <a:cs typeface="Arial"/>
              </a:rPr>
              <a:t>o </a:t>
            </a:r>
            <a:r>
              <a:rPr sz="800" spc="136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ad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n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16" dirty="0" smtClean="0">
                <a:latin typeface="Arial"/>
                <a:cs typeface="Arial"/>
              </a:rPr>
              <a:t>v</a:t>
            </a:r>
            <a:r>
              <a:rPr sz="800" spc="0" dirty="0" smtClean="0">
                <a:latin typeface="Arial"/>
                <a:cs typeface="Arial"/>
              </a:rPr>
              <a:t>o </a:t>
            </a:r>
            <a:r>
              <a:rPr sz="800" spc="18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de</a:t>
            </a:r>
            <a:r>
              <a:rPr sz="800" spc="0" dirty="0" smtClean="0">
                <a:latin typeface="Arial"/>
                <a:cs typeface="Arial"/>
              </a:rPr>
              <a:t>l  </a:t>
            </a:r>
            <a:r>
              <a:rPr sz="800" spc="23" dirty="0" smtClean="0">
                <a:latin typeface="Arial"/>
                <a:cs typeface="Arial"/>
              </a:rPr>
              <a:t> </a:t>
            </a:r>
            <a:r>
              <a:rPr sz="800" spc="19" dirty="0" smtClean="0">
                <a:latin typeface="Arial"/>
                <a:cs typeface="Arial"/>
              </a:rPr>
              <a:t>PA</a:t>
            </a:r>
            <a:r>
              <a:rPr sz="800" spc="-44" dirty="0" smtClean="0">
                <a:latin typeface="Arial"/>
                <a:cs typeface="Arial"/>
              </a:rPr>
              <a:t>I</a:t>
            </a:r>
            <a:r>
              <a:rPr sz="800" spc="0" dirty="0" smtClean="0"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145243" y="4198426"/>
            <a:ext cx="840706" cy="240784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0" name="object 20"/>
          <p:cNvSpPr txBox="1"/>
          <p:nvPr/>
        </p:nvSpPr>
        <p:spPr>
          <a:xfrm>
            <a:off x="1985949" y="4198426"/>
            <a:ext cx="2496215" cy="71236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21878">
              <a:lnSpc>
                <a:spcPct val="95825"/>
              </a:lnSpc>
              <a:spcBef>
                <a:spcPts val="1377"/>
              </a:spcBef>
            </a:pPr>
            <a:r>
              <a:rPr sz="800" spc="22" dirty="0" smtClean="0">
                <a:latin typeface="Arial"/>
                <a:cs typeface="Arial"/>
              </a:rPr>
              <a:t>E</a:t>
            </a:r>
            <a:r>
              <a:rPr sz="800" spc="-16" dirty="0" smtClean="0">
                <a:latin typeface="Arial"/>
                <a:cs typeface="Arial"/>
              </a:rPr>
              <a:t>du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45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nd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04" dirty="0" smtClean="0">
                <a:latin typeface="Arial"/>
                <a:cs typeface="Arial"/>
              </a:rPr>
              <a:t>v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dua</a:t>
            </a:r>
            <a:r>
              <a:rPr sz="800" spc="0" dirty="0" smtClean="0">
                <a:latin typeface="Arial"/>
                <a:cs typeface="Arial"/>
              </a:rPr>
              <a:t>l</a:t>
            </a:r>
            <a:endParaRPr sz="8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482164" y="4198426"/>
            <a:ext cx="700569" cy="71236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223391">
              <a:lnSpc>
                <a:spcPct val="95825"/>
              </a:lnSpc>
              <a:spcBef>
                <a:spcPts val="1377"/>
              </a:spcBef>
            </a:pPr>
            <a:r>
              <a:rPr sz="800" spc="-14" dirty="0" smtClean="0">
                <a:latin typeface="Arial"/>
                <a:cs typeface="Arial"/>
              </a:rPr>
              <a:t>9902</a:t>
            </a:r>
            <a:endParaRPr sz="8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182733" y="4198426"/>
            <a:ext cx="2680342" cy="71236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00"/>
              </a:lnSpc>
              <a:spcBef>
                <a:spcPts val="1"/>
              </a:spcBef>
            </a:pPr>
            <a:endParaRPr sz="700"/>
          </a:p>
          <a:p>
            <a:pPr marL="118481" marR="134853" indent="14317" algn="ctr">
              <a:lnSpc>
                <a:spcPts val="919"/>
              </a:lnSpc>
            </a:pPr>
            <a:r>
              <a:rPr sz="800" spc="22" dirty="0" smtClean="0">
                <a:latin typeface="Arial"/>
                <a:cs typeface="Arial"/>
              </a:rPr>
              <a:t>S</a:t>
            </a:r>
            <a:r>
              <a:rPr sz="800" spc="-16" dirty="0" smtClean="0">
                <a:latin typeface="Arial"/>
                <a:cs typeface="Arial"/>
              </a:rPr>
              <a:t>egú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-117" dirty="0" smtClean="0">
                <a:latin typeface="Arial"/>
                <a:cs typeface="Arial"/>
              </a:rPr>
              <a:t>v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5" dirty="0" smtClean="0">
                <a:latin typeface="Arial"/>
                <a:cs typeface="Arial"/>
              </a:rPr>
              <a:t>l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26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y</a:t>
            </a:r>
            <a:r>
              <a:rPr sz="800" spc="132" dirty="0" smtClean="0">
                <a:latin typeface="Arial"/>
                <a:cs typeface="Arial"/>
              </a:rPr>
              <a:t> 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8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de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187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ona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48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0" dirty="0" smtClean="0">
                <a:latin typeface="Arial"/>
                <a:cs typeface="Arial"/>
              </a:rPr>
              <a:t>e </a:t>
            </a:r>
            <a:endParaRPr sz="800">
              <a:latin typeface="Arial"/>
              <a:cs typeface="Arial"/>
            </a:endParaRPr>
          </a:p>
          <a:p>
            <a:pPr marL="118481" marR="134853" algn="ctr">
              <a:lnSpc>
                <a:spcPts val="919"/>
              </a:lnSpc>
              <a:spcBef>
                <a:spcPts val="176"/>
              </a:spcBef>
            </a:pP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ab</a:t>
            </a:r>
            <a:r>
              <a:rPr sz="800" spc="5" dirty="0" smtClean="0">
                <a:latin typeface="Arial"/>
                <a:cs typeface="Arial"/>
              </a:rPr>
              <a:t>l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á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207" dirty="0" smtClean="0">
                <a:latin typeface="Arial"/>
                <a:cs typeface="Arial"/>
              </a:rPr>
              <a:t> 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on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do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6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edu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 </a:t>
            </a:r>
            <a:endParaRPr sz="800">
              <a:latin typeface="Arial"/>
              <a:cs typeface="Arial"/>
            </a:endParaRPr>
          </a:p>
          <a:p>
            <a:pPr marL="118481" marR="134853" algn="ctr">
              <a:lnSpc>
                <a:spcPts val="919"/>
              </a:lnSpc>
              <a:spcBef>
                <a:spcPts val="176"/>
              </a:spcBef>
            </a:pP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eque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do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74" dirty="0" smtClean="0">
                <a:latin typeface="Arial"/>
                <a:cs typeface="Arial"/>
              </a:rPr>
              <a:t> 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on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7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88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207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58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pa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5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 </a:t>
            </a:r>
            <a:endParaRPr sz="800">
              <a:latin typeface="Arial"/>
              <a:cs typeface="Arial"/>
            </a:endParaRPr>
          </a:p>
          <a:p>
            <a:pPr marL="118481" marR="134853" algn="ctr">
              <a:lnSpc>
                <a:spcPts val="919"/>
              </a:lnSpc>
              <a:spcBef>
                <a:spcPts val="176"/>
              </a:spcBef>
            </a:pP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8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 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y</a:t>
            </a:r>
            <a:r>
              <a:rPr sz="800" spc="13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edu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9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pa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5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09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ud</a:t>
            </a:r>
            <a:r>
              <a:rPr sz="800" spc="0" dirty="0" smtClean="0"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7863075" y="4198426"/>
            <a:ext cx="1830417" cy="71236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50"/>
              </a:lnSpc>
              <a:spcBef>
                <a:spcPts val="45"/>
              </a:spcBef>
            </a:pPr>
            <a:endParaRPr sz="750"/>
          </a:p>
          <a:p>
            <a:pPr marL="591178" marR="13871" indent="-569299">
              <a:lnSpc>
                <a:spcPts val="919"/>
              </a:lnSpc>
              <a:spcBef>
                <a:spcPts val="1000"/>
              </a:spcBef>
            </a:pPr>
            <a:r>
              <a:rPr sz="800" spc="22" dirty="0" smtClean="0">
                <a:latin typeface="Arial"/>
                <a:cs typeface="Arial"/>
              </a:rPr>
              <a:t>S</a:t>
            </a:r>
            <a:r>
              <a:rPr sz="800" spc="-16" dirty="0" smtClean="0">
                <a:latin typeface="Arial"/>
                <a:cs typeface="Arial"/>
              </a:rPr>
              <a:t>egú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ed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13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edu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 </a:t>
            </a:r>
            <a:endParaRPr sz="800">
              <a:latin typeface="Arial"/>
              <a:cs typeface="Arial"/>
            </a:endParaRPr>
          </a:p>
          <a:p>
            <a:pPr marL="591178" marR="13871">
              <a:lnSpc>
                <a:spcPts val="919"/>
              </a:lnSpc>
              <a:spcBef>
                <a:spcPts val="176"/>
              </a:spcBef>
            </a:pPr>
            <a:r>
              <a:rPr sz="800" spc="-14" dirty="0" smtClean="0">
                <a:latin typeface="Arial"/>
                <a:cs typeface="Arial"/>
              </a:rPr>
              <a:t>pa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5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09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</a:t>
            </a:r>
            <a:endParaRPr sz="8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693493" y="4198426"/>
            <a:ext cx="2137062" cy="71236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21878">
              <a:lnSpc>
                <a:spcPct val="95825"/>
              </a:lnSpc>
              <a:spcBef>
                <a:spcPts val="1377"/>
              </a:spcBef>
            </a:pPr>
            <a:r>
              <a:rPr sz="800" spc="22" dirty="0" smtClean="0">
                <a:latin typeface="Arial"/>
                <a:cs typeface="Arial"/>
              </a:rPr>
              <a:t>E</a:t>
            </a:r>
            <a:r>
              <a:rPr sz="800" spc="-16" dirty="0" smtClean="0">
                <a:latin typeface="Arial"/>
                <a:cs typeface="Arial"/>
              </a:rPr>
              <a:t>du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45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pa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5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09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ud</a:t>
            </a:r>
            <a:r>
              <a:rPr sz="800" spc="0" dirty="0" smtClean="0"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85949" y="4910794"/>
            <a:ext cx="2496215" cy="8192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50"/>
              </a:lnSpc>
              <a:spcBef>
                <a:spcPts val="15"/>
              </a:spcBef>
            </a:pPr>
            <a:endParaRPr sz="750"/>
          </a:p>
          <a:p>
            <a:pPr marL="21878">
              <a:lnSpc>
                <a:spcPct val="95825"/>
              </a:lnSpc>
              <a:spcBef>
                <a:spcPts val="2000"/>
              </a:spcBef>
            </a:pPr>
            <a:r>
              <a:rPr sz="800" spc="22" dirty="0" smtClean="0">
                <a:latin typeface="Arial"/>
                <a:cs typeface="Arial"/>
              </a:rPr>
              <a:t>E</a:t>
            </a:r>
            <a:r>
              <a:rPr sz="800" spc="-16" dirty="0" smtClean="0">
                <a:latin typeface="Arial"/>
                <a:cs typeface="Arial"/>
              </a:rPr>
              <a:t>du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45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g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88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09" dirty="0" smtClean="0">
                <a:latin typeface="Arial"/>
                <a:cs typeface="Arial"/>
              </a:rPr>
              <a:t> </a:t>
            </a:r>
            <a:r>
              <a:rPr sz="800" spc="-44" dirty="0" smtClean="0">
                <a:latin typeface="Arial"/>
                <a:cs typeface="Arial"/>
              </a:rPr>
              <a:t>f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9" dirty="0" smtClean="0">
                <a:latin typeface="Arial"/>
                <a:cs typeface="Arial"/>
              </a:rPr>
              <a:t>m</a:t>
            </a:r>
            <a:r>
              <a:rPr sz="800" spc="4" dirty="0" smtClean="0">
                <a:latin typeface="Arial"/>
                <a:cs typeface="Arial"/>
              </a:rPr>
              <a:t>ili</a:t>
            </a:r>
            <a:r>
              <a:rPr sz="800" spc="0" dirty="0" smtClean="0">
                <a:latin typeface="Arial"/>
                <a:cs typeface="Arial"/>
              </a:rPr>
              <a:t>a</a:t>
            </a:r>
            <a:endParaRPr sz="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482164" y="4910794"/>
            <a:ext cx="700569" cy="8192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50"/>
              </a:lnSpc>
              <a:spcBef>
                <a:spcPts val="15"/>
              </a:spcBef>
            </a:pPr>
            <a:endParaRPr sz="750"/>
          </a:p>
          <a:p>
            <a:pPr marL="223391">
              <a:lnSpc>
                <a:spcPct val="95825"/>
              </a:lnSpc>
              <a:spcBef>
                <a:spcPts val="2000"/>
              </a:spcBef>
            </a:pPr>
            <a:r>
              <a:rPr sz="800" spc="-14" dirty="0" smtClean="0">
                <a:latin typeface="Arial"/>
                <a:cs typeface="Arial"/>
              </a:rPr>
              <a:t>9901</a:t>
            </a:r>
            <a:endParaRPr sz="8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182733" y="4910794"/>
            <a:ext cx="2680342" cy="8192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  <a:spcBef>
                <a:spcPts val="89"/>
              </a:spcBef>
            </a:pPr>
            <a:endParaRPr sz="1000"/>
          </a:p>
          <a:p>
            <a:pPr marL="48471" marR="60009" indent="9483" algn="ctr">
              <a:lnSpc>
                <a:spcPts val="919"/>
              </a:lnSpc>
            </a:pPr>
            <a:r>
              <a:rPr sz="800" spc="22" dirty="0" smtClean="0">
                <a:latin typeface="Arial"/>
                <a:cs typeface="Arial"/>
              </a:rPr>
              <a:t>S</a:t>
            </a:r>
            <a:r>
              <a:rPr sz="800" spc="-16" dirty="0" smtClean="0">
                <a:latin typeface="Arial"/>
                <a:cs typeface="Arial"/>
              </a:rPr>
              <a:t>egú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-117" dirty="0" smtClean="0">
                <a:latin typeface="Arial"/>
                <a:cs typeface="Arial"/>
              </a:rPr>
              <a:t>v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5" dirty="0" smtClean="0">
                <a:latin typeface="Arial"/>
                <a:cs typeface="Arial"/>
              </a:rPr>
              <a:t>l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26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y</a:t>
            </a:r>
            <a:r>
              <a:rPr sz="800" spc="132" dirty="0" smtClean="0">
                <a:latin typeface="Arial"/>
                <a:cs typeface="Arial"/>
              </a:rPr>
              <a:t> 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8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de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187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ona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48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0" dirty="0" smtClean="0">
                <a:latin typeface="Arial"/>
                <a:cs typeface="Arial"/>
              </a:rPr>
              <a:t>e </a:t>
            </a:r>
            <a:endParaRPr sz="800">
              <a:latin typeface="Arial"/>
              <a:cs typeface="Arial"/>
            </a:endParaRPr>
          </a:p>
          <a:p>
            <a:pPr marL="48471" marR="60009" algn="ctr">
              <a:lnSpc>
                <a:spcPts val="919"/>
              </a:lnSpc>
              <a:spcBef>
                <a:spcPts val="176"/>
              </a:spcBef>
            </a:pP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ab</a:t>
            </a:r>
            <a:r>
              <a:rPr sz="800" spc="5" dirty="0" smtClean="0">
                <a:latin typeface="Arial"/>
                <a:cs typeface="Arial"/>
              </a:rPr>
              <a:t>l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á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207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0" dirty="0" smtClean="0">
                <a:latin typeface="Arial"/>
                <a:cs typeface="Arial"/>
              </a:rPr>
              <a:t>s </a:t>
            </a:r>
            <a:r>
              <a:rPr sz="800" spc="103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y</a:t>
            </a:r>
            <a:r>
              <a:rPr sz="800" spc="132" dirty="0" smtClean="0">
                <a:latin typeface="Arial"/>
                <a:cs typeface="Arial"/>
              </a:rPr>
              <a:t> 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on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do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6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edu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 </a:t>
            </a:r>
            <a:endParaRPr sz="800">
              <a:latin typeface="Arial"/>
              <a:cs typeface="Arial"/>
            </a:endParaRPr>
          </a:p>
          <a:p>
            <a:pPr marL="48471" marR="60009" algn="ctr">
              <a:lnSpc>
                <a:spcPts val="919"/>
              </a:lnSpc>
              <a:spcBef>
                <a:spcPts val="176"/>
              </a:spcBef>
            </a:pP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eque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do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74" dirty="0" smtClean="0">
                <a:latin typeface="Arial"/>
                <a:cs typeface="Arial"/>
              </a:rPr>
              <a:t> 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on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7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88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207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58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pa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5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 </a:t>
            </a:r>
            <a:endParaRPr sz="800">
              <a:latin typeface="Arial"/>
              <a:cs typeface="Arial"/>
            </a:endParaRPr>
          </a:p>
          <a:p>
            <a:pPr marL="48471" marR="60009" algn="ctr">
              <a:lnSpc>
                <a:spcPts val="919"/>
              </a:lnSpc>
              <a:spcBef>
                <a:spcPts val="176"/>
              </a:spcBef>
            </a:pP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8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 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y</a:t>
            </a:r>
            <a:r>
              <a:rPr sz="800" spc="13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edu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9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pa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5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09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ud</a:t>
            </a:r>
            <a:r>
              <a:rPr sz="800" spc="0" dirty="0" smtClean="0"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863075" y="4910794"/>
            <a:ext cx="1830417" cy="8192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591178" marR="13871" indent="-569299">
              <a:lnSpc>
                <a:spcPts val="919"/>
              </a:lnSpc>
              <a:spcBef>
                <a:spcPts val="1248"/>
              </a:spcBef>
            </a:pPr>
            <a:r>
              <a:rPr sz="800" spc="22" dirty="0" smtClean="0">
                <a:latin typeface="Arial"/>
                <a:cs typeface="Arial"/>
              </a:rPr>
              <a:t>S</a:t>
            </a:r>
            <a:r>
              <a:rPr sz="800" spc="-16" dirty="0" smtClean="0">
                <a:latin typeface="Arial"/>
                <a:cs typeface="Arial"/>
              </a:rPr>
              <a:t>egú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ed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13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edu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 </a:t>
            </a:r>
            <a:endParaRPr sz="800">
              <a:latin typeface="Arial"/>
              <a:cs typeface="Arial"/>
            </a:endParaRPr>
          </a:p>
          <a:p>
            <a:pPr marL="591178" marR="13871">
              <a:lnSpc>
                <a:spcPts val="919"/>
              </a:lnSpc>
              <a:spcBef>
                <a:spcPts val="176"/>
              </a:spcBef>
            </a:pPr>
            <a:r>
              <a:rPr sz="800" spc="-14" dirty="0" smtClean="0">
                <a:latin typeface="Arial"/>
                <a:cs typeface="Arial"/>
              </a:rPr>
              <a:t>pa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5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09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</a:t>
            </a:r>
            <a:endParaRPr sz="8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693493" y="4910794"/>
            <a:ext cx="2137062" cy="81925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750"/>
              </a:lnSpc>
              <a:spcBef>
                <a:spcPts val="15"/>
              </a:spcBef>
            </a:pPr>
            <a:endParaRPr sz="750"/>
          </a:p>
          <a:p>
            <a:pPr marL="21878">
              <a:lnSpc>
                <a:spcPct val="95825"/>
              </a:lnSpc>
              <a:spcBef>
                <a:spcPts val="2000"/>
              </a:spcBef>
            </a:pPr>
            <a:r>
              <a:rPr sz="800" spc="22" dirty="0" smtClean="0">
                <a:latin typeface="Arial"/>
                <a:cs typeface="Arial"/>
              </a:rPr>
              <a:t>E</a:t>
            </a:r>
            <a:r>
              <a:rPr sz="800" spc="-16" dirty="0" smtClean="0">
                <a:latin typeface="Arial"/>
                <a:cs typeface="Arial"/>
              </a:rPr>
              <a:t>du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45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pa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5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09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ud</a:t>
            </a:r>
            <a:r>
              <a:rPr sz="800" spc="0" dirty="0" smtClean="0"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85949" y="5730053"/>
            <a:ext cx="2496215" cy="87621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21878">
              <a:lnSpc>
                <a:spcPct val="95825"/>
              </a:lnSpc>
              <a:spcBef>
                <a:spcPts val="2021"/>
              </a:spcBef>
            </a:pPr>
            <a:r>
              <a:rPr sz="800" spc="22" dirty="0" smtClean="0">
                <a:latin typeface="Arial"/>
                <a:cs typeface="Arial"/>
              </a:rPr>
              <a:t>E</a:t>
            </a:r>
            <a:r>
              <a:rPr sz="800" spc="-16" dirty="0" smtClean="0">
                <a:latin typeface="Arial"/>
                <a:cs typeface="Arial"/>
              </a:rPr>
              <a:t>du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45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g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-14" dirty="0" smtClean="0">
                <a:latin typeface="Arial"/>
                <a:cs typeface="Arial"/>
              </a:rPr>
              <a:t>upa</a:t>
            </a:r>
            <a:r>
              <a:rPr sz="800" spc="0" dirty="0" smtClean="0">
                <a:latin typeface="Arial"/>
                <a:cs typeface="Arial"/>
              </a:rPr>
              <a:t>l</a:t>
            </a:r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82164" y="5730053"/>
            <a:ext cx="700569" cy="87621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223391">
              <a:lnSpc>
                <a:spcPct val="95825"/>
              </a:lnSpc>
              <a:spcBef>
                <a:spcPts val="2021"/>
              </a:spcBef>
            </a:pPr>
            <a:r>
              <a:rPr sz="800" spc="-14" dirty="0" smtClean="0">
                <a:latin typeface="Arial"/>
                <a:cs typeface="Arial"/>
              </a:rPr>
              <a:t>9901</a:t>
            </a:r>
            <a:endParaRPr sz="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182733" y="5730053"/>
            <a:ext cx="2680342" cy="87621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00"/>
              </a:lnSpc>
              <a:spcBef>
                <a:spcPts val="29"/>
              </a:spcBef>
            </a:pPr>
            <a:endParaRPr sz="800"/>
          </a:p>
          <a:p>
            <a:pPr marL="22217" marR="39613" indent="15341" algn="ctr">
              <a:lnSpc>
                <a:spcPts val="919"/>
              </a:lnSpc>
            </a:pPr>
            <a:r>
              <a:rPr sz="800" spc="22" dirty="0" smtClean="0">
                <a:latin typeface="Arial"/>
                <a:cs typeface="Arial"/>
              </a:rPr>
              <a:t>S</a:t>
            </a:r>
            <a:r>
              <a:rPr sz="800" spc="-16" dirty="0" smtClean="0">
                <a:latin typeface="Arial"/>
                <a:cs typeface="Arial"/>
              </a:rPr>
              <a:t>egú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-117" dirty="0" smtClean="0">
                <a:latin typeface="Arial"/>
                <a:cs typeface="Arial"/>
              </a:rPr>
              <a:t>v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5" dirty="0" smtClean="0">
                <a:latin typeface="Arial"/>
                <a:cs typeface="Arial"/>
              </a:rPr>
              <a:t>l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26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y</a:t>
            </a:r>
            <a:r>
              <a:rPr sz="800" spc="132" dirty="0" smtClean="0">
                <a:latin typeface="Arial"/>
                <a:cs typeface="Arial"/>
              </a:rPr>
              <a:t> 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8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de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187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ona</a:t>
            </a:r>
            <a:r>
              <a:rPr sz="800" spc="0" dirty="0" smtClean="0">
                <a:latin typeface="Arial"/>
                <a:cs typeface="Arial"/>
              </a:rPr>
              <a:t>l</a:t>
            </a:r>
            <a:r>
              <a:rPr sz="800" spc="48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0" dirty="0" smtClean="0">
                <a:latin typeface="Arial"/>
                <a:cs typeface="Arial"/>
              </a:rPr>
              <a:t>e </a:t>
            </a:r>
            <a:endParaRPr sz="800">
              <a:latin typeface="Arial"/>
              <a:cs typeface="Arial"/>
            </a:endParaRPr>
          </a:p>
          <a:p>
            <a:pPr marL="22217" marR="39613" algn="ctr">
              <a:lnSpc>
                <a:spcPts val="919"/>
              </a:lnSpc>
              <a:spcBef>
                <a:spcPts val="175"/>
              </a:spcBef>
            </a:pP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s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ab</a:t>
            </a:r>
            <a:r>
              <a:rPr sz="800" spc="5" dirty="0" smtClean="0">
                <a:latin typeface="Arial"/>
                <a:cs typeface="Arial"/>
              </a:rPr>
              <a:t>l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á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207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0" dirty="0" smtClean="0">
                <a:latin typeface="Arial"/>
                <a:cs typeface="Arial"/>
              </a:rPr>
              <a:t>s </a:t>
            </a:r>
            <a:r>
              <a:rPr sz="800" spc="103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y</a:t>
            </a:r>
            <a:r>
              <a:rPr sz="800" spc="132" dirty="0" smtClean="0">
                <a:latin typeface="Arial"/>
                <a:cs typeface="Arial"/>
              </a:rPr>
              <a:t> 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on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do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6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edu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 </a:t>
            </a:r>
            <a:endParaRPr sz="800">
              <a:latin typeface="Arial"/>
              <a:cs typeface="Arial"/>
            </a:endParaRPr>
          </a:p>
          <a:p>
            <a:pPr marL="22217" marR="39613" algn="ctr">
              <a:lnSpc>
                <a:spcPts val="919"/>
              </a:lnSpc>
              <a:spcBef>
                <a:spcPts val="175"/>
              </a:spcBef>
            </a:pP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eque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do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74" dirty="0" smtClean="0">
                <a:latin typeface="Arial"/>
                <a:cs typeface="Arial"/>
              </a:rPr>
              <a:t> 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on</a:t>
            </a:r>
            <a:r>
              <a:rPr sz="800" spc="-50" dirty="0" smtClean="0">
                <a:latin typeface="Arial"/>
                <a:cs typeface="Arial"/>
              </a:rPr>
              <a:t>f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7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88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207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58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pa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5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 </a:t>
            </a:r>
            <a:endParaRPr sz="800">
              <a:latin typeface="Arial"/>
              <a:cs typeface="Arial"/>
            </a:endParaRPr>
          </a:p>
          <a:p>
            <a:pPr marL="22217" marR="39613" algn="ctr">
              <a:lnSpc>
                <a:spcPts val="919"/>
              </a:lnSpc>
              <a:spcBef>
                <a:spcPts val="175"/>
              </a:spcBef>
            </a:pP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8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 </a:t>
            </a:r>
            <a:r>
              <a:rPr sz="800" spc="42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y</a:t>
            </a:r>
            <a:r>
              <a:rPr sz="800" spc="132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edu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9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pa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5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09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ud</a:t>
            </a:r>
            <a:r>
              <a:rPr sz="800" spc="0" dirty="0" smtClean="0">
                <a:latin typeface="Arial"/>
                <a:cs typeface="Arial"/>
              </a:rPr>
              <a:t>. </a:t>
            </a:r>
            <a:r>
              <a:rPr sz="800" spc="114" dirty="0" smtClean="0">
                <a:latin typeface="Arial"/>
                <a:cs typeface="Arial"/>
              </a:rPr>
              <a:t> </a:t>
            </a:r>
            <a:r>
              <a:rPr sz="800" spc="19" dirty="0" smtClean="0">
                <a:latin typeface="Arial"/>
                <a:cs typeface="Arial"/>
              </a:rPr>
              <a:t>S</a:t>
            </a:r>
            <a:r>
              <a:rPr sz="800" spc="0" dirty="0" smtClean="0">
                <a:latin typeface="Arial"/>
                <a:cs typeface="Arial"/>
              </a:rPr>
              <a:t>e </a:t>
            </a:r>
            <a:endParaRPr sz="800">
              <a:latin typeface="Arial"/>
              <a:cs typeface="Arial"/>
            </a:endParaRPr>
          </a:p>
          <a:p>
            <a:pPr marL="22217" marR="39613" algn="ctr">
              <a:lnSpc>
                <a:spcPts val="919"/>
              </a:lnSpc>
              <a:spcBef>
                <a:spcPts val="175"/>
              </a:spcBef>
            </a:pPr>
            <a:r>
              <a:rPr sz="800" spc="-14" dirty="0" smtClean="0">
                <a:latin typeface="Arial"/>
                <a:cs typeface="Arial"/>
              </a:rPr>
              <a:t>deb</a:t>
            </a:r>
            <a:r>
              <a:rPr sz="800" spc="0" dirty="0" smtClean="0">
                <a:latin typeface="Arial"/>
                <a:cs typeface="Arial"/>
              </a:rPr>
              <a:t>e </a:t>
            </a:r>
            <a:r>
              <a:rPr sz="800" spc="26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de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17" dirty="0" smtClean="0">
                <a:latin typeface="Arial"/>
                <a:cs typeface="Arial"/>
              </a:rPr>
              <a:t>v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0" dirty="0" smtClean="0">
                <a:latin typeface="Arial"/>
                <a:cs typeface="Arial"/>
              </a:rPr>
              <a:t>r</a:t>
            </a:r>
            <a:r>
              <a:rPr sz="800" spc="23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88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po</a:t>
            </a:r>
            <a:r>
              <a:rPr sz="800" spc="0" dirty="0" smtClean="0">
                <a:latin typeface="Arial"/>
                <a:cs typeface="Arial"/>
              </a:rPr>
              <a:t>r</a:t>
            </a:r>
            <a:r>
              <a:rPr sz="800" spc="168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109" dirty="0" smtClean="0">
                <a:latin typeface="Arial"/>
                <a:cs typeface="Arial"/>
              </a:rPr>
              <a:t> 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-16" dirty="0" smtClean="0">
                <a:latin typeface="Arial"/>
                <a:cs typeface="Arial"/>
              </a:rPr>
              <a:t>eno</a:t>
            </a:r>
            <a:r>
              <a:rPr sz="800" spc="0" dirty="0" smtClean="0">
                <a:latin typeface="Arial"/>
                <a:cs typeface="Arial"/>
              </a:rPr>
              <a:t>s</a:t>
            </a:r>
            <a:r>
              <a:rPr sz="800" spc="62" dirty="0" smtClean="0">
                <a:latin typeface="Arial"/>
                <a:cs typeface="Arial"/>
              </a:rPr>
              <a:t> 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88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do</a:t>
            </a:r>
            <a:r>
              <a:rPr sz="800" spc="0" dirty="0" smtClean="0">
                <a:latin typeface="Arial"/>
                <a:cs typeface="Arial"/>
              </a:rPr>
              <a:t>s </a:t>
            </a:r>
            <a:r>
              <a:rPr sz="800" spc="18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0" dirty="0" smtClean="0">
                <a:latin typeface="Arial"/>
                <a:cs typeface="Arial"/>
              </a:rPr>
              <a:t>s </a:t>
            </a:r>
            <a:r>
              <a:rPr sz="800" spc="103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edu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25" dirty="0" smtClean="0">
                <a:latin typeface="Arial"/>
                <a:cs typeface="Arial"/>
              </a:rPr>
              <a:t>t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04" dirty="0" smtClean="0">
                <a:latin typeface="Arial"/>
                <a:cs typeface="Arial"/>
              </a:rPr>
              <a:t>v</a:t>
            </a:r>
            <a:r>
              <a:rPr sz="800" spc="-14" dirty="0" smtClean="0">
                <a:latin typeface="Arial"/>
                <a:cs typeface="Arial"/>
              </a:rPr>
              <a:t>o</a:t>
            </a:r>
            <a:r>
              <a:rPr sz="800" spc="0" dirty="0" smtClean="0">
                <a:latin typeface="Arial"/>
                <a:cs typeface="Arial"/>
              </a:rPr>
              <a:t>s</a:t>
            </a:r>
            <a:endParaRPr sz="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863075" y="5730053"/>
            <a:ext cx="1830417" cy="87621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00"/>
              </a:lnSpc>
              <a:spcBef>
                <a:spcPts val="6"/>
              </a:spcBef>
            </a:pPr>
            <a:endParaRPr sz="500"/>
          </a:p>
          <a:p>
            <a:pPr marL="591178" marR="13871" indent="-569299">
              <a:lnSpc>
                <a:spcPts val="919"/>
              </a:lnSpc>
              <a:spcBef>
                <a:spcPts val="2000"/>
              </a:spcBef>
            </a:pPr>
            <a:r>
              <a:rPr sz="800" spc="22" dirty="0" smtClean="0">
                <a:latin typeface="Arial"/>
                <a:cs typeface="Arial"/>
              </a:rPr>
              <a:t>S</a:t>
            </a:r>
            <a:r>
              <a:rPr sz="800" spc="-16" dirty="0" smtClean="0">
                <a:latin typeface="Arial"/>
                <a:cs typeface="Arial"/>
              </a:rPr>
              <a:t>egú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11" dirty="0" smtClean="0">
                <a:latin typeface="Arial"/>
                <a:cs typeface="Arial"/>
              </a:rPr>
              <a:t> </a:t>
            </a:r>
            <a:r>
              <a:rPr sz="800" spc="-16" dirty="0" smtClean="0">
                <a:latin typeface="Arial"/>
                <a:cs typeface="Arial"/>
              </a:rPr>
              <a:t>p</a:t>
            </a:r>
            <a:r>
              <a:rPr sz="800" spc="-27" dirty="0" smtClean="0">
                <a:latin typeface="Arial"/>
                <a:cs typeface="Arial"/>
              </a:rPr>
              <a:t>r</a:t>
            </a:r>
            <a:r>
              <a:rPr sz="800" spc="-16" dirty="0" smtClean="0">
                <a:latin typeface="Arial"/>
                <a:cs typeface="Arial"/>
              </a:rPr>
              <a:t>o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ed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11" dirty="0" smtClean="0">
                <a:latin typeface="Arial"/>
                <a:cs typeface="Arial"/>
              </a:rPr>
              <a:t>m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en</a:t>
            </a:r>
            <a:r>
              <a:rPr sz="800" spc="27" dirty="0" smtClean="0">
                <a:latin typeface="Arial"/>
                <a:cs typeface="Arial"/>
              </a:rPr>
              <a:t>t</a:t>
            </a:r>
            <a:r>
              <a:rPr sz="800" spc="0" dirty="0" smtClean="0">
                <a:latin typeface="Arial"/>
                <a:cs typeface="Arial"/>
              </a:rPr>
              <a:t>o</a:t>
            </a:r>
            <a:r>
              <a:rPr sz="800" spc="13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d</a:t>
            </a:r>
            <a:r>
              <a:rPr sz="800" spc="0" dirty="0" smtClean="0">
                <a:latin typeface="Arial"/>
                <a:cs typeface="Arial"/>
              </a:rPr>
              <a:t>e</a:t>
            </a:r>
            <a:r>
              <a:rPr sz="800" spc="141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edu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29" dirty="0" smtClean="0">
                <a:latin typeface="Arial"/>
                <a:cs typeface="Arial"/>
              </a:rPr>
              <a:t>c</a:t>
            </a:r>
            <a:r>
              <a:rPr sz="800" spc="4" dirty="0" smtClean="0">
                <a:latin typeface="Arial"/>
                <a:cs typeface="Arial"/>
              </a:rPr>
              <a:t>i</a:t>
            </a:r>
            <a:r>
              <a:rPr sz="800" spc="-14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 </a:t>
            </a:r>
            <a:endParaRPr sz="800">
              <a:latin typeface="Arial"/>
              <a:cs typeface="Arial"/>
            </a:endParaRPr>
          </a:p>
          <a:p>
            <a:pPr marL="591178" marR="13871">
              <a:lnSpc>
                <a:spcPts val="919"/>
              </a:lnSpc>
              <a:spcBef>
                <a:spcPts val="174"/>
              </a:spcBef>
            </a:pPr>
            <a:r>
              <a:rPr sz="800" spc="-14" dirty="0" smtClean="0">
                <a:latin typeface="Arial"/>
                <a:cs typeface="Arial"/>
              </a:rPr>
              <a:t>pa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5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09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</a:t>
            </a:r>
            <a:r>
              <a:rPr sz="800" spc="0" dirty="0" smtClean="0">
                <a:latin typeface="Arial"/>
                <a:cs typeface="Arial"/>
              </a:rPr>
              <a:t>d</a:t>
            </a:r>
            <a:endParaRPr sz="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693493" y="5730053"/>
            <a:ext cx="2137062" cy="87621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21878">
              <a:lnSpc>
                <a:spcPct val="95825"/>
              </a:lnSpc>
              <a:spcBef>
                <a:spcPts val="2021"/>
              </a:spcBef>
            </a:pPr>
            <a:r>
              <a:rPr sz="800" spc="22" dirty="0" smtClean="0">
                <a:latin typeface="Arial"/>
                <a:cs typeface="Arial"/>
              </a:rPr>
              <a:t>E</a:t>
            </a:r>
            <a:r>
              <a:rPr sz="800" spc="-16" dirty="0" smtClean="0">
                <a:latin typeface="Arial"/>
                <a:cs typeface="Arial"/>
              </a:rPr>
              <a:t>du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-16" dirty="0" smtClean="0">
                <a:latin typeface="Arial"/>
                <a:cs typeface="Arial"/>
              </a:rPr>
              <a:t>a</a:t>
            </a:r>
            <a:r>
              <a:rPr sz="800" spc="33" dirty="0" smtClean="0">
                <a:latin typeface="Arial"/>
                <a:cs typeface="Arial"/>
              </a:rPr>
              <a:t>c</a:t>
            </a:r>
            <a:r>
              <a:rPr sz="800" spc="5" dirty="0" smtClean="0">
                <a:latin typeface="Arial"/>
                <a:cs typeface="Arial"/>
              </a:rPr>
              <a:t>i</a:t>
            </a:r>
            <a:r>
              <a:rPr sz="800" spc="-16" dirty="0" smtClean="0">
                <a:latin typeface="Arial"/>
                <a:cs typeface="Arial"/>
              </a:rPr>
              <a:t>ó</a:t>
            </a:r>
            <a:r>
              <a:rPr sz="800" spc="0" dirty="0" smtClean="0">
                <a:latin typeface="Arial"/>
                <a:cs typeface="Arial"/>
              </a:rPr>
              <a:t>n</a:t>
            </a:r>
            <a:r>
              <a:rPr sz="800" spc="45" dirty="0" smtClean="0">
                <a:latin typeface="Arial"/>
                <a:cs typeface="Arial"/>
              </a:rPr>
              <a:t> </a:t>
            </a:r>
            <a:r>
              <a:rPr sz="800" spc="-14" dirty="0" smtClean="0">
                <a:latin typeface="Arial"/>
                <a:cs typeface="Arial"/>
              </a:rPr>
              <a:t>pa</a:t>
            </a:r>
            <a:r>
              <a:rPr sz="800" spc="-25" dirty="0" smtClean="0">
                <a:latin typeface="Arial"/>
                <a:cs typeface="Arial"/>
              </a:rPr>
              <a:t>r</a:t>
            </a:r>
            <a:r>
              <a:rPr sz="800" spc="0" dirty="0" smtClean="0">
                <a:latin typeface="Arial"/>
                <a:cs typeface="Arial"/>
              </a:rPr>
              <a:t>a </a:t>
            </a:r>
            <a:r>
              <a:rPr sz="800" spc="5" dirty="0" smtClean="0">
                <a:latin typeface="Arial"/>
                <a:cs typeface="Arial"/>
              </a:rPr>
              <a:t> 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0" dirty="0" smtClean="0">
                <a:latin typeface="Arial"/>
                <a:cs typeface="Arial"/>
              </a:rPr>
              <a:t>a</a:t>
            </a:r>
            <a:r>
              <a:rPr sz="800" spc="109" dirty="0" smtClean="0">
                <a:latin typeface="Arial"/>
                <a:cs typeface="Arial"/>
              </a:rPr>
              <a:t> </a:t>
            </a:r>
            <a:r>
              <a:rPr sz="800" spc="29" dirty="0" smtClean="0">
                <a:latin typeface="Arial"/>
                <a:cs typeface="Arial"/>
              </a:rPr>
              <a:t>s</a:t>
            </a:r>
            <a:r>
              <a:rPr sz="800" spc="-14" dirty="0" smtClean="0">
                <a:latin typeface="Arial"/>
                <a:cs typeface="Arial"/>
              </a:rPr>
              <a:t>a</a:t>
            </a:r>
            <a:r>
              <a:rPr sz="800" spc="4" dirty="0" smtClean="0">
                <a:latin typeface="Arial"/>
                <a:cs typeface="Arial"/>
              </a:rPr>
              <a:t>l</a:t>
            </a:r>
            <a:r>
              <a:rPr sz="800" spc="-14" dirty="0" smtClean="0">
                <a:latin typeface="Arial"/>
                <a:cs typeface="Arial"/>
              </a:rPr>
              <a:t>ud</a:t>
            </a:r>
            <a:r>
              <a:rPr sz="800" spc="0" dirty="0" smtClean="0"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548267" y="1302763"/>
            <a:ext cx="127782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" name="object 4"/>
          <p:cNvSpPr txBox="1"/>
          <p:nvPr/>
        </p:nvSpPr>
        <p:spPr>
          <a:xfrm>
            <a:off x="3435610" y="2997943"/>
            <a:ext cx="1208686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" name="object 3"/>
          <p:cNvSpPr txBox="1"/>
          <p:nvPr/>
        </p:nvSpPr>
        <p:spPr>
          <a:xfrm>
            <a:off x="5011843" y="2997943"/>
            <a:ext cx="153446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" name="object 2"/>
          <p:cNvSpPr txBox="1"/>
          <p:nvPr/>
        </p:nvSpPr>
        <p:spPr>
          <a:xfrm>
            <a:off x="9509943" y="3063700"/>
            <a:ext cx="166106" cy="1524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  <p:extLst>
      <p:ext uri="{BB962C8B-B14F-4D97-AF65-F5344CB8AC3E}">
        <p14:creationId xmlns:p14="http://schemas.microsoft.com/office/powerpoint/2010/main" val="201018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743" y="58056"/>
            <a:ext cx="11437257" cy="595087"/>
          </a:xfrm>
          <a:prstGeom prst="rect">
            <a:avLst/>
          </a:prstGeom>
          <a:solidFill>
            <a:srgbClr val="215968"/>
          </a:solidFill>
          <a:ln w="9525">
            <a:noFill/>
            <a:miter lim="800000"/>
            <a:headEnd/>
            <a:tailEnd/>
          </a:ln>
        </p:spPr>
      </p:pic>
      <p:sp>
        <p:nvSpPr>
          <p:cNvPr id="9" name="1 Título"/>
          <p:cNvSpPr txBox="1">
            <a:spLocks/>
          </p:cNvSpPr>
          <p:nvPr/>
        </p:nvSpPr>
        <p:spPr bwMode="auto">
          <a:xfrm>
            <a:off x="1001486" y="0"/>
            <a:ext cx="11190514" cy="68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lnSpc>
                <a:spcPct val="90000"/>
              </a:lnSpc>
              <a:defRPr/>
            </a:pPr>
            <a:r>
              <a:rPr lang="es-CO" sz="2400" b="1" dirty="0">
                <a:solidFill>
                  <a:schemeClr val="bg1"/>
                </a:solidFill>
              </a:rPr>
              <a:t>ANTECEDENTES NORMATVOS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0" t="28572" r="11426" b="16865"/>
          <a:stretch/>
        </p:blipFill>
        <p:spPr bwMode="auto">
          <a:xfrm>
            <a:off x="433033" y="2271555"/>
            <a:ext cx="5479149" cy="2888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4" t="29167" r="11539" b="17658"/>
          <a:stretch/>
        </p:blipFill>
        <p:spPr bwMode="auto">
          <a:xfrm>
            <a:off x="6310060" y="2321165"/>
            <a:ext cx="5624280" cy="2888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30 CuadroTexto"/>
          <p:cNvSpPr txBox="1"/>
          <p:nvPr/>
        </p:nvSpPr>
        <p:spPr>
          <a:xfrm>
            <a:off x="1231599" y="1306711"/>
            <a:ext cx="4296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rgbClr val="0070C0"/>
                </a:solidFill>
              </a:rPr>
              <a:t>PLAN DECENAL DE SALUD PÚBLICA</a:t>
            </a:r>
          </a:p>
        </p:txBody>
      </p:sp>
      <p:sp>
        <p:nvSpPr>
          <p:cNvPr id="32" name="31 CuadroTexto"/>
          <p:cNvSpPr txBox="1"/>
          <p:nvPr/>
        </p:nvSpPr>
        <p:spPr>
          <a:xfrm>
            <a:off x="6789506" y="1305301"/>
            <a:ext cx="42962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b="1" dirty="0">
                <a:solidFill>
                  <a:srgbClr val="0070C0"/>
                </a:solidFill>
              </a:rPr>
              <a:t>LEY ESTATUTARIA  N° 1751 DE 2015 </a:t>
            </a:r>
            <a:endParaRPr lang="es-ES" sz="3200" b="1" dirty="0">
              <a:solidFill>
                <a:srgbClr val="0070C0"/>
              </a:solidFill>
              <a:cs typeface="Verdana"/>
            </a:endParaRPr>
          </a:p>
        </p:txBody>
      </p:sp>
      <p:grpSp>
        <p:nvGrpSpPr>
          <p:cNvPr id="13" name="Grupo 1"/>
          <p:cNvGrpSpPr>
            <a:grpSpLocks/>
          </p:cNvGrpSpPr>
          <p:nvPr/>
        </p:nvGrpSpPr>
        <p:grpSpPr bwMode="auto">
          <a:xfrm>
            <a:off x="9055223" y="6116714"/>
            <a:ext cx="3136777" cy="532661"/>
            <a:chOff x="0" y="0"/>
            <a:chExt cx="33311" cy="6546"/>
          </a:xfrm>
        </p:grpSpPr>
        <p:pic>
          <p:nvPicPr>
            <p:cNvPr id="14" name="Imagen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3" t="41618" r="36589" b="34230"/>
            <a:stretch>
              <a:fillRect/>
            </a:stretch>
          </p:blipFill>
          <p:spPr bwMode="auto">
            <a:xfrm>
              <a:off x="17030" y="431"/>
              <a:ext cx="16281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Imagen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3" t="40077" r="34991" b="35770"/>
            <a:stretch>
              <a:fillRect/>
            </a:stretch>
          </p:blipFill>
          <p:spPr bwMode="auto">
            <a:xfrm>
              <a:off x="0" y="0"/>
              <a:ext cx="17252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ctángulo 2"/>
          <p:cNvSpPr/>
          <p:nvPr/>
        </p:nvSpPr>
        <p:spPr>
          <a:xfrm>
            <a:off x="10884023" y="4998128"/>
            <a:ext cx="1050317" cy="228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7804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30880" y="-1741932"/>
            <a:ext cx="18288000" cy="10287000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7607808" y="6455664"/>
            <a:ext cx="4443984" cy="4023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7" name="Grupo 1"/>
          <p:cNvGrpSpPr>
            <a:grpSpLocks/>
          </p:cNvGrpSpPr>
          <p:nvPr/>
        </p:nvGrpSpPr>
        <p:grpSpPr bwMode="auto">
          <a:xfrm>
            <a:off x="9152625" y="6469810"/>
            <a:ext cx="2715613" cy="306717"/>
            <a:chOff x="0" y="0"/>
            <a:chExt cx="33311" cy="6546"/>
          </a:xfrm>
        </p:grpSpPr>
        <p:pic>
          <p:nvPicPr>
            <p:cNvPr id="8" name="Imagen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3" t="41618" r="36589" b="34230"/>
            <a:stretch>
              <a:fillRect/>
            </a:stretch>
          </p:blipFill>
          <p:spPr bwMode="auto">
            <a:xfrm>
              <a:off x="17030" y="431"/>
              <a:ext cx="16281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Imagen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3" t="40077" r="34991" b="35770"/>
            <a:stretch>
              <a:fillRect/>
            </a:stretch>
          </p:blipFill>
          <p:spPr bwMode="auto">
            <a:xfrm>
              <a:off x="0" y="0"/>
              <a:ext cx="17252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4605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object 155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8"/>
                </a:lnTo>
                <a:lnTo>
                  <a:pt x="12192000" y="6857998"/>
                </a:lnTo>
                <a:lnTo>
                  <a:pt x="121920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8"/>
                </a:lnTo>
                <a:lnTo>
                  <a:pt x="12192000" y="6857998"/>
                </a:lnTo>
                <a:lnTo>
                  <a:pt x="12192000" y="0"/>
                </a:lnTo>
              </a:path>
            </a:pathLst>
          </a:custGeom>
          <a:ln w="12699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511296" y="1903222"/>
            <a:ext cx="1142" cy="3684778"/>
          </a:xfrm>
          <a:custGeom>
            <a:avLst/>
            <a:gdLst/>
            <a:ahLst/>
            <a:cxnLst/>
            <a:rect l="l" t="t" r="r" b="b"/>
            <a:pathLst>
              <a:path w="1142" h="3684778">
                <a:moveTo>
                  <a:pt x="0" y="0"/>
                </a:moveTo>
                <a:lnTo>
                  <a:pt x="1142" y="3684778"/>
                </a:lnTo>
              </a:path>
            </a:pathLst>
          </a:custGeom>
          <a:ln w="6349">
            <a:solidFill>
              <a:srgbClr val="BEBEBE"/>
            </a:solidFill>
            <a:prstDash val="dash"/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901317" y="1915922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104" y="512644"/>
                </a:lnTo>
                <a:lnTo>
                  <a:pt x="10849" y="553703"/>
                </a:lnTo>
                <a:lnTo>
                  <a:pt x="36482" y="585963"/>
                </a:lnTo>
                <a:lnTo>
                  <a:pt x="73068" y="60552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73"/>
                </a:lnTo>
                <a:lnTo>
                  <a:pt x="1543924" y="573169"/>
                </a:lnTo>
                <a:lnTo>
                  <a:pt x="1563490" y="536577"/>
                </a:lnTo>
                <a:lnTo>
                  <a:pt x="1567560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0" y="0"/>
                </a:lnTo>
                <a:lnTo>
                  <a:pt x="96965" y="104"/>
                </a:lnTo>
                <a:lnTo>
                  <a:pt x="55951" y="10826"/>
                </a:lnTo>
                <a:lnTo>
                  <a:pt x="23678" y="36430"/>
                </a:lnTo>
                <a:lnTo>
                  <a:pt x="408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901317" y="1915922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8961" y="59844"/>
                </a:lnTo>
                <a:lnTo>
                  <a:pt x="33221" y="26482"/>
                </a:lnTo>
                <a:lnTo>
                  <a:pt x="68846" y="5406"/>
                </a:lnTo>
                <a:lnTo>
                  <a:pt x="101600" y="0"/>
                </a:lnTo>
                <a:lnTo>
                  <a:pt x="1465960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0" y="101600"/>
                </a:lnTo>
                <a:lnTo>
                  <a:pt x="1567560" y="508000"/>
                </a:lnTo>
                <a:lnTo>
                  <a:pt x="1558619" y="549755"/>
                </a:lnTo>
                <a:lnTo>
                  <a:pt x="1534389" y="583117"/>
                </a:lnTo>
                <a:lnTo>
                  <a:pt x="1498763" y="604193"/>
                </a:lnTo>
                <a:lnTo>
                  <a:pt x="1465960" y="609600"/>
                </a:lnTo>
                <a:lnTo>
                  <a:pt x="101600" y="609600"/>
                </a:lnTo>
                <a:lnTo>
                  <a:pt x="59899" y="600658"/>
                </a:lnTo>
                <a:lnTo>
                  <a:pt x="26527" y="576428"/>
                </a:lnTo>
                <a:lnTo>
                  <a:pt x="5419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894077" y="2619883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4" y="512634"/>
                </a:lnTo>
                <a:lnTo>
                  <a:pt x="10826" y="553648"/>
                </a:lnTo>
                <a:lnTo>
                  <a:pt x="36430" y="585921"/>
                </a:lnTo>
                <a:lnTo>
                  <a:pt x="73022" y="60551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50"/>
                </a:lnTo>
                <a:lnTo>
                  <a:pt x="1543924" y="573117"/>
                </a:lnTo>
                <a:lnTo>
                  <a:pt x="1563490" y="536531"/>
                </a:lnTo>
                <a:lnTo>
                  <a:pt x="1567561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1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894077" y="2619883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619" y="549700"/>
                </a:lnTo>
                <a:lnTo>
                  <a:pt x="1534389" y="583072"/>
                </a:lnTo>
                <a:lnTo>
                  <a:pt x="1498763" y="604180"/>
                </a:lnTo>
                <a:lnTo>
                  <a:pt x="1465961" y="609600"/>
                </a:lnTo>
                <a:lnTo>
                  <a:pt x="101600" y="609600"/>
                </a:lnTo>
                <a:lnTo>
                  <a:pt x="59844" y="600638"/>
                </a:lnTo>
                <a:lnTo>
                  <a:pt x="26482" y="576378"/>
                </a:lnTo>
                <a:lnTo>
                  <a:pt x="5406" y="540753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901317" y="3309239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104" y="512644"/>
                </a:lnTo>
                <a:lnTo>
                  <a:pt x="10849" y="553703"/>
                </a:lnTo>
                <a:lnTo>
                  <a:pt x="36482" y="585963"/>
                </a:lnTo>
                <a:lnTo>
                  <a:pt x="73068" y="60552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73"/>
                </a:lnTo>
                <a:lnTo>
                  <a:pt x="1543924" y="573169"/>
                </a:lnTo>
                <a:lnTo>
                  <a:pt x="1563490" y="536577"/>
                </a:lnTo>
                <a:lnTo>
                  <a:pt x="1567560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0" y="0"/>
                </a:lnTo>
                <a:lnTo>
                  <a:pt x="96965" y="104"/>
                </a:lnTo>
                <a:lnTo>
                  <a:pt x="55951" y="10826"/>
                </a:lnTo>
                <a:lnTo>
                  <a:pt x="23678" y="36430"/>
                </a:lnTo>
                <a:lnTo>
                  <a:pt x="408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901317" y="3309239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8961" y="59844"/>
                </a:lnTo>
                <a:lnTo>
                  <a:pt x="33221" y="26482"/>
                </a:lnTo>
                <a:lnTo>
                  <a:pt x="68846" y="5406"/>
                </a:lnTo>
                <a:lnTo>
                  <a:pt x="101600" y="0"/>
                </a:lnTo>
                <a:lnTo>
                  <a:pt x="1465960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0" y="101600"/>
                </a:lnTo>
                <a:lnTo>
                  <a:pt x="1567560" y="508000"/>
                </a:lnTo>
                <a:lnTo>
                  <a:pt x="1558619" y="549755"/>
                </a:lnTo>
                <a:lnTo>
                  <a:pt x="1534389" y="583117"/>
                </a:lnTo>
                <a:lnTo>
                  <a:pt x="1498763" y="604193"/>
                </a:lnTo>
                <a:lnTo>
                  <a:pt x="1465960" y="609600"/>
                </a:lnTo>
                <a:lnTo>
                  <a:pt x="101600" y="609600"/>
                </a:lnTo>
                <a:lnTo>
                  <a:pt x="59899" y="600658"/>
                </a:lnTo>
                <a:lnTo>
                  <a:pt x="26527" y="576428"/>
                </a:lnTo>
                <a:lnTo>
                  <a:pt x="5419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894077" y="4013200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4" y="512644"/>
                </a:lnTo>
                <a:lnTo>
                  <a:pt x="10849" y="553703"/>
                </a:lnTo>
                <a:lnTo>
                  <a:pt x="36482" y="585963"/>
                </a:lnTo>
                <a:lnTo>
                  <a:pt x="73068" y="60552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73"/>
                </a:lnTo>
                <a:lnTo>
                  <a:pt x="1543924" y="573169"/>
                </a:lnTo>
                <a:lnTo>
                  <a:pt x="1563490" y="536577"/>
                </a:lnTo>
                <a:lnTo>
                  <a:pt x="1567561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1" y="0"/>
                </a:lnTo>
                <a:lnTo>
                  <a:pt x="96965" y="104"/>
                </a:lnTo>
                <a:lnTo>
                  <a:pt x="55951" y="10826"/>
                </a:lnTo>
                <a:lnTo>
                  <a:pt x="23678" y="36430"/>
                </a:lnTo>
                <a:lnTo>
                  <a:pt x="408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894077" y="4013200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61" y="59844"/>
                </a:lnTo>
                <a:lnTo>
                  <a:pt x="33221" y="26482"/>
                </a:lnTo>
                <a:lnTo>
                  <a:pt x="68846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619" y="549755"/>
                </a:lnTo>
                <a:lnTo>
                  <a:pt x="1534389" y="583117"/>
                </a:lnTo>
                <a:lnTo>
                  <a:pt x="1498763" y="604193"/>
                </a:lnTo>
                <a:lnTo>
                  <a:pt x="1465961" y="609600"/>
                </a:lnTo>
                <a:lnTo>
                  <a:pt x="101600" y="609600"/>
                </a:lnTo>
                <a:lnTo>
                  <a:pt x="59899" y="600658"/>
                </a:lnTo>
                <a:lnTo>
                  <a:pt x="26527" y="576428"/>
                </a:lnTo>
                <a:lnTo>
                  <a:pt x="5419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592195" y="1908683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104" y="512644"/>
                </a:lnTo>
                <a:lnTo>
                  <a:pt x="10849" y="553703"/>
                </a:lnTo>
                <a:lnTo>
                  <a:pt x="36482" y="585963"/>
                </a:lnTo>
                <a:lnTo>
                  <a:pt x="73068" y="60552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73"/>
                </a:lnTo>
                <a:lnTo>
                  <a:pt x="1543924" y="573169"/>
                </a:lnTo>
                <a:lnTo>
                  <a:pt x="1563490" y="536577"/>
                </a:lnTo>
                <a:lnTo>
                  <a:pt x="1567560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0" y="0"/>
                </a:lnTo>
                <a:lnTo>
                  <a:pt x="96965" y="104"/>
                </a:lnTo>
                <a:lnTo>
                  <a:pt x="55951" y="10826"/>
                </a:lnTo>
                <a:lnTo>
                  <a:pt x="23678" y="36430"/>
                </a:lnTo>
                <a:lnTo>
                  <a:pt x="408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FFF1C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592195" y="1908683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8961" y="59844"/>
                </a:lnTo>
                <a:lnTo>
                  <a:pt x="33221" y="26482"/>
                </a:lnTo>
                <a:lnTo>
                  <a:pt x="68846" y="5406"/>
                </a:lnTo>
                <a:lnTo>
                  <a:pt x="101600" y="0"/>
                </a:lnTo>
                <a:lnTo>
                  <a:pt x="1465960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0" y="101600"/>
                </a:lnTo>
                <a:lnTo>
                  <a:pt x="1567560" y="508000"/>
                </a:lnTo>
                <a:lnTo>
                  <a:pt x="1558619" y="549755"/>
                </a:lnTo>
                <a:lnTo>
                  <a:pt x="1534389" y="583117"/>
                </a:lnTo>
                <a:lnTo>
                  <a:pt x="1498763" y="604193"/>
                </a:lnTo>
                <a:lnTo>
                  <a:pt x="1465960" y="609600"/>
                </a:lnTo>
                <a:lnTo>
                  <a:pt x="101600" y="609600"/>
                </a:lnTo>
                <a:lnTo>
                  <a:pt x="59899" y="600658"/>
                </a:lnTo>
                <a:lnTo>
                  <a:pt x="26527" y="576428"/>
                </a:lnTo>
                <a:lnTo>
                  <a:pt x="5419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FFD96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584955" y="2612516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4" y="512644"/>
                </a:lnTo>
                <a:lnTo>
                  <a:pt x="10849" y="553703"/>
                </a:lnTo>
                <a:lnTo>
                  <a:pt x="36482" y="585963"/>
                </a:lnTo>
                <a:lnTo>
                  <a:pt x="73068" y="60552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73"/>
                </a:lnTo>
                <a:lnTo>
                  <a:pt x="1543924" y="573169"/>
                </a:lnTo>
                <a:lnTo>
                  <a:pt x="1563490" y="536577"/>
                </a:lnTo>
                <a:lnTo>
                  <a:pt x="1567561" y="508000"/>
                </a:lnTo>
                <a:lnTo>
                  <a:pt x="1567456" y="96965"/>
                </a:lnTo>
                <a:lnTo>
                  <a:pt x="1556734" y="55951"/>
                </a:lnTo>
                <a:lnTo>
                  <a:pt x="1531130" y="23678"/>
                </a:lnTo>
                <a:lnTo>
                  <a:pt x="1494538" y="4080"/>
                </a:lnTo>
                <a:lnTo>
                  <a:pt x="1465961" y="0"/>
                </a:lnTo>
                <a:lnTo>
                  <a:pt x="96965" y="104"/>
                </a:lnTo>
                <a:lnTo>
                  <a:pt x="55951" y="10849"/>
                </a:lnTo>
                <a:lnTo>
                  <a:pt x="23678" y="36482"/>
                </a:lnTo>
                <a:lnTo>
                  <a:pt x="4080" y="73068"/>
                </a:lnTo>
                <a:lnTo>
                  <a:pt x="0" y="1016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584955" y="2612516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61" y="59899"/>
                </a:lnTo>
                <a:lnTo>
                  <a:pt x="33221" y="26527"/>
                </a:lnTo>
                <a:lnTo>
                  <a:pt x="68846" y="5419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61"/>
                </a:lnTo>
                <a:lnTo>
                  <a:pt x="1541078" y="33221"/>
                </a:lnTo>
                <a:lnTo>
                  <a:pt x="1562154" y="68846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619" y="549755"/>
                </a:lnTo>
                <a:lnTo>
                  <a:pt x="1534389" y="583117"/>
                </a:lnTo>
                <a:lnTo>
                  <a:pt x="1498763" y="604193"/>
                </a:lnTo>
                <a:lnTo>
                  <a:pt x="1465961" y="609600"/>
                </a:lnTo>
                <a:lnTo>
                  <a:pt x="101600" y="609600"/>
                </a:lnTo>
                <a:lnTo>
                  <a:pt x="59899" y="600658"/>
                </a:lnTo>
                <a:lnTo>
                  <a:pt x="26527" y="576428"/>
                </a:lnTo>
                <a:lnTo>
                  <a:pt x="5419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592322" y="3302000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600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600"/>
                </a:lnTo>
                <a:lnTo>
                  <a:pt x="1470478" y="609495"/>
                </a:lnTo>
                <a:lnTo>
                  <a:pt x="1511537" y="598773"/>
                </a:lnTo>
                <a:lnTo>
                  <a:pt x="1543797" y="573169"/>
                </a:lnTo>
                <a:lnTo>
                  <a:pt x="1563363" y="536577"/>
                </a:lnTo>
                <a:lnTo>
                  <a:pt x="1567433" y="508000"/>
                </a:lnTo>
                <a:lnTo>
                  <a:pt x="1567329" y="96955"/>
                </a:lnTo>
                <a:lnTo>
                  <a:pt x="1556607" y="55896"/>
                </a:lnTo>
                <a:lnTo>
                  <a:pt x="1531003" y="23636"/>
                </a:lnTo>
                <a:lnTo>
                  <a:pt x="1494411" y="4070"/>
                </a:lnTo>
                <a:lnTo>
                  <a:pt x="1465833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592322" y="3302000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833" y="0"/>
                </a:lnTo>
                <a:lnTo>
                  <a:pt x="1507589" y="8941"/>
                </a:lnTo>
                <a:lnTo>
                  <a:pt x="1540951" y="33171"/>
                </a:lnTo>
                <a:lnTo>
                  <a:pt x="1562027" y="68797"/>
                </a:lnTo>
                <a:lnTo>
                  <a:pt x="1567433" y="101600"/>
                </a:lnTo>
                <a:lnTo>
                  <a:pt x="1567433" y="508000"/>
                </a:lnTo>
                <a:lnTo>
                  <a:pt x="1558492" y="549755"/>
                </a:lnTo>
                <a:lnTo>
                  <a:pt x="1534262" y="583117"/>
                </a:lnTo>
                <a:lnTo>
                  <a:pt x="1498636" y="604193"/>
                </a:lnTo>
                <a:lnTo>
                  <a:pt x="1465833" y="609600"/>
                </a:lnTo>
                <a:lnTo>
                  <a:pt x="101600" y="609600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584955" y="4005961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4" y="512644"/>
                </a:lnTo>
                <a:lnTo>
                  <a:pt x="10849" y="553703"/>
                </a:lnTo>
                <a:lnTo>
                  <a:pt x="36482" y="585963"/>
                </a:lnTo>
                <a:lnTo>
                  <a:pt x="73068" y="60552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73"/>
                </a:lnTo>
                <a:lnTo>
                  <a:pt x="1543924" y="573169"/>
                </a:lnTo>
                <a:lnTo>
                  <a:pt x="1563490" y="536577"/>
                </a:lnTo>
                <a:lnTo>
                  <a:pt x="1567561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1" y="0"/>
                </a:lnTo>
                <a:lnTo>
                  <a:pt x="96965" y="104"/>
                </a:lnTo>
                <a:lnTo>
                  <a:pt x="55951" y="10826"/>
                </a:lnTo>
                <a:lnTo>
                  <a:pt x="23678" y="36430"/>
                </a:lnTo>
                <a:lnTo>
                  <a:pt x="408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584955" y="4005961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61" y="59844"/>
                </a:lnTo>
                <a:lnTo>
                  <a:pt x="33221" y="26482"/>
                </a:lnTo>
                <a:lnTo>
                  <a:pt x="68846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619" y="549755"/>
                </a:lnTo>
                <a:lnTo>
                  <a:pt x="1534389" y="583117"/>
                </a:lnTo>
                <a:lnTo>
                  <a:pt x="1498763" y="604193"/>
                </a:lnTo>
                <a:lnTo>
                  <a:pt x="1465961" y="609600"/>
                </a:lnTo>
                <a:lnTo>
                  <a:pt x="101600" y="609600"/>
                </a:lnTo>
                <a:lnTo>
                  <a:pt x="59899" y="600658"/>
                </a:lnTo>
                <a:lnTo>
                  <a:pt x="26527" y="576428"/>
                </a:lnTo>
                <a:lnTo>
                  <a:pt x="5419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312156" y="1915922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73"/>
                </a:lnTo>
                <a:lnTo>
                  <a:pt x="1543924" y="573169"/>
                </a:lnTo>
                <a:lnTo>
                  <a:pt x="1563490" y="536577"/>
                </a:lnTo>
                <a:lnTo>
                  <a:pt x="1567561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1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312156" y="1915922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619" y="549755"/>
                </a:lnTo>
                <a:lnTo>
                  <a:pt x="1534389" y="583117"/>
                </a:lnTo>
                <a:lnTo>
                  <a:pt x="1498763" y="604193"/>
                </a:lnTo>
                <a:lnTo>
                  <a:pt x="1465961" y="609600"/>
                </a:lnTo>
                <a:lnTo>
                  <a:pt x="101600" y="609600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304917" y="2619883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4" y="512634"/>
                </a:lnTo>
                <a:lnTo>
                  <a:pt x="10826" y="553648"/>
                </a:lnTo>
                <a:lnTo>
                  <a:pt x="36430" y="585921"/>
                </a:lnTo>
                <a:lnTo>
                  <a:pt x="73022" y="60551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50"/>
                </a:lnTo>
                <a:lnTo>
                  <a:pt x="1543924" y="573117"/>
                </a:lnTo>
                <a:lnTo>
                  <a:pt x="1563490" y="536531"/>
                </a:lnTo>
                <a:lnTo>
                  <a:pt x="1567561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1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04917" y="2619883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619" y="549700"/>
                </a:lnTo>
                <a:lnTo>
                  <a:pt x="1534389" y="583072"/>
                </a:lnTo>
                <a:lnTo>
                  <a:pt x="1498763" y="604180"/>
                </a:lnTo>
                <a:lnTo>
                  <a:pt x="1465961" y="609600"/>
                </a:lnTo>
                <a:lnTo>
                  <a:pt x="101600" y="609600"/>
                </a:lnTo>
                <a:lnTo>
                  <a:pt x="59844" y="600638"/>
                </a:lnTo>
                <a:lnTo>
                  <a:pt x="26482" y="576378"/>
                </a:lnTo>
                <a:lnTo>
                  <a:pt x="5406" y="540753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12156" y="3309239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73"/>
                </a:lnTo>
                <a:lnTo>
                  <a:pt x="1543924" y="573169"/>
                </a:lnTo>
                <a:lnTo>
                  <a:pt x="1563490" y="536577"/>
                </a:lnTo>
                <a:lnTo>
                  <a:pt x="1567561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1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312156" y="3309239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619" y="549755"/>
                </a:lnTo>
                <a:lnTo>
                  <a:pt x="1534389" y="583117"/>
                </a:lnTo>
                <a:lnTo>
                  <a:pt x="1498763" y="604193"/>
                </a:lnTo>
                <a:lnTo>
                  <a:pt x="1465961" y="609600"/>
                </a:lnTo>
                <a:lnTo>
                  <a:pt x="101600" y="609600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304917" y="4013200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73"/>
                </a:lnTo>
                <a:lnTo>
                  <a:pt x="1543924" y="573169"/>
                </a:lnTo>
                <a:lnTo>
                  <a:pt x="1563490" y="536577"/>
                </a:lnTo>
                <a:lnTo>
                  <a:pt x="1567561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1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304917" y="4013200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619" y="549755"/>
                </a:lnTo>
                <a:lnTo>
                  <a:pt x="1534389" y="583117"/>
                </a:lnTo>
                <a:lnTo>
                  <a:pt x="1498763" y="604193"/>
                </a:lnTo>
                <a:lnTo>
                  <a:pt x="1465961" y="609600"/>
                </a:lnTo>
                <a:lnTo>
                  <a:pt x="101600" y="609600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974078" y="1908683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600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600"/>
                </a:lnTo>
                <a:lnTo>
                  <a:pt x="1470478" y="609495"/>
                </a:lnTo>
                <a:lnTo>
                  <a:pt x="1511537" y="598773"/>
                </a:lnTo>
                <a:lnTo>
                  <a:pt x="1543797" y="573169"/>
                </a:lnTo>
                <a:lnTo>
                  <a:pt x="1563363" y="536577"/>
                </a:lnTo>
                <a:lnTo>
                  <a:pt x="1567433" y="508000"/>
                </a:lnTo>
                <a:lnTo>
                  <a:pt x="1567329" y="96955"/>
                </a:lnTo>
                <a:lnTo>
                  <a:pt x="1556607" y="55896"/>
                </a:lnTo>
                <a:lnTo>
                  <a:pt x="1531003" y="23636"/>
                </a:lnTo>
                <a:lnTo>
                  <a:pt x="1494411" y="4070"/>
                </a:lnTo>
                <a:lnTo>
                  <a:pt x="1465833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974078" y="1908683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833" y="0"/>
                </a:lnTo>
                <a:lnTo>
                  <a:pt x="1507589" y="8941"/>
                </a:lnTo>
                <a:lnTo>
                  <a:pt x="1540951" y="33171"/>
                </a:lnTo>
                <a:lnTo>
                  <a:pt x="1562027" y="68797"/>
                </a:lnTo>
                <a:lnTo>
                  <a:pt x="1567433" y="101600"/>
                </a:lnTo>
                <a:lnTo>
                  <a:pt x="1567433" y="508000"/>
                </a:lnTo>
                <a:lnTo>
                  <a:pt x="1558492" y="549755"/>
                </a:lnTo>
                <a:lnTo>
                  <a:pt x="1534262" y="583117"/>
                </a:lnTo>
                <a:lnTo>
                  <a:pt x="1498636" y="604193"/>
                </a:lnTo>
                <a:lnTo>
                  <a:pt x="1465833" y="609600"/>
                </a:lnTo>
                <a:lnTo>
                  <a:pt x="101600" y="609600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966711" y="2612644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9" y="512618"/>
                </a:lnTo>
                <a:lnTo>
                  <a:pt x="10881" y="553665"/>
                </a:lnTo>
                <a:lnTo>
                  <a:pt x="36516" y="585938"/>
                </a:lnTo>
                <a:lnTo>
                  <a:pt x="73085" y="605524"/>
                </a:lnTo>
                <a:lnTo>
                  <a:pt x="101600" y="609600"/>
                </a:lnTo>
                <a:lnTo>
                  <a:pt x="1470706" y="609490"/>
                </a:lnTo>
                <a:lnTo>
                  <a:pt x="1511727" y="598715"/>
                </a:lnTo>
                <a:lnTo>
                  <a:pt x="1543952" y="573061"/>
                </a:lnTo>
                <a:lnTo>
                  <a:pt x="1563495" y="536443"/>
                </a:lnTo>
                <a:lnTo>
                  <a:pt x="1567561" y="507872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1" y="0"/>
                </a:lnTo>
                <a:lnTo>
                  <a:pt x="96965" y="104"/>
                </a:lnTo>
                <a:lnTo>
                  <a:pt x="55951" y="10826"/>
                </a:lnTo>
                <a:lnTo>
                  <a:pt x="23678" y="36430"/>
                </a:lnTo>
                <a:lnTo>
                  <a:pt x="408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966711" y="2612644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61" y="59844"/>
                </a:lnTo>
                <a:lnTo>
                  <a:pt x="33221" y="26482"/>
                </a:lnTo>
                <a:lnTo>
                  <a:pt x="68846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1" y="101600"/>
                </a:lnTo>
                <a:lnTo>
                  <a:pt x="1567561" y="507872"/>
                </a:lnTo>
                <a:lnTo>
                  <a:pt x="1558630" y="549626"/>
                </a:lnTo>
                <a:lnTo>
                  <a:pt x="1534427" y="583024"/>
                </a:lnTo>
                <a:lnTo>
                  <a:pt x="1498838" y="604153"/>
                </a:lnTo>
                <a:lnTo>
                  <a:pt x="1465961" y="609600"/>
                </a:lnTo>
                <a:lnTo>
                  <a:pt x="101600" y="609600"/>
                </a:lnTo>
                <a:lnTo>
                  <a:pt x="59923" y="600647"/>
                </a:lnTo>
                <a:lnTo>
                  <a:pt x="26562" y="576397"/>
                </a:lnTo>
                <a:lnTo>
                  <a:pt x="5445" y="540764"/>
                </a:lnTo>
                <a:lnTo>
                  <a:pt x="0" y="507872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6974078" y="3302000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600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600"/>
                </a:lnTo>
                <a:lnTo>
                  <a:pt x="1470478" y="609495"/>
                </a:lnTo>
                <a:lnTo>
                  <a:pt x="1511537" y="598773"/>
                </a:lnTo>
                <a:lnTo>
                  <a:pt x="1543797" y="573169"/>
                </a:lnTo>
                <a:lnTo>
                  <a:pt x="1563363" y="536577"/>
                </a:lnTo>
                <a:lnTo>
                  <a:pt x="1567433" y="508000"/>
                </a:lnTo>
                <a:lnTo>
                  <a:pt x="1567329" y="96955"/>
                </a:lnTo>
                <a:lnTo>
                  <a:pt x="1556607" y="55896"/>
                </a:lnTo>
                <a:lnTo>
                  <a:pt x="1531003" y="23636"/>
                </a:lnTo>
                <a:lnTo>
                  <a:pt x="1494411" y="4070"/>
                </a:lnTo>
                <a:lnTo>
                  <a:pt x="1465833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974078" y="3302000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833" y="0"/>
                </a:lnTo>
                <a:lnTo>
                  <a:pt x="1507589" y="8941"/>
                </a:lnTo>
                <a:lnTo>
                  <a:pt x="1540951" y="33171"/>
                </a:lnTo>
                <a:lnTo>
                  <a:pt x="1562027" y="68797"/>
                </a:lnTo>
                <a:lnTo>
                  <a:pt x="1567433" y="101600"/>
                </a:lnTo>
                <a:lnTo>
                  <a:pt x="1567433" y="508000"/>
                </a:lnTo>
                <a:lnTo>
                  <a:pt x="1558492" y="549755"/>
                </a:lnTo>
                <a:lnTo>
                  <a:pt x="1534262" y="583117"/>
                </a:lnTo>
                <a:lnTo>
                  <a:pt x="1498636" y="604193"/>
                </a:lnTo>
                <a:lnTo>
                  <a:pt x="1465833" y="609600"/>
                </a:lnTo>
                <a:lnTo>
                  <a:pt x="101600" y="609600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966711" y="4005961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9" y="512745"/>
                </a:lnTo>
                <a:lnTo>
                  <a:pt x="10884" y="553766"/>
                </a:lnTo>
                <a:lnTo>
                  <a:pt x="36538" y="585991"/>
                </a:lnTo>
                <a:lnTo>
                  <a:pt x="73156" y="605534"/>
                </a:lnTo>
                <a:lnTo>
                  <a:pt x="101727" y="609600"/>
                </a:lnTo>
                <a:lnTo>
                  <a:pt x="1470605" y="609495"/>
                </a:lnTo>
                <a:lnTo>
                  <a:pt x="1511664" y="598773"/>
                </a:lnTo>
                <a:lnTo>
                  <a:pt x="1543924" y="573169"/>
                </a:lnTo>
                <a:lnTo>
                  <a:pt x="1563490" y="536577"/>
                </a:lnTo>
                <a:lnTo>
                  <a:pt x="1567561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1" y="0"/>
                </a:lnTo>
                <a:lnTo>
                  <a:pt x="96981" y="108"/>
                </a:lnTo>
                <a:lnTo>
                  <a:pt x="55934" y="10858"/>
                </a:lnTo>
                <a:lnTo>
                  <a:pt x="23661" y="36463"/>
                </a:lnTo>
                <a:lnTo>
                  <a:pt x="4075" y="73039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966711" y="4005961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52" y="59868"/>
                </a:lnTo>
                <a:lnTo>
                  <a:pt x="33202" y="26517"/>
                </a:lnTo>
                <a:lnTo>
                  <a:pt x="68835" y="5432"/>
                </a:lnTo>
                <a:lnTo>
                  <a:pt x="101727" y="0"/>
                </a:lnTo>
                <a:lnTo>
                  <a:pt x="1465961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619" y="549755"/>
                </a:lnTo>
                <a:lnTo>
                  <a:pt x="1534389" y="583117"/>
                </a:lnTo>
                <a:lnTo>
                  <a:pt x="1498763" y="604193"/>
                </a:lnTo>
                <a:lnTo>
                  <a:pt x="1465961" y="609600"/>
                </a:lnTo>
                <a:lnTo>
                  <a:pt x="101727" y="609600"/>
                </a:lnTo>
                <a:lnTo>
                  <a:pt x="59973" y="600669"/>
                </a:lnTo>
                <a:lnTo>
                  <a:pt x="26575" y="576466"/>
                </a:lnTo>
                <a:lnTo>
                  <a:pt x="5446" y="540877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8621395" y="1915922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600"/>
                </a:lnTo>
                <a:lnTo>
                  <a:pt x="1470595" y="609495"/>
                </a:lnTo>
                <a:lnTo>
                  <a:pt x="1511609" y="598773"/>
                </a:lnTo>
                <a:lnTo>
                  <a:pt x="1543882" y="573169"/>
                </a:lnTo>
                <a:lnTo>
                  <a:pt x="1563480" y="536577"/>
                </a:lnTo>
                <a:lnTo>
                  <a:pt x="1567560" y="508000"/>
                </a:lnTo>
                <a:lnTo>
                  <a:pt x="1567456" y="96955"/>
                </a:lnTo>
                <a:lnTo>
                  <a:pt x="1556711" y="55896"/>
                </a:lnTo>
                <a:lnTo>
                  <a:pt x="1531078" y="23636"/>
                </a:lnTo>
                <a:lnTo>
                  <a:pt x="1494492" y="4070"/>
                </a:lnTo>
                <a:lnTo>
                  <a:pt x="1465960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8621395" y="1915922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960" y="0"/>
                </a:lnTo>
                <a:lnTo>
                  <a:pt x="1507661" y="8941"/>
                </a:lnTo>
                <a:lnTo>
                  <a:pt x="1541033" y="33171"/>
                </a:lnTo>
                <a:lnTo>
                  <a:pt x="1562141" y="68797"/>
                </a:lnTo>
                <a:lnTo>
                  <a:pt x="1567560" y="101600"/>
                </a:lnTo>
                <a:lnTo>
                  <a:pt x="1567560" y="508000"/>
                </a:lnTo>
                <a:lnTo>
                  <a:pt x="1558599" y="549755"/>
                </a:lnTo>
                <a:lnTo>
                  <a:pt x="1534339" y="583117"/>
                </a:lnTo>
                <a:lnTo>
                  <a:pt x="1498714" y="604193"/>
                </a:lnTo>
                <a:lnTo>
                  <a:pt x="1465960" y="609600"/>
                </a:lnTo>
                <a:lnTo>
                  <a:pt x="101600" y="609600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8614156" y="2619883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4" y="512634"/>
                </a:lnTo>
                <a:lnTo>
                  <a:pt x="10826" y="553648"/>
                </a:lnTo>
                <a:lnTo>
                  <a:pt x="36430" y="585921"/>
                </a:lnTo>
                <a:lnTo>
                  <a:pt x="73022" y="605519"/>
                </a:lnTo>
                <a:lnTo>
                  <a:pt x="101600" y="609600"/>
                </a:lnTo>
                <a:lnTo>
                  <a:pt x="1470579" y="609490"/>
                </a:lnTo>
                <a:lnTo>
                  <a:pt x="1511626" y="598718"/>
                </a:lnTo>
                <a:lnTo>
                  <a:pt x="1543899" y="573083"/>
                </a:lnTo>
                <a:lnTo>
                  <a:pt x="1563485" y="536514"/>
                </a:lnTo>
                <a:lnTo>
                  <a:pt x="1567561" y="508000"/>
                </a:lnTo>
                <a:lnTo>
                  <a:pt x="1567451" y="96854"/>
                </a:lnTo>
                <a:lnTo>
                  <a:pt x="1556676" y="55833"/>
                </a:lnTo>
                <a:lnTo>
                  <a:pt x="1531022" y="23608"/>
                </a:lnTo>
                <a:lnTo>
                  <a:pt x="1494404" y="4065"/>
                </a:lnTo>
                <a:lnTo>
                  <a:pt x="1465834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8614156" y="2619883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834" y="0"/>
                </a:lnTo>
                <a:lnTo>
                  <a:pt x="1507587" y="8930"/>
                </a:lnTo>
                <a:lnTo>
                  <a:pt x="1540985" y="33133"/>
                </a:lnTo>
                <a:lnTo>
                  <a:pt x="1562114" y="68722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608" y="549676"/>
                </a:lnTo>
                <a:lnTo>
                  <a:pt x="1534358" y="583037"/>
                </a:lnTo>
                <a:lnTo>
                  <a:pt x="1498725" y="604154"/>
                </a:lnTo>
                <a:lnTo>
                  <a:pt x="1465834" y="609600"/>
                </a:lnTo>
                <a:lnTo>
                  <a:pt x="101600" y="609600"/>
                </a:lnTo>
                <a:lnTo>
                  <a:pt x="59844" y="600638"/>
                </a:lnTo>
                <a:lnTo>
                  <a:pt x="26482" y="576378"/>
                </a:lnTo>
                <a:lnTo>
                  <a:pt x="5406" y="540753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8621395" y="3309239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600"/>
                </a:lnTo>
                <a:lnTo>
                  <a:pt x="1470595" y="609495"/>
                </a:lnTo>
                <a:lnTo>
                  <a:pt x="1511609" y="598773"/>
                </a:lnTo>
                <a:lnTo>
                  <a:pt x="1543882" y="573169"/>
                </a:lnTo>
                <a:lnTo>
                  <a:pt x="1563480" y="536577"/>
                </a:lnTo>
                <a:lnTo>
                  <a:pt x="1567560" y="508000"/>
                </a:lnTo>
                <a:lnTo>
                  <a:pt x="1567456" y="96955"/>
                </a:lnTo>
                <a:lnTo>
                  <a:pt x="1556711" y="55896"/>
                </a:lnTo>
                <a:lnTo>
                  <a:pt x="1531078" y="23636"/>
                </a:lnTo>
                <a:lnTo>
                  <a:pt x="1494492" y="4070"/>
                </a:lnTo>
                <a:lnTo>
                  <a:pt x="1465960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8621395" y="3309239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960" y="0"/>
                </a:lnTo>
                <a:lnTo>
                  <a:pt x="1507661" y="8941"/>
                </a:lnTo>
                <a:lnTo>
                  <a:pt x="1541033" y="33171"/>
                </a:lnTo>
                <a:lnTo>
                  <a:pt x="1562141" y="68797"/>
                </a:lnTo>
                <a:lnTo>
                  <a:pt x="1567560" y="101600"/>
                </a:lnTo>
                <a:lnTo>
                  <a:pt x="1567560" y="508000"/>
                </a:lnTo>
                <a:lnTo>
                  <a:pt x="1558599" y="549755"/>
                </a:lnTo>
                <a:lnTo>
                  <a:pt x="1534339" y="583117"/>
                </a:lnTo>
                <a:lnTo>
                  <a:pt x="1498714" y="604193"/>
                </a:lnTo>
                <a:lnTo>
                  <a:pt x="1465960" y="609600"/>
                </a:lnTo>
                <a:lnTo>
                  <a:pt x="101600" y="609600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614156" y="4013200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600"/>
                </a:lnTo>
                <a:lnTo>
                  <a:pt x="1470595" y="609495"/>
                </a:lnTo>
                <a:lnTo>
                  <a:pt x="1511609" y="598773"/>
                </a:lnTo>
                <a:lnTo>
                  <a:pt x="1543882" y="573169"/>
                </a:lnTo>
                <a:lnTo>
                  <a:pt x="1563480" y="536577"/>
                </a:lnTo>
                <a:lnTo>
                  <a:pt x="1567561" y="508000"/>
                </a:lnTo>
                <a:lnTo>
                  <a:pt x="1567456" y="96955"/>
                </a:lnTo>
                <a:lnTo>
                  <a:pt x="1556711" y="55896"/>
                </a:lnTo>
                <a:lnTo>
                  <a:pt x="1531078" y="23636"/>
                </a:lnTo>
                <a:lnTo>
                  <a:pt x="1494492" y="4070"/>
                </a:lnTo>
                <a:lnTo>
                  <a:pt x="1465961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8614156" y="4013200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661" y="8941"/>
                </a:lnTo>
                <a:lnTo>
                  <a:pt x="1541033" y="33171"/>
                </a:lnTo>
                <a:lnTo>
                  <a:pt x="1562141" y="68797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599" y="549755"/>
                </a:lnTo>
                <a:lnTo>
                  <a:pt x="1534339" y="583117"/>
                </a:lnTo>
                <a:lnTo>
                  <a:pt x="1498714" y="604193"/>
                </a:lnTo>
                <a:lnTo>
                  <a:pt x="1465961" y="609600"/>
                </a:lnTo>
                <a:lnTo>
                  <a:pt x="101600" y="609600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0297795" y="1894204"/>
            <a:ext cx="1567433" cy="609473"/>
          </a:xfrm>
          <a:custGeom>
            <a:avLst/>
            <a:gdLst/>
            <a:ahLst/>
            <a:cxnLst/>
            <a:rect l="l" t="t" r="r" b="b"/>
            <a:pathLst>
              <a:path w="1567433" h="609473">
                <a:moveTo>
                  <a:pt x="0" y="101600"/>
                </a:moveTo>
                <a:lnTo>
                  <a:pt x="104" y="512517"/>
                </a:lnTo>
                <a:lnTo>
                  <a:pt x="10826" y="553576"/>
                </a:lnTo>
                <a:lnTo>
                  <a:pt x="36430" y="585836"/>
                </a:lnTo>
                <a:lnTo>
                  <a:pt x="73022" y="605402"/>
                </a:lnTo>
                <a:lnTo>
                  <a:pt x="101600" y="609473"/>
                </a:lnTo>
                <a:lnTo>
                  <a:pt x="1470478" y="609368"/>
                </a:lnTo>
                <a:lnTo>
                  <a:pt x="1511537" y="598646"/>
                </a:lnTo>
                <a:lnTo>
                  <a:pt x="1543797" y="573042"/>
                </a:lnTo>
                <a:lnTo>
                  <a:pt x="1563363" y="536450"/>
                </a:lnTo>
                <a:lnTo>
                  <a:pt x="1567433" y="507873"/>
                </a:lnTo>
                <a:lnTo>
                  <a:pt x="1567329" y="96955"/>
                </a:lnTo>
                <a:lnTo>
                  <a:pt x="1556607" y="55896"/>
                </a:lnTo>
                <a:lnTo>
                  <a:pt x="1531003" y="23636"/>
                </a:lnTo>
                <a:lnTo>
                  <a:pt x="1494411" y="4070"/>
                </a:lnTo>
                <a:lnTo>
                  <a:pt x="1465833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10297795" y="1894204"/>
            <a:ext cx="1567433" cy="609473"/>
          </a:xfrm>
          <a:custGeom>
            <a:avLst/>
            <a:gdLst/>
            <a:ahLst/>
            <a:cxnLst/>
            <a:rect l="l" t="t" r="r" b="b"/>
            <a:pathLst>
              <a:path w="1567433" h="609473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833" y="0"/>
                </a:lnTo>
                <a:lnTo>
                  <a:pt x="1507589" y="8941"/>
                </a:lnTo>
                <a:lnTo>
                  <a:pt x="1540951" y="33171"/>
                </a:lnTo>
                <a:lnTo>
                  <a:pt x="1562027" y="68797"/>
                </a:lnTo>
                <a:lnTo>
                  <a:pt x="1567433" y="101600"/>
                </a:lnTo>
                <a:lnTo>
                  <a:pt x="1567433" y="507873"/>
                </a:lnTo>
                <a:lnTo>
                  <a:pt x="1558492" y="549628"/>
                </a:lnTo>
                <a:lnTo>
                  <a:pt x="1534262" y="582990"/>
                </a:lnTo>
                <a:lnTo>
                  <a:pt x="1498636" y="604066"/>
                </a:lnTo>
                <a:lnTo>
                  <a:pt x="1465833" y="609473"/>
                </a:lnTo>
                <a:lnTo>
                  <a:pt x="101600" y="609473"/>
                </a:lnTo>
                <a:lnTo>
                  <a:pt x="59844" y="600531"/>
                </a:lnTo>
                <a:lnTo>
                  <a:pt x="26482" y="576301"/>
                </a:lnTo>
                <a:lnTo>
                  <a:pt x="5406" y="540675"/>
                </a:lnTo>
                <a:lnTo>
                  <a:pt x="0" y="507873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0290429" y="2598039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4" y="512644"/>
                </a:lnTo>
                <a:lnTo>
                  <a:pt x="10849" y="553703"/>
                </a:lnTo>
                <a:lnTo>
                  <a:pt x="36482" y="585963"/>
                </a:lnTo>
                <a:lnTo>
                  <a:pt x="73068" y="60552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73"/>
                </a:lnTo>
                <a:lnTo>
                  <a:pt x="1543924" y="573169"/>
                </a:lnTo>
                <a:lnTo>
                  <a:pt x="1563490" y="536577"/>
                </a:lnTo>
                <a:lnTo>
                  <a:pt x="1567561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1" y="0"/>
                </a:lnTo>
                <a:lnTo>
                  <a:pt x="96965" y="104"/>
                </a:lnTo>
                <a:lnTo>
                  <a:pt x="55951" y="10826"/>
                </a:lnTo>
                <a:lnTo>
                  <a:pt x="23678" y="36430"/>
                </a:lnTo>
                <a:lnTo>
                  <a:pt x="408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0290429" y="2598039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61" y="59844"/>
                </a:lnTo>
                <a:lnTo>
                  <a:pt x="33221" y="26482"/>
                </a:lnTo>
                <a:lnTo>
                  <a:pt x="68846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619" y="549755"/>
                </a:lnTo>
                <a:lnTo>
                  <a:pt x="1534389" y="583117"/>
                </a:lnTo>
                <a:lnTo>
                  <a:pt x="1498763" y="604193"/>
                </a:lnTo>
                <a:lnTo>
                  <a:pt x="1465961" y="609600"/>
                </a:lnTo>
                <a:lnTo>
                  <a:pt x="101600" y="609600"/>
                </a:lnTo>
                <a:lnTo>
                  <a:pt x="59899" y="600658"/>
                </a:lnTo>
                <a:lnTo>
                  <a:pt x="26527" y="576428"/>
                </a:lnTo>
                <a:lnTo>
                  <a:pt x="5419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10297795" y="3287522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600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600"/>
                </a:lnTo>
                <a:lnTo>
                  <a:pt x="1470478" y="609495"/>
                </a:lnTo>
                <a:lnTo>
                  <a:pt x="1511537" y="598773"/>
                </a:lnTo>
                <a:lnTo>
                  <a:pt x="1543797" y="573169"/>
                </a:lnTo>
                <a:lnTo>
                  <a:pt x="1563363" y="536577"/>
                </a:lnTo>
                <a:lnTo>
                  <a:pt x="1567433" y="508000"/>
                </a:lnTo>
                <a:lnTo>
                  <a:pt x="1567329" y="96955"/>
                </a:lnTo>
                <a:lnTo>
                  <a:pt x="1556607" y="55896"/>
                </a:lnTo>
                <a:lnTo>
                  <a:pt x="1531003" y="23636"/>
                </a:lnTo>
                <a:lnTo>
                  <a:pt x="1494411" y="4070"/>
                </a:lnTo>
                <a:lnTo>
                  <a:pt x="1465833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10297795" y="3287522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833" y="0"/>
                </a:lnTo>
                <a:lnTo>
                  <a:pt x="1507589" y="8941"/>
                </a:lnTo>
                <a:lnTo>
                  <a:pt x="1540951" y="33171"/>
                </a:lnTo>
                <a:lnTo>
                  <a:pt x="1562027" y="68797"/>
                </a:lnTo>
                <a:lnTo>
                  <a:pt x="1567433" y="101600"/>
                </a:lnTo>
                <a:lnTo>
                  <a:pt x="1567433" y="508000"/>
                </a:lnTo>
                <a:lnTo>
                  <a:pt x="1558492" y="549755"/>
                </a:lnTo>
                <a:lnTo>
                  <a:pt x="1534262" y="583117"/>
                </a:lnTo>
                <a:lnTo>
                  <a:pt x="1498636" y="604193"/>
                </a:lnTo>
                <a:lnTo>
                  <a:pt x="1465833" y="609600"/>
                </a:lnTo>
                <a:lnTo>
                  <a:pt x="101600" y="609600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10290429" y="3991482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4" y="512634"/>
                </a:lnTo>
                <a:lnTo>
                  <a:pt x="10849" y="553648"/>
                </a:lnTo>
                <a:lnTo>
                  <a:pt x="36482" y="585921"/>
                </a:lnTo>
                <a:lnTo>
                  <a:pt x="73068" y="60551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50"/>
                </a:lnTo>
                <a:lnTo>
                  <a:pt x="1543924" y="573117"/>
                </a:lnTo>
                <a:lnTo>
                  <a:pt x="1563490" y="536531"/>
                </a:lnTo>
                <a:lnTo>
                  <a:pt x="1567561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1" y="0"/>
                </a:lnTo>
                <a:lnTo>
                  <a:pt x="96965" y="104"/>
                </a:lnTo>
                <a:lnTo>
                  <a:pt x="55951" y="10826"/>
                </a:lnTo>
                <a:lnTo>
                  <a:pt x="23678" y="36430"/>
                </a:lnTo>
                <a:lnTo>
                  <a:pt x="408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10290429" y="3991482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61" y="59844"/>
                </a:lnTo>
                <a:lnTo>
                  <a:pt x="33221" y="26482"/>
                </a:lnTo>
                <a:lnTo>
                  <a:pt x="68846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619" y="549700"/>
                </a:lnTo>
                <a:lnTo>
                  <a:pt x="1534389" y="583072"/>
                </a:lnTo>
                <a:lnTo>
                  <a:pt x="1498763" y="604180"/>
                </a:lnTo>
                <a:lnTo>
                  <a:pt x="1465961" y="609600"/>
                </a:lnTo>
                <a:lnTo>
                  <a:pt x="101600" y="609600"/>
                </a:lnTo>
                <a:lnTo>
                  <a:pt x="59899" y="600638"/>
                </a:lnTo>
                <a:lnTo>
                  <a:pt x="26527" y="576378"/>
                </a:lnTo>
                <a:lnTo>
                  <a:pt x="5419" y="540753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5231257" y="1925065"/>
            <a:ext cx="1142" cy="3684701"/>
          </a:xfrm>
          <a:custGeom>
            <a:avLst/>
            <a:gdLst/>
            <a:ahLst/>
            <a:cxnLst/>
            <a:rect l="l" t="t" r="r" b="b"/>
            <a:pathLst>
              <a:path w="1142" h="3684701">
                <a:moveTo>
                  <a:pt x="0" y="0"/>
                </a:moveTo>
                <a:lnTo>
                  <a:pt x="1142" y="3684701"/>
                </a:lnTo>
              </a:path>
            </a:pathLst>
          </a:custGeom>
          <a:ln w="6350">
            <a:solidFill>
              <a:srgbClr val="BEBEBE"/>
            </a:solidFill>
            <a:prstDash val="dash"/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6922134" y="1932304"/>
            <a:ext cx="1143" cy="3684727"/>
          </a:xfrm>
          <a:custGeom>
            <a:avLst/>
            <a:gdLst/>
            <a:ahLst/>
            <a:cxnLst/>
            <a:rect l="l" t="t" r="r" b="b"/>
            <a:pathLst>
              <a:path w="1143" h="3684727">
                <a:moveTo>
                  <a:pt x="0" y="0"/>
                </a:moveTo>
                <a:lnTo>
                  <a:pt x="1143" y="3684727"/>
                </a:lnTo>
              </a:path>
            </a:pathLst>
          </a:custGeom>
          <a:ln w="6349">
            <a:solidFill>
              <a:srgbClr val="5B9BD4"/>
            </a:solidFill>
            <a:prstDash val="dash"/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8584057" y="1954022"/>
            <a:ext cx="1143" cy="3684778"/>
          </a:xfrm>
          <a:custGeom>
            <a:avLst/>
            <a:gdLst/>
            <a:ahLst/>
            <a:cxnLst/>
            <a:rect l="l" t="t" r="r" b="b"/>
            <a:pathLst>
              <a:path w="1143" h="3684778">
                <a:moveTo>
                  <a:pt x="0" y="0"/>
                </a:moveTo>
                <a:lnTo>
                  <a:pt x="1143" y="3684778"/>
                </a:lnTo>
              </a:path>
            </a:pathLst>
          </a:custGeom>
          <a:ln w="6349">
            <a:solidFill>
              <a:srgbClr val="5B9BD4"/>
            </a:solidFill>
            <a:prstDash val="dash"/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10245852" y="1932304"/>
            <a:ext cx="1270" cy="3684727"/>
          </a:xfrm>
          <a:custGeom>
            <a:avLst/>
            <a:gdLst/>
            <a:ahLst/>
            <a:cxnLst/>
            <a:rect l="l" t="t" r="r" b="b"/>
            <a:pathLst>
              <a:path w="1270" h="3684727">
                <a:moveTo>
                  <a:pt x="0" y="0"/>
                </a:moveTo>
                <a:lnTo>
                  <a:pt x="1270" y="3684727"/>
                </a:lnTo>
              </a:path>
            </a:pathLst>
          </a:custGeom>
          <a:ln w="6350">
            <a:solidFill>
              <a:srgbClr val="5B9BD4"/>
            </a:solidFill>
            <a:prstDash val="dash"/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901317" y="4702556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104" y="512644"/>
                </a:lnTo>
                <a:lnTo>
                  <a:pt x="10849" y="553703"/>
                </a:lnTo>
                <a:lnTo>
                  <a:pt x="36482" y="585963"/>
                </a:lnTo>
                <a:lnTo>
                  <a:pt x="73068" y="60552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73"/>
                </a:lnTo>
                <a:lnTo>
                  <a:pt x="1543924" y="573169"/>
                </a:lnTo>
                <a:lnTo>
                  <a:pt x="1563490" y="536577"/>
                </a:lnTo>
                <a:lnTo>
                  <a:pt x="1567560" y="508000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0" y="0"/>
                </a:lnTo>
                <a:lnTo>
                  <a:pt x="96965" y="104"/>
                </a:lnTo>
                <a:lnTo>
                  <a:pt x="55951" y="10826"/>
                </a:lnTo>
                <a:lnTo>
                  <a:pt x="23678" y="36430"/>
                </a:lnTo>
                <a:lnTo>
                  <a:pt x="408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1901317" y="4702556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8961" y="59844"/>
                </a:lnTo>
                <a:lnTo>
                  <a:pt x="33221" y="26482"/>
                </a:lnTo>
                <a:lnTo>
                  <a:pt x="68846" y="5406"/>
                </a:lnTo>
                <a:lnTo>
                  <a:pt x="101600" y="0"/>
                </a:lnTo>
                <a:lnTo>
                  <a:pt x="1465960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0" y="101600"/>
                </a:lnTo>
                <a:lnTo>
                  <a:pt x="1567560" y="508000"/>
                </a:lnTo>
                <a:lnTo>
                  <a:pt x="1558619" y="549755"/>
                </a:lnTo>
                <a:lnTo>
                  <a:pt x="1534389" y="583117"/>
                </a:lnTo>
                <a:lnTo>
                  <a:pt x="1498763" y="604193"/>
                </a:lnTo>
                <a:lnTo>
                  <a:pt x="1465960" y="609600"/>
                </a:lnTo>
                <a:lnTo>
                  <a:pt x="101600" y="609600"/>
                </a:lnTo>
                <a:lnTo>
                  <a:pt x="59899" y="600658"/>
                </a:lnTo>
                <a:lnTo>
                  <a:pt x="26527" y="576428"/>
                </a:lnTo>
                <a:lnTo>
                  <a:pt x="5419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1908683" y="5406517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600"/>
                </a:moveTo>
                <a:lnTo>
                  <a:pt x="104" y="512643"/>
                </a:lnTo>
                <a:lnTo>
                  <a:pt x="10826" y="553698"/>
                </a:lnTo>
                <a:lnTo>
                  <a:pt x="36430" y="585959"/>
                </a:lnTo>
                <a:lnTo>
                  <a:pt x="73022" y="605528"/>
                </a:lnTo>
                <a:lnTo>
                  <a:pt x="101600" y="609600"/>
                </a:lnTo>
                <a:lnTo>
                  <a:pt x="1470478" y="609495"/>
                </a:lnTo>
                <a:lnTo>
                  <a:pt x="1511537" y="598770"/>
                </a:lnTo>
                <a:lnTo>
                  <a:pt x="1543797" y="573164"/>
                </a:lnTo>
                <a:lnTo>
                  <a:pt x="1563363" y="536572"/>
                </a:lnTo>
                <a:lnTo>
                  <a:pt x="1567433" y="508000"/>
                </a:lnTo>
                <a:lnTo>
                  <a:pt x="1567329" y="96955"/>
                </a:lnTo>
                <a:lnTo>
                  <a:pt x="1556607" y="55896"/>
                </a:lnTo>
                <a:lnTo>
                  <a:pt x="1531003" y="23636"/>
                </a:lnTo>
                <a:lnTo>
                  <a:pt x="1494411" y="4070"/>
                </a:lnTo>
                <a:lnTo>
                  <a:pt x="1465833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1908683" y="5406517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833" y="0"/>
                </a:lnTo>
                <a:lnTo>
                  <a:pt x="1507589" y="8941"/>
                </a:lnTo>
                <a:lnTo>
                  <a:pt x="1540951" y="33171"/>
                </a:lnTo>
                <a:lnTo>
                  <a:pt x="1562027" y="68797"/>
                </a:lnTo>
                <a:lnTo>
                  <a:pt x="1567433" y="101600"/>
                </a:lnTo>
                <a:lnTo>
                  <a:pt x="1567433" y="508000"/>
                </a:lnTo>
                <a:lnTo>
                  <a:pt x="1558492" y="549749"/>
                </a:lnTo>
                <a:lnTo>
                  <a:pt x="1534262" y="583112"/>
                </a:lnTo>
                <a:lnTo>
                  <a:pt x="1498636" y="604191"/>
                </a:lnTo>
                <a:lnTo>
                  <a:pt x="1465833" y="609600"/>
                </a:lnTo>
                <a:lnTo>
                  <a:pt x="101600" y="609600"/>
                </a:lnTo>
                <a:lnTo>
                  <a:pt x="59844" y="600656"/>
                </a:lnTo>
                <a:lnTo>
                  <a:pt x="26482" y="576423"/>
                </a:lnTo>
                <a:lnTo>
                  <a:pt x="5406" y="540797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901444" y="6110452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599">
                <a:moveTo>
                  <a:pt x="0" y="101600"/>
                </a:moveTo>
                <a:lnTo>
                  <a:pt x="104" y="512642"/>
                </a:lnTo>
                <a:lnTo>
                  <a:pt x="10826" y="553692"/>
                </a:lnTo>
                <a:lnTo>
                  <a:pt x="36430" y="585955"/>
                </a:lnTo>
                <a:lnTo>
                  <a:pt x="73022" y="605527"/>
                </a:lnTo>
                <a:lnTo>
                  <a:pt x="101600" y="609600"/>
                </a:lnTo>
                <a:lnTo>
                  <a:pt x="1470478" y="609495"/>
                </a:lnTo>
                <a:lnTo>
                  <a:pt x="1511537" y="598768"/>
                </a:lnTo>
                <a:lnTo>
                  <a:pt x="1543797" y="573158"/>
                </a:lnTo>
                <a:lnTo>
                  <a:pt x="1563363" y="536568"/>
                </a:lnTo>
                <a:lnTo>
                  <a:pt x="1567433" y="508000"/>
                </a:lnTo>
                <a:lnTo>
                  <a:pt x="1567329" y="96957"/>
                </a:lnTo>
                <a:lnTo>
                  <a:pt x="1556607" y="55907"/>
                </a:lnTo>
                <a:lnTo>
                  <a:pt x="1531003" y="23644"/>
                </a:lnTo>
                <a:lnTo>
                  <a:pt x="1494411" y="4072"/>
                </a:lnTo>
                <a:lnTo>
                  <a:pt x="1465833" y="0"/>
                </a:lnTo>
                <a:lnTo>
                  <a:pt x="96955" y="104"/>
                </a:lnTo>
                <a:lnTo>
                  <a:pt x="55896" y="10831"/>
                </a:lnTo>
                <a:lnTo>
                  <a:pt x="23636" y="36441"/>
                </a:lnTo>
                <a:lnTo>
                  <a:pt x="4070" y="73031"/>
                </a:lnTo>
                <a:lnTo>
                  <a:pt x="0" y="1016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1901444" y="6110452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599">
                <a:moveTo>
                  <a:pt x="0" y="101600"/>
                </a:moveTo>
                <a:lnTo>
                  <a:pt x="8941" y="59855"/>
                </a:lnTo>
                <a:lnTo>
                  <a:pt x="33171" y="26491"/>
                </a:lnTo>
                <a:lnTo>
                  <a:pt x="68797" y="5409"/>
                </a:lnTo>
                <a:lnTo>
                  <a:pt x="101600" y="0"/>
                </a:lnTo>
                <a:lnTo>
                  <a:pt x="1465833" y="0"/>
                </a:lnTo>
                <a:lnTo>
                  <a:pt x="1507589" y="8945"/>
                </a:lnTo>
                <a:lnTo>
                  <a:pt x="1540951" y="33181"/>
                </a:lnTo>
                <a:lnTo>
                  <a:pt x="1562027" y="68806"/>
                </a:lnTo>
                <a:lnTo>
                  <a:pt x="1567433" y="101600"/>
                </a:lnTo>
                <a:lnTo>
                  <a:pt x="1567433" y="508000"/>
                </a:lnTo>
                <a:lnTo>
                  <a:pt x="1558492" y="549744"/>
                </a:lnTo>
                <a:lnTo>
                  <a:pt x="1534262" y="583108"/>
                </a:lnTo>
                <a:lnTo>
                  <a:pt x="1498636" y="604190"/>
                </a:lnTo>
                <a:lnTo>
                  <a:pt x="1465833" y="609600"/>
                </a:lnTo>
                <a:lnTo>
                  <a:pt x="101600" y="609600"/>
                </a:lnTo>
                <a:lnTo>
                  <a:pt x="59844" y="600654"/>
                </a:lnTo>
                <a:lnTo>
                  <a:pt x="26482" y="576418"/>
                </a:lnTo>
                <a:lnTo>
                  <a:pt x="5406" y="540793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3592322" y="4695317"/>
            <a:ext cx="1567433" cy="609599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599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599"/>
                </a:lnTo>
                <a:lnTo>
                  <a:pt x="1470478" y="609495"/>
                </a:lnTo>
                <a:lnTo>
                  <a:pt x="1511537" y="598773"/>
                </a:lnTo>
                <a:lnTo>
                  <a:pt x="1543797" y="573169"/>
                </a:lnTo>
                <a:lnTo>
                  <a:pt x="1563363" y="536577"/>
                </a:lnTo>
                <a:lnTo>
                  <a:pt x="1567433" y="507999"/>
                </a:lnTo>
                <a:lnTo>
                  <a:pt x="1567329" y="96955"/>
                </a:lnTo>
                <a:lnTo>
                  <a:pt x="1556607" y="55896"/>
                </a:lnTo>
                <a:lnTo>
                  <a:pt x="1531003" y="23636"/>
                </a:lnTo>
                <a:lnTo>
                  <a:pt x="1494411" y="4070"/>
                </a:lnTo>
                <a:lnTo>
                  <a:pt x="1465833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599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3592322" y="4695317"/>
            <a:ext cx="1567433" cy="609599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599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833" y="0"/>
                </a:lnTo>
                <a:lnTo>
                  <a:pt x="1507589" y="8941"/>
                </a:lnTo>
                <a:lnTo>
                  <a:pt x="1540951" y="33171"/>
                </a:lnTo>
                <a:lnTo>
                  <a:pt x="1562027" y="68797"/>
                </a:lnTo>
                <a:lnTo>
                  <a:pt x="1567433" y="101599"/>
                </a:lnTo>
                <a:lnTo>
                  <a:pt x="1567433" y="507999"/>
                </a:lnTo>
                <a:lnTo>
                  <a:pt x="1558492" y="549755"/>
                </a:lnTo>
                <a:lnTo>
                  <a:pt x="1534262" y="583117"/>
                </a:lnTo>
                <a:lnTo>
                  <a:pt x="1498636" y="604193"/>
                </a:lnTo>
                <a:lnTo>
                  <a:pt x="1465833" y="609599"/>
                </a:lnTo>
                <a:lnTo>
                  <a:pt x="101600" y="609599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7999"/>
                </a:lnTo>
                <a:lnTo>
                  <a:pt x="0" y="101599"/>
                </a:lnTo>
                <a:close/>
              </a:path>
            </a:pathLst>
          </a:custGeom>
          <a:ln w="28574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3599561" y="5399278"/>
            <a:ext cx="1567561" cy="609587"/>
          </a:xfrm>
          <a:custGeom>
            <a:avLst/>
            <a:gdLst/>
            <a:ahLst/>
            <a:cxnLst/>
            <a:rect l="l" t="t" r="r" b="b"/>
            <a:pathLst>
              <a:path w="1567561" h="609587">
                <a:moveTo>
                  <a:pt x="0" y="101600"/>
                </a:moveTo>
                <a:lnTo>
                  <a:pt x="104" y="512629"/>
                </a:lnTo>
                <a:lnTo>
                  <a:pt x="10826" y="553680"/>
                </a:lnTo>
                <a:lnTo>
                  <a:pt x="36430" y="585942"/>
                </a:lnTo>
                <a:lnTo>
                  <a:pt x="73022" y="605515"/>
                </a:lnTo>
                <a:lnTo>
                  <a:pt x="101600" y="609587"/>
                </a:lnTo>
                <a:lnTo>
                  <a:pt x="1470595" y="609483"/>
                </a:lnTo>
                <a:lnTo>
                  <a:pt x="1511609" y="598755"/>
                </a:lnTo>
                <a:lnTo>
                  <a:pt x="1543882" y="573146"/>
                </a:lnTo>
                <a:lnTo>
                  <a:pt x="1563480" y="536555"/>
                </a:lnTo>
                <a:lnTo>
                  <a:pt x="1567561" y="507987"/>
                </a:lnTo>
                <a:lnTo>
                  <a:pt x="1567456" y="96955"/>
                </a:lnTo>
                <a:lnTo>
                  <a:pt x="1556711" y="55896"/>
                </a:lnTo>
                <a:lnTo>
                  <a:pt x="1531078" y="23636"/>
                </a:lnTo>
                <a:lnTo>
                  <a:pt x="1494492" y="4070"/>
                </a:lnTo>
                <a:lnTo>
                  <a:pt x="1465961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599561" y="5399278"/>
            <a:ext cx="1567561" cy="609587"/>
          </a:xfrm>
          <a:custGeom>
            <a:avLst/>
            <a:gdLst/>
            <a:ahLst/>
            <a:cxnLst/>
            <a:rect l="l" t="t" r="r" b="b"/>
            <a:pathLst>
              <a:path w="1567561" h="609587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661" y="8941"/>
                </a:lnTo>
                <a:lnTo>
                  <a:pt x="1541033" y="33171"/>
                </a:lnTo>
                <a:lnTo>
                  <a:pt x="1562141" y="68797"/>
                </a:lnTo>
                <a:lnTo>
                  <a:pt x="1567561" y="101600"/>
                </a:lnTo>
                <a:lnTo>
                  <a:pt x="1567561" y="507987"/>
                </a:lnTo>
                <a:lnTo>
                  <a:pt x="1558599" y="549731"/>
                </a:lnTo>
                <a:lnTo>
                  <a:pt x="1534339" y="583095"/>
                </a:lnTo>
                <a:lnTo>
                  <a:pt x="1498714" y="604177"/>
                </a:lnTo>
                <a:lnTo>
                  <a:pt x="1465961" y="609587"/>
                </a:lnTo>
                <a:lnTo>
                  <a:pt x="101600" y="609587"/>
                </a:lnTo>
                <a:lnTo>
                  <a:pt x="59844" y="600641"/>
                </a:lnTo>
                <a:lnTo>
                  <a:pt x="26482" y="576405"/>
                </a:lnTo>
                <a:lnTo>
                  <a:pt x="5406" y="540780"/>
                </a:lnTo>
                <a:lnTo>
                  <a:pt x="0" y="507987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592322" y="6103200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599"/>
                </a:moveTo>
                <a:lnTo>
                  <a:pt x="104" y="512642"/>
                </a:lnTo>
                <a:lnTo>
                  <a:pt x="10826" y="553692"/>
                </a:lnTo>
                <a:lnTo>
                  <a:pt x="36430" y="585955"/>
                </a:lnTo>
                <a:lnTo>
                  <a:pt x="73022" y="605527"/>
                </a:lnTo>
                <a:lnTo>
                  <a:pt x="101600" y="609599"/>
                </a:lnTo>
                <a:lnTo>
                  <a:pt x="1470478" y="609495"/>
                </a:lnTo>
                <a:lnTo>
                  <a:pt x="1511537" y="598768"/>
                </a:lnTo>
                <a:lnTo>
                  <a:pt x="1543797" y="573158"/>
                </a:lnTo>
                <a:lnTo>
                  <a:pt x="1563363" y="536568"/>
                </a:lnTo>
                <a:lnTo>
                  <a:pt x="1567433" y="507999"/>
                </a:lnTo>
                <a:lnTo>
                  <a:pt x="1567329" y="96957"/>
                </a:lnTo>
                <a:lnTo>
                  <a:pt x="1556607" y="55907"/>
                </a:lnTo>
                <a:lnTo>
                  <a:pt x="1531003" y="23644"/>
                </a:lnTo>
                <a:lnTo>
                  <a:pt x="1494411" y="4072"/>
                </a:lnTo>
                <a:lnTo>
                  <a:pt x="1465833" y="0"/>
                </a:lnTo>
                <a:lnTo>
                  <a:pt x="96955" y="104"/>
                </a:lnTo>
                <a:lnTo>
                  <a:pt x="55896" y="10831"/>
                </a:lnTo>
                <a:lnTo>
                  <a:pt x="23636" y="36441"/>
                </a:lnTo>
                <a:lnTo>
                  <a:pt x="4070" y="73031"/>
                </a:lnTo>
                <a:lnTo>
                  <a:pt x="0" y="101599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3592322" y="6103200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599"/>
                </a:moveTo>
                <a:lnTo>
                  <a:pt x="8941" y="59855"/>
                </a:lnTo>
                <a:lnTo>
                  <a:pt x="33171" y="26491"/>
                </a:lnTo>
                <a:lnTo>
                  <a:pt x="68797" y="5409"/>
                </a:lnTo>
                <a:lnTo>
                  <a:pt x="101600" y="0"/>
                </a:lnTo>
                <a:lnTo>
                  <a:pt x="1465833" y="0"/>
                </a:lnTo>
                <a:lnTo>
                  <a:pt x="1507589" y="8945"/>
                </a:lnTo>
                <a:lnTo>
                  <a:pt x="1540951" y="33181"/>
                </a:lnTo>
                <a:lnTo>
                  <a:pt x="1562027" y="68806"/>
                </a:lnTo>
                <a:lnTo>
                  <a:pt x="1567433" y="101599"/>
                </a:lnTo>
                <a:lnTo>
                  <a:pt x="1567433" y="507999"/>
                </a:lnTo>
                <a:lnTo>
                  <a:pt x="1558492" y="549744"/>
                </a:lnTo>
                <a:lnTo>
                  <a:pt x="1534262" y="583108"/>
                </a:lnTo>
                <a:lnTo>
                  <a:pt x="1498636" y="604190"/>
                </a:lnTo>
                <a:lnTo>
                  <a:pt x="1465833" y="609599"/>
                </a:lnTo>
                <a:lnTo>
                  <a:pt x="101600" y="609599"/>
                </a:lnTo>
                <a:lnTo>
                  <a:pt x="59844" y="600654"/>
                </a:lnTo>
                <a:lnTo>
                  <a:pt x="26482" y="576418"/>
                </a:lnTo>
                <a:lnTo>
                  <a:pt x="5406" y="540793"/>
                </a:lnTo>
                <a:lnTo>
                  <a:pt x="0" y="507999"/>
                </a:lnTo>
                <a:lnTo>
                  <a:pt x="0" y="101599"/>
                </a:lnTo>
                <a:close/>
              </a:path>
            </a:pathLst>
          </a:custGeom>
          <a:ln w="28575">
            <a:solidFill>
              <a:srgbClr val="BEBEB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5312156" y="4702556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600"/>
                </a:lnTo>
                <a:lnTo>
                  <a:pt x="1470605" y="609495"/>
                </a:lnTo>
                <a:lnTo>
                  <a:pt x="1511664" y="598773"/>
                </a:lnTo>
                <a:lnTo>
                  <a:pt x="1543924" y="573169"/>
                </a:lnTo>
                <a:lnTo>
                  <a:pt x="1563490" y="536577"/>
                </a:lnTo>
                <a:lnTo>
                  <a:pt x="1567561" y="508000"/>
                </a:lnTo>
                <a:lnTo>
                  <a:pt x="1567456" y="96965"/>
                </a:lnTo>
                <a:lnTo>
                  <a:pt x="1556734" y="55951"/>
                </a:lnTo>
                <a:lnTo>
                  <a:pt x="1531130" y="23678"/>
                </a:lnTo>
                <a:lnTo>
                  <a:pt x="1494538" y="4080"/>
                </a:lnTo>
                <a:lnTo>
                  <a:pt x="1465961" y="0"/>
                </a:lnTo>
                <a:lnTo>
                  <a:pt x="96955" y="104"/>
                </a:lnTo>
                <a:lnTo>
                  <a:pt x="55896" y="10849"/>
                </a:lnTo>
                <a:lnTo>
                  <a:pt x="23636" y="36482"/>
                </a:lnTo>
                <a:lnTo>
                  <a:pt x="4070" y="73068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5312156" y="4702556"/>
            <a:ext cx="1567561" cy="609600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600"/>
                </a:moveTo>
                <a:lnTo>
                  <a:pt x="8941" y="59899"/>
                </a:lnTo>
                <a:lnTo>
                  <a:pt x="33171" y="26527"/>
                </a:lnTo>
                <a:lnTo>
                  <a:pt x="68797" y="5419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61"/>
                </a:lnTo>
                <a:lnTo>
                  <a:pt x="1541078" y="33221"/>
                </a:lnTo>
                <a:lnTo>
                  <a:pt x="1562154" y="68846"/>
                </a:lnTo>
                <a:lnTo>
                  <a:pt x="1567561" y="101600"/>
                </a:lnTo>
                <a:lnTo>
                  <a:pt x="1567561" y="508000"/>
                </a:lnTo>
                <a:lnTo>
                  <a:pt x="1558619" y="549755"/>
                </a:lnTo>
                <a:lnTo>
                  <a:pt x="1534389" y="583117"/>
                </a:lnTo>
                <a:lnTo>
                  <a:pt x="1498763" y="604193"/>
                </a:lnTo>
                <a:lnTo>
                  <a:pt x="1465961" y="609600"/>
                </a:lnTo>
                <a:lnTo>
                  <a:pt x="101600" y="609600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5319395" y="5406517"/>
            <a:ext cx="1567560" cy="609612"/>
          </a:xfrm>
          <a:custGeom>
            <a:avLst/>
            <a:gdLst/>
            <a:ahLst/>
            <a:cxnLst/>
            <a:rect l="l" t="t" r="r" b="b"/>
            <a:pathLst>
              <a:path w="1567560" h="609612">
                <a:moveTo>
                  <a:pt x="0" y="101600"/>
                </a:moveTo>
                <a:lnTo>
                  <a:pt x="104" y="512654"/>
                </a:lnTo>
                <a:lnTo>
                  <a:pt x="10826" y="553705"/>
                </a:lnTo>
                <a:lnTo>
                  <a:pt x="36430" y="585967"/>
                </a:lnTo>
                <a:lnTo>
                  <a:pt x="73022" y="605540"/>
                </a:lnTo>
                <a:lnTo>
                  <a:pt x="101600" y="609612"/>
                </a:lnTo>
                <a:lnTo>
                  <a:pt x="1470605" y="609508"/>
                </a:lnTo>
                <a:lnTo>
                  <a:pt x="1511664" y="598781"/>
                </a:lnTo>
                <a:lnTo>
                  <a:pt x="1543924" y="573171"/>
                </a:lnTo>
                <a:lnTo>
                  <a:pt x="1563490" y="536580"/>
                </a:lnTo>
                <a:lnTo>
                  <a:pt x="1567560" y="508012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0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5319395" y="5406517"/>
            <a:ext cx="1567560" cy="609612"/>
          </a:xfrm>
          <a:custGeom>
            <a:avLst/>
            <a:gdLst/>
            <a:ahLst/>
            <a:cxnLst/>
            <a:rect l="l" t="t" r="r" b="b"/>
            <a:pathLst>
              <a:path w="1567560" h="609612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960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0" y="101600"/>
                </a:lnTo>
                <a:lnTo>
                  <a:pt x="1567560" y="508012"/>
                </a:lnTo>
                <a:lnTo>
                  <a:pt x="1558619" y="549757"/>
                </a:lnTo>
                <a:lnTo>
                  <a:pt x="1534389" y="583121"/>
                </a:lnTo>
                <a:lnTo>
                  <a:pt x="1498763" y="604203"/>
                </a:lnTo>
                <a:lnTo>
                  <a:pt x="1465960" y="609612"/>
                </a:lnTo>
                <a:lnTo>
                  <a:pt x="101600" y="609612"/>
                </a:lnTo>
                <a:lnTo>
                  <a:pt x="59844" y="600667"/>
                </a:lnTo>
                <a:lnTo>
                  <a:pt x="26482" y="576431"/>
                </a:lnTo>
                <a:lnTo>
                  <a:pt x="5406" y="540805"/>
                </a:lnTo>
                <a:lnTo>
                  <a:pt x="0" y="508012"/>
                </a:lnTo>
                <a:lnTo>
                  <a:pt x="0" y="101600"/>
                </a:lnTo>
                <a:close/>
              </a:path>
            </a:pathLst>
          </a:custGeom>
          <a:ln w="28574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5312156" y="6110465"/>
            <a:ext cx="1567561" cy="609599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599"/>
                </a:moveTo>
                <a:lnTo>
                  <a:pt x="104" y="512640"/>
                </a:lnTo>
                <a:lnTo>
                  <a:pt x="10829" y="553694"/>
                </a:lnTo>
                <a:lnTo>
                  <a:pt x="36433" y="585956"/>
                </a:lnTo>
                <a:lnTo>
                  <a:pt x="73024" y="605528"/>
                </a:lnTo>
                <a:lnTo>
                  <a:pt x="101600" y="609599"/>
                </a:lnTo>
                <a:lnTo>
                  <a:pt x="1470615" y="609495"/>
                </a:lnTo>
                <a:lnTo>
                  <a:pt x="1511671" y="598765"/>
                </a:lnTo>
                <a:lnTo>
                  <a:pt x="1543927" y="573153"/>
                </a:lnTo>
                <a:lnTo>
                  <a:pt x="1563491" y="536559"/>
                </a:lnTo>
                <a:lnTo>
                  <a:pt x="1567561" y="507987"/>
                </a:lnTo>
                <a:lnTo>
                  <a:pt x="1567456" y="96956"/>
                </a:lnTo>
                <a:lnTo>
                  <a:pt x="1556734" y="55901"/>
                </a:lnTo>
                <a:lnTo>
                  <a:pt x="1531130" y="23640"/>
                </a:lnTo>
                <a:lnTo>
                  <a:pt x="1494538" y="4071"/>
                </a:lnTo>
                <a:lnTo>
                  <a:pt x="1465961" y="0"/>
                </a:lnTo>
                <a:lnTo>
                  <a:pt x="96955" y="104"/>
                </a:lnTo>
                <a:lnTo>
                  <a:pt x="55896" y="10829"/>
                </a:lnTo>
                <a:lnTo>
                  <a:pt x="23636" y="36435"/>
                </a:lnTo>
                <a:lnTo>
                  <a:pt x="4070" y="73027"/>
                </a:lnTo>
                <a:lnTo>
                  <a:pt x="0" y="101599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5312156" y="6110465"/>
            <a:ext cx="1567561" cy="609599"/>
          </a:xfrm>
          <a:custGeom>
            <a:avLst/>
            <a:gdLst/>
            <a:ahLst/>
            <a:cxnLst/>
            <a:rect l="l" t="t" r="r" b="b"/>
            <a:pathLst>
              <a:path w="1567561" h="609600">
                <a:moveTo>
                  <a:pt x="0" y="101599"/>
                </a:moveTo>
                <a:lnTo>
                  <a:pt x="8941" y="59850"/>
                </a:lnTo>
                <a:lnTo>
                  <a:pt x="33171" y="26487"/>
                </a:lnTo>
                <a:lnTo>
                  <a:pt x="68797" y="5408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43"/>
                </a:lnTo>
                <a:lnTo>
                  <a:pt x="1541078" y="33176"/>
                </a:lnTo>
                <a:lnTo>
                  <a:pt x="1562154" y="68802"/>
                </a:lnTo>
                <a:lnTo>
                  <a:pt x="1567561" y="101599"/>
                </a:lnTo>
                <a:lnTo>
                  <a:pt x="1567561" y="507987"/>
                </a:lnTo>
                <a:lnTo>
                  <a:pt x="1558620" y="549736"/>
                </a:lnTo>
                <a:lnTo>
                  <a:pt x="1534393" y="583103"/>
                </a:lnTo>
                <a:lnTo>
                  <a:pt x="1498771" y="604187"/>
                </a:lnTo>
                <a:lnTo>
                  <a:pt x="1465961" y="609599"/>
                </a:lnTo>
                <a:lnTo>
                  <a:pt x="101600" y="609599"/>
                </a:lnTo>
                <a:lnTo>
                  <a:pt x="59847" y="600655"/>
                </a:lnTo>
                <a:lnTo>
                  <a:pt x="26486" y="576420"/>
                </a:lnTo>
                <a:lnTo>
                  <a:pt x="5409" y="540794"/>
                </a:lnTo>
                <a:lnTo>
                  <a:pt x="0" y="507987"/>
                </a:lnTo>
                <a:lnTo>
                  <a:pt x="0" y="101599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6974078" y="4695317"/>
            <a:ext cx="1567433" cy="609599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599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599"/>
                </a:lnTo>
                <a:lnTo>
                  <a:pt x="1470478" y="609495"/>
                </a:lnTo>
                <a:lnTo>
                  <a:pt x="1511537" y="598773"/>
                </a:lnTo>
                <a:lnTo>
                  <a:pt x="1543797" y="573169"/>
                </a:lnTo>
                <a:lnTo>
                  <a:pt x="1563363" y="536577"/>
                </a:lnTo>
                <a:lnTo>
                  <a:pt x="1567433" y="507999"/>
                </a:lnTo>
                <a:lnTo>
                  <a:pt x="1567329" y="96955"/>
                </a:lnTo>
                <a:lnTo>
                  <a:pt x="1556607" y="55896"/>
                </a:lnTo>
                <a:lnTo>
                  <a:pt x="1531003" y="23636"/>
                </a:lnTo>
                <a:lnTo>
                  <a:pt x="1494411" y="4070"/>
                </a:lnTo>
                <a:lnTo>
                  <a:pt x="1465833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599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6974078" y="4695317"/>
            <a:ext cx="1567433" cy="609599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599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833" y="0"/>
                </a:lnTo>
                <a:lnTo>
                  <a:pt x="1507589" y="8941"/>
                </a:lnTo>
                <a:lnTo>
                  <a:pt x="1540951" y="33171"/>
                </a:lnTo>
                <a:lnTo>
                  <a:pt x="1562027" y="68797"/>
                </a:lnTo>
                <a:lnTo>
                  <a:pt x="1567433" y="101599"/>
                </a:lnTo>
                <a:lnTo>
                  <a:pt x="1567433" y="507999"/>
                </a:lnTo>
                <a:lnTo>
                  <a:pt x="1558492" y="549755"/>
                </a:lnTo>
                <a:lnTo>
                  <a:pt x="1534262" y="583117"/>
                </a:lnTo>
                <a:lnTo>
                  <a:pt x="1498636" y="604193"/>
                </a:lnTo>
                <a:lnTo>
                  <a:pt x="1465833" y="609599"/>
                </a:lnTo>
                <a:lnTo>
                  <a:pt x="101600" y="609599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7999"/>
                </a:lnTo>
                <a:lnTo>
                  <a:pt x="0" y="101599"/>
                </a:lnTo>
                <a:close/>
              </a:path>
            </a:pathLst>
          </a:custGeom>
          <a:ln w="28574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6981317" y="5399278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104" y="512642"/>
                </a:lnTo>
                <a:lnTo>
                  <a:pt x="10826" y="553692"/>
                </a:lnTo>
                <a:lnTo>
                  <a:pt x="36430" y="585955"/>
                </a:lnTo>
                <a:lnTo>
                  <a:pt x="73022" y="605527"/>
                </a:lnTo>
                <a:lnTo>
                  <a:pt x="101600" y="609600"/>
                </a:lnTo>
                <a:lnTo>
                  <a:pt x="1470595" y="609495"/>
                </a:lnTo>
                <a:lnTo>
                  <a:pt x="1511609" y="598768"/>
                </a:lnTo>
                <a:lnTo>
                  <a:pt x="1543882" y="573158"/>
                </a:lnTo>
                <a:lnTo>
                  <a:pt x="1563480" y="536568"/>
                </a:lnTo>
                <a:lnTo>
                  <a:pt x="1567560" y="508000"/>
                </a:lnTo>
                <a:lnTo>
                  <a:pt x="1567456" y="96955"/>
                </a:lnTo>
                <a:lnTo>
                  <a:pt x="1556711" y="55896"/>
                </a:lnTo>
                <a:lnTo>
                  <a:pt x="1531078" y="23636"/>
                </a:lnTo>
                <a:lnTo>
                  <a:pt x="1494492" y="4070"/>
                </a:lnTo>
                <a:lnTo>
                  <a:pt x="1465960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6981317" y="5399278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960" y="0"/>
                </a:lnTo>
                <a:lnTo>
                  <a:pt x="1507661" y="8941"/>
                </a:lnTo>
                <a:lnTo>
                  <a:pt x="1541033" y="33171"/>
                </a:lnTo>
                <a:lnTo>
                  <a:pt x="1562141" y="68797"/>
                </a:lnTo>
                <a:lnTo>
                  <a:pt x="1567560" y="101600"/>
                </a:lnTo>
                <a:lnTo>
                  <a:pt x="1567560" y="508000"/>
                </a:lnTo>
                <a:lnTo>
                  <a:pt x="1558599" y="549744"/>
                </a:lnTo>
                <a:lnTo>
                  <a:pt x="1534339" y="583108"/>
                </a:lnTo>
                <a:lnTo>
                  <a:pt x="1498714" y="604190"/>
                </a:lnTo>
                <a:lnTo>
                  <a:pt x="1465960" y="609600"/>
                </a:lnTo>
                <a:lnTo>
                  <a:pt x="101600" y="609600"/>
                </a:lnTo>
                <a:lnTo>
                  <a:pt x="59844" y="600654"/>
                </a:lnTo>
                <a:lnTo>
                  <a:pt x="26482" y="576418"/>
                </a:lnTo>
                <a:lnTo>
                  <a:pt x="5406" y="540793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6974078" y="6103213"/>
            <a:ext cx="1567561" cy="609587"/>
          </a:xfrm>
          <a:custGeom>
            <a:avLst/>
            <a:gdLst/>
            <a:ahLst/>
            <a:cxnLst/>
            <a:rect l="l" t="t" r="r" b="b"/>
            <a:pathLst>
              <a:path w="1567561" h="609587">
                <a:moveTo>
                  <a:pt x="0" y="101600"/>
                </a:moveTo>
                <a:lnTo>
                  <a:pt x="104" y="512630"/>
                </a:lnTo>
                <a:lnTo>
                  <a:pt x="10826" y="553685"/>
                </a:lnTo>
                <a:lnTo>
                  <a:pt x="36430" y="585946"/>
                </a:lnTo>
                <a:lnTo>
                  <a:pt x="73022" y="605516"/>
                </a:lnTo>
                <a:lnTo>
                  <a:pt x="101600" y="609587"/>
                </a:lnTo>
                <a:lnTo>
                  <a:pt x="1470595" y="609483"/>
                </a:lnTo>
                <a:lnTo>
                  <a:pt x="1511609" y="598758"/>
                </a:lnTo>
                <a:lnTo>
                  <a:pt x="1543882" y="573151"/>
                </a:lnTo>
                <a:lnTo>
                  <a:pt x="1563480" y="536559"/>
                </a:lnTo>
                <a:lnTo>
                  <a:pt x="1567561" y="507987"/>
                </a:lnTo>
                <a:lnTo>
                  <a:pt x="1567456" y="96956"/>
                </a:lnTo>
                <a:lnTo>
                  <a:pt x="1556711" y="55901"/>
                </a:lnTo>
                <a:lnTo>
                  <a:pt x="1531078" y="23640"/>
                </a:lnTo>
                <a:lnTo>
                  <a:pt x="1494492" y="4071"/>
                </a:lnTo>
                <a:lnTo>
                  <a:pt x="1465961" y="0"/>
                </a:lnTo>
                <a:lnTo>
                  <a:pt x="96955" y="104"/>
                </a:lnTo>
                <a:lnTo>
                  <a:pt x="55896" y="10829"/>
                </a:lnTo>
                <a:lnTo>
                  <a:pt x="23636" y="36435"/>
                </a:lnTo>
                <a:lnTo>
                  <a:pt x="4070" y="73027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6974078" y="6103213"/>
            <a:ext cx="1567561" cy="609587"/>
          </a:xfrm>
          <a:custGeom>
            <a:avLst/>
            <a:gdLst/>
            <a:ahLst/>
            <a:cxnLst/>
            <a:rect l="l" t="t" r="r" b="b"/>
            <a:pathLst>
              <a:path w="1567561" h="609587">
                <a:moveTo>
                  <a:pt x="0" y="101600"/>
                </a:moveTo>
                <a:lnTo>
                  <a:pt x="8941" y="59850"/>
                </a:lnTo>
                <a:lnTo>
                  <a:pt x="33171" y="26487"/>
                </a:lnTo>
                <a:lnTo>
                  <a:pt x="68797" y="5408"/>
                </a:lnTo>
                <a:lnTo>
                  <a:pt x="101600" y="0"/>
                </a:lnTo>
                <a:lnTo>
                  <a:pt x="1465961" y="0"/>
                </a:lnTo>
                <a:lnTo>
                  <a:pt x="1507661" y="8943"/>
                </a:lnTo>
                <a:lnTo>
                  <a:pt x="1541033" y="33176"/>
                </a:lnTo>
                <a:lnTo>
                  <a:pt x="1562141" y="68802"/>
                </a:lnTo>
                <a:lnTo>
                  <a:pt x="1567561" y="101600"/>
                </a:lnTo>
                <a:lnTo>
                  <a:pt x="1567561" y="507987"/>
                </a:lnTo>
                <a:lnTo>
                  <a:pt x="1558599" y="549737"/>
                </a:lnTo>
                <a:lnTo>
                  <a:pt x="1534339" y="583100"/>
                </a:lnTo>
                <a:lnTo>
                  <a:pt x="1498714" y="604179"/>
                </a:lnTo>
                <a:lnTo>
                  <a:pt x="1465961" y="609587"/>
                </a:lnTo>
                <a:lnTo>
                  <a:pt x="101600" y="609587"/>
                </a:lnTo>
                <a:lnTo>
                  <a:pt x="59844" y="600643"/>
                </a:lnTo>
                <a:lnTo>
                  <a:pt x="26482" y="576410"/>
                </a:lnTo>
                <a:lnTo>
                  <a:pt x="5406" y="540785"/>
                </a:lnTo>
                <a:lnTo>
                  <a:pt x="0" y="507987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8621395" y="4702556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600"/>
                </a:lnTo>
                <a:lnTo>
                  <a:pt x="1470595" y="609495"/>
                </a:lnTo>
                <a:lnTo>
                  <a:pt x="1511609" y="598773"/>
                </a:lnTo>
                <a:lnTo>
                  <a:pt x="1543882" y="573169"/>
                </a:lnTo>
                <a:lnTo>
                  <a:pt x="1563480" y="536577"/>
                </a:lnTo>
                <a:lnTo>
                  <a:pt x="1567560" y="508000"/>
                </a:lnTo>
                <a:lnTo>
                  <a:pt x="1567456" y="96965"/>
                </a:lnTo>
                <a:lnTo>
                  <a:pt x="1556711" y="55951"/>
                </a:lnTo>
                <a:lnTo>
                  <a:pt x="1531078" y="23678"/>
                </a:lnTo>
                <a:lnTo>
                  <a:pt x="1494492" y="4080"/>
                </a:lnTo>
                <a:lnTo>
                  <a:pt x="1465960" y="0"/>
                </a:lnTo>
                <a:lnTo>
                  <a:pt x="96955" y="104"/>
                </a:lnTo>
                <a:lnTo>
                  <a:pt x="55896" y="10849"/>
                </a:lnTo>
                <a:lnTo>
                  <a:pt x="23636" y="36482"/>
                </a:lnTo>
                <a:lnTo>
                  <a:pt x="4070" y="73068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8621395" y="4702556"/>
            <a:ext cx="1567560" cy="609600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600"/>
                </a:moveTo>
                <a:lnTo>
                  <a:pt x="8941" y="59899"/>
                </a:lnTo>
                <a:lnTo>
                  <a:pt x="33171" y="26527"/>
                </a:lnTo>
                <a:lnTo>
                  <a:pt x="68797" y="5419"/>
                </a:lnTo>
                <a:lnTo>
                  <a:pt x="101600" y="0"/>
                </a:lnTo>
                <a:lnTo>
                  <a:pt x="1465960" y="0"/>
                </a:lnTo>
                <a:lnTo>
                  <a:pt x="1507661" y="8961"/>
                </a:lnTo>
                <a:lnTo>
                  <a:pt x="1541033" y="33221"/>
                </a:lnTo>
                <a:lnTo>
                  <a:pt x="1562141" y="68846"/>
                </a:lnTo>
                <a:lnTo>
                  <a:pt x="1567560" y="101600"/>
                </a:lnTo>
                <a:lnTo>
                  <a:pt x="1567560" y="508000"/>
                </a:lnTo>
                <a:lnTo>
                  <a:pt x="1558599" y="549755"/>
                </a:lnTo>
                <a:lnTo>
                  <a:pt x="1534339" y="583117"/>
                </a:lnTo>
                <a:lnTo>
                  <a:pt x="1498714" y="604193"/>
                </a:lnTo>
                <a:lnTo>
                  <a:pt x="1465960" y="609600"/>
                </a:lnTo>
                <a:lnTo>
                  <a:pt x="101600" y="609600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8628634" y="5406517"/>
            <a:ext cx="1567561" cy="609612"/>
          </a:xfrm>
          <a:custGeom>
            <a:avLst/>
            <a:gdLst/>
            <a:ahLst/>
            <a:cxnLst/>
            <a:rect l="l" t="t" r="r" b="b"/>
            <a:pathLst>
              <a:path w="1567561" h="609612">
                <a:moveTo>
                  <a:pt x="0" y="101600"/>
                </a:moveTo>
                <a:lnTo>
                  <a:pt x="104" y="512655"/>
                </a:lnTo>
                <a:lnTo>
                  <a:pt x="10826" y="553711"/>
                </a:lnTo>
                <a:lnTo>
                  <a:pt x="36430" y="585971"/>
                </a:lnTo>
                <a:lnTo>
                  <a:pt x="73022" y="605541"/>
                </a:lnTo>
                <a:lnTo>
                  <a:pt x="101600" y="609612"/>
                </a:lnTo>
                <a:lnTo>
                  <a:pt x="1470605" y="609508"/>
                </a:lnTo>
                <a:lnTo>
                  <a:pt x="1511664" y="598783"/>
                </a:lnTo>
                <a:lnTo>
                  <a:pt x="1543924" y="573176"/>
                </a:lnTo>
                <a:lnTo>
                  <a:pt x="1563490" y="536585"/>
                </a:lnTo>
                <a:lnTo>
                  <a:pt x="1567561" y="508012"/>
                </a:lnTo>
                <a:lnTo>
                  <a:pt x="1567456" y="96955"/>
                </a:lnTo>
                <a:lnTo>
                  <a:pt x="1556734" y="55896"/>
                </a:lnTo>
                <a:lnTo>
                  <a:pt x="1531130" y="23636"/>
                </a:lnTo>
                <a:lnTo>
                  <a:pt x="1494538" y="4070"/>
                </a:lnTo>
                <a:lnTo>
                  <a:pt x="1465961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628634" y="5406517"/>
            <a:ext cx="1567561" cy="609612"/>
          </a:xfrm>
          <a:custGeom>
            <a:avLst/>
            <a:gdLst/>
            <a:ahLst/>
            <a:cxnLst/>
            <a:rect l="l" t="t" r="r" b="b"/>
            <a:pathLst>
              <a:path w="1567561" h="609612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716" y="8941"/>
                </a:lnTo>
                <a:lnTo>
                  <a:pt x="1541078" y="33171"/>
                </a:lnTo>
                <a:lnTo>
                  <a:pt x="1562154" y="68797"/>
                </a:lnTo>
                <a:lnTo>
                  <a:pt x="1567561" y="101600"/>
                </a:lnTo>
                <a:lnTo>
                  <a:pt x="1567561" y="508012"/>
                </a:lnTo>
                <a:lnTo>
                  <a:pt x="1558619" y="549762"/>
                </a:lnTo>
                <a:lnTo>
                  <a:pt x="1534389" y="583125"/>
                </a:lnTo>
                <a:lnTo>
                  <a:pt x="1498763" y="604204"/>
                </a:lnTo>
                <a:lnTo>
                  <a:pt x="1465961" y="609612"/>
                </a:lnTo>
                <a:lnTo>
                  <a:pt x="101600" y="609612"/>
                </a:lnTo>
                <a:lnTo>
                  <a:pt x="59844" y="600669"/>
                </a:lnTo>
                <a:lnTo>
                  <a:pt x="26482" y="576436"/>
                </a:lnTo>
                <a:lnTo>
                  <a:pt x="5406" y="540810"/>
                </a:lnTo>
                <a:lnTo>
                  <a:pt x="0" y="508012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8621395" y="6110465"/>
            <a:ext cx="1567560" cy="609599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599"/>
                </a:moveTo>
                <a:lnTo>
                  <a:pt x="104" y="512642"/>
                </a:lnTo>
                <a:lnTo>
                  <a:pt x="10826" y="553692"/>
                </a:lnTo>
                <a:lnTo>
                  <a:pt x="36430" y="585955"/>
                </a:lnTo>
                <a:lnTo>
                  <a:pt x="73022" y="605527"/>
                </a:lnTo>
                <a:lnTo>
                  <a:pt x="101600" y="609599"/>
                </a:lnTo>
                <a:lnTo>
                  <a:pt x="1470605" y="609495"/>
                </a:lnTo>
                <a:lnTo>
                  <a:pt x="1511664" y="598768"/>
                </a:lnTo>
                <a:lnTo>
                  <a:pt x="1543924" y="573158"/>
                </a:lnTo>
                <a:lnTo>
                  <a:pt x="1563490" y="536568"/>
                </a:lnTo>
                <a:lnTo>
                  <a:pt x="1567560" y="507999"/>
                </a:lnTo>
                <a:lnTo>
                  <a:pt x="1567456" y="96957"/>
                </a:lnTo>
                <a:lnTo>
                  <a:pt x="1556734" y="55907"/>
                </a:lnTo>
                <a:lnTo>
                  <a:pt x="1531130" y="23644"/>
                </a:lnTo>
                <a:lnTo>
                  <a:pt x="1494538" y="4072"/>
                </a:lnTo>
                <a:lnTo>
                  <a:pt x="1465960" y="0"/>
                </a:lnTo>
                <a:lnTo>
                  <a:pt x="96955" y="104"/>
                </a:lnTo>
                <a:lnTo>
                  <a:pt x="55896" y="10831"/>
                </a:lnTo>
                <a:lnTo>
                  <a:pt x="23636" y="36441"/>
                </a:lnTo>
                <a:lnTo>
                  <a:pt x="4070" y="73031"/>
                </a:lnTo>
                <a:lnTo>
                  <a:pt x="0" y="101599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8621395" y="6110465"/>
            <a:ext cx="1567560" cy="609599"/>
          </a:xfrm>
          <a:custGeom>
            <a:avLst/>
            <a:gdLst/>
            <a:ahLst/>
            <a:cxnLst/>
            <a:rect l="l" t="t" r="r" b="b"/>
            <a:pathLst>
              <a:path w="1567560" h="609600">
                <a:moveTo>
                  <a:pt x="0" y="101599"/>
                </a:moveTo>
                <a:lnTo>
                  <a:pt x="8941" y="59855"/>
                </a:lnTo>
                <a:lnTo>
                  <a:pt x="33171" y="26491"/>
                </a:lnTo>
                <a:lnTo>
                  <a:pt x="68797" y="5409"/>
                </a:lnTo>
                <a:lnTo>
                  <a:pt x="101600" y="0"/>
                </a:lnTo>
                <a:lnTo>
                  <a:pt x="1465960" y="0"/>
                </a:lnTo>
                <a:lnTo>
                  <a:pt x="1507716" y="8945"/>
                </a:lnTo>
                <a:lnTo>
                  <a:pt x="1541078" y="33181"/>
                </a:lnTo>
                <a:lnTo>
                  <a:pt x="1562154" y="68806"/>
                </a:lnTo>
                <a:lnTo>
                  <a:pt x="1567560" y="101599"/>
                </a:lnTo>
                <a:lnTo>
                  <a:pt x="1567560" y="507999"/>
                </a:lnTo>
                <a:lnTo>
                  <a:pt x="1558619" y="549744"/>
                </a:lnTo>
                <a:lnTo>
                  <a:pt x="1534389" y="583108"/>
                </a:lnTo>
                <a:lnTo>
                  <a:pt x="1498763" y="604190"/>
                </a:lnTo>
                <a:lnTo>
                  <a:pt x="1465960" y="609599"/>
                </a:lnTo>
                <a:lnTo>
                  <a:pt x="101600" y="609599"/>
                </a:lnTo>
                <a:lnTo>
                  <a:pt x="59844" y="600654"/>
                </a:lnTo>
                <a:lnTo>
                  <a:pt x="26482" y="576418"/>
                </a:lnTo>
                <a:lnTo>
                  <a:pt x="5406" y="540793"/>
                </a:lnTo>
                <a:lnTo>
                  <a:pt x="0" y="507999"/>
                </a:lnTo>
                <a:lnTo>
                  <a:pt x="0" y="101599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10297795" y="4680839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600"/>
                </a:moveTo>
                <a:lnTo>
                  <a:pt x="104" y="512644"/>
                </a:lnTo>
                <a:lnTo>
                  <a:pt x="10826" y="553703"/>
                </a:lnTo>
                <a:lnTo>
                  <a:pt x="36430" y="585963"/>
                </a:lnTo>
                <a:lnTo>
                  <a:pt x="73022" y="605529"/>
                </a:lnTo>
                <a:lnTo>
                  <a:pt x="101600" y="609600"/>
                </a:lnTo>
                <a:lnTo>
                  <a:pt x="1470478" y="609495"/>
                </a:lnTo>
                <a:lnTo>
                  <a:pt x="1511537" y="598773"/>
                </a:lnTo>
                <a:lnTo>
                  <a:pt x="1543797" y="573169"/>
                </a:lnTo>
                <a:lnTo>
                  <a:pt x="1563363" y="536577"/>
                </a:lnTo>
                <a:lnTo>
                  <a:pt x="1567433" y="508000"/>
                </a:lnTo>
                <a:lnTo>
                  <a:pt x="1567329" y="96955"/>
                </a:lnTo>
                <a:lnTo>
                  <a:pt x="1556607" y="55896"/>
                </a:lnTo>
                <a:lnTo>
                  <a:pt x="1531003" y="23636"/>
                </a:lnTo>
                <a:lnTo>
                  <a:pt x="1494411" y="4070"/>
                </a:lnTo>
                <a:lnTo>
                  <a:pt x="1465833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10297795" y="4680839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600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833" y="0"/>
                </a:lnTo>
                <a:lnTo>
                  <a:pt x="1507589" y="8941"/>
                </a:lnTo>
                <a:lnTo>
                  <a:pt x="1540951" y="33171"/>
                </a:lnTo>
                <a:lnTo>
                  <a:pt x="1562027" y="68797"/>
                </a:lnTo>
                <a:lnTo>
                  <a:pt x="1567433" y="101600"/>
                </a:lnTo>
                <a:lnTo>
                  <a:pt x="1567433" y="508000"/>
                </a:lnTo>
                <a:lnTo>
                  <a:pt x="1558492" y="549755"/>
                </a:lnTo>
                <a:lnTo>
                  <a:pt x="1534262" y="583117"/>
                </a:lnTo>
                <a:lnTo>
                  <a:pt x="1498636" y="604193"/>
                </a:lnTo>
                <a:lnTo>
                  <a:pt x="1465833" y="609600"/>
                </a:lnTo>
                <a:lnTo>
                  <a:pt x="101600" y="609600"/>
                </a:lnTo>
                <a:lnTo>
                  <a:pt x="59844" y="600658"/>
                </a:lnTo>
                <a:lnTo>
                  <a:pt x="26482" y="576428"/>
                </a:lnTo>
                <a:lnTo>
                  <a:pt x="5406" y="540802"/>
                </a:lnTo>
                <a:lnTo>
                  <a:pt x="0" y="508000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0305034" y="5384800"/>
            <a:ext cx="1567561" cy="609561"/>
          </a:xfrm>
          <a:custGeom>
            <a:avLst/>
            <a:gdLst/>
            <a:ahLst/>
            <a:cxnLst/>
            <a:rect l="l" t="t" r="r" b="b"/>
            <a:pathLst>
              <a:path w="1567561" h="609561">
                <a:moveTo>
                  <a:pt x="0" y="101600"/>
                </a:moveTo>
                <a:lnTo>
                  <a:pt x="104" y="512605"/>
                </a:lnTo>
                <a:lnTo>
                  <a:pt x="10826" y="553660"/>
                </a:lnTo>
                <a:lnTo>
                  <a:pt x="36430" y="585921"/>
                </a:lnTo>
                <a:lnTo>
                  <a:pt x="73022" y="605490"/>
                </a:lnTo>
                <a:lnTo>
                  <a:pt x="101600" y="609561"/>
                </a:lnTo>
                <a:lnTo>
                  <a:pt x="1470595" y="609457"/>
                </a:lnTo>
                <a:lnTo>
                  <a:pt x="1511609" y="598732"/>
                </a:lnTo>
                <a:lnTo>
                  <a:pt x="1543882" y="573126"/>
                </a:lnTo>
                <a:lnTo>
                  <a:pt x="1563480" y="536534"/>
                </a:lnTo>
                <a:lnTo>
                  <a:pt x="1567561" y="507961"/>
                </a:lnTo>
                <a:lnTo>
                  <a:pt x="1567456" y="96955"/>
                </a:lnTo>
                <a:lnTo>
                  <a:pt x="1556711" y="55896"/>
                </a:lnTo>
                <a:lnTo>
                  <a:pt x="1531078" y="23636"/>
                </a:lnTo>
                <a:lnTo>
                  <a:pt x="1494492" y="4070"/>
                </a:lnTo>
                <a:lnTo>
                  <a:pt x="1465961" y="0"/>
                </a:lnTo>
                <a:lnTo>
                  <a:pt x="96955" y="104"/>
                </a:lnTo>
                <a:lnTo>
                  <a:pt x="55896" y="10826"/>
                </a:lnTo>
                <a:lnTo>
                  <a:pt x="23636" y="36430"/>
                </a:lnTo>
                <a:lnTo>
                  <a:pt x="4070" y="73022"/>
                </a:lnTo>
                <a:lnTo>
                  <a:pt x="0" y="101600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10305034" y="5384800"/>
            <a:ext cx="1567561" cy="609561"/>
          </a:xfrm>
          <a:custGeom>
            <a:avLst/>
            <a:gdLst/>
            <a:ahLst/>
            <a:cxnLst/>
            <a:rect l="l" t="t" r="r" b="b"/>
            <a:pathLst>
              <a:path w="1567561" h="609561">
                <a:moveTo>
                  <a:pt x="0" y="101600"/>
                </a:moveTo>
                <a:lnTo>
                  <a:pt x="8941" y="59844"/>
                </a:lnTo>
                <a:lnTo>
                  <a:pt x="33171" y="26482"/>
                </a:lnTo>
                <a:lnTo>
                  <a:pt x="68797" y="5406"/>
                </a:lnTo>
                <a:lnTo>
                  <a:pt x="101600" y="0"/>
                </a:lnTo>
                <a:lnTo>
                  <a:pt x="1465961" y="0"/>
                </a:lnTo>
                <a:lnTo>
                  <a:pt x="1507661" y="8941"/>
                </a:lnTo>
                <a:lnTo>
                  <a:pt x="1541033" y="33171"/>
                </a:lnTo>
                <a:lnTo>
                  <a:pt x="1562141" y="68797"/>
                </a:lnTo>
                <a:lnTo>
                  <a:pt x="1567561" y="101600"/>
                </a:lnTo>
                <a:lnTo>
                  <a:pt x="1567561" y="507961"/>
                </a:lnTo>
                <a:lnTo>
                  <a:pt x="1558599" y="549711"/>
                </a:lnTo>
                <a:lnTo>
                  <a:pt x="1534339" y="583074"/>
                </a:lnTo>
                <a:lnTo>
                  <a:pt x="1498714" y="604153"/>
                </a:lnTo>
                <a:lnTo>
                  <a:pt x="1465961" y="609561"/>
                </a:lnTo>
                <a:lnTo>
                  <a:pt x="101600" y="609561"/>
                </a:lnTo>
                <a:lnTo>
                  <a:pt x="59844" y="600618"/>
                </a:lnTo>
                <a:lnTo>
                  <a:pt x="26482" y="576385"/>
                </a:lnTo>
                <a:lnTo>
                  <a:pt x="5406" y="540759"/>
                </a:lnTo>
                <a:lnTo>
                  <a:pt x="0" y="507961"/>
                </a:lnTo>
                <a:lnTo>
                  <a:pt x="0" y="101600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10297795" y="6088697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599">
                <a:moveTo>
                  <a:pt x="0" y="101599"/>
                </a:moveTo>
                <a:lnTo>
                  <a:pt x="104" y="512642"/>
                </a:lnTo>
                <a:lnTo>
                  <a:pt x="10826" y="553692"/>
                </a:lnTo>
                <a:lnTo>
                  <a:pt x="36430" y="585955"/>
                </a:lnTo>
                <a:lnTo>
                  <a:pt x="73022" y="605527"/>
                </a:lnTo>
                <a:lnTo>
                  <a:pt x="101600" y="609599"/>
                </a:lnTo>
                <a:lnTo>
                  <a:pt x="1470478" y="609495"/>
                </a:lnTo>
                <a:lnTo>
                  <a:pt x="1511537" y="598768"/>
                </a:lnTo>
                <a:lnTo>
                  <a:pt x="1543797" y="573158"/>
                </a:lnTo>
                <a:lnTo>
                  <a:pt x="1563363" y="536568"/>
                </a:lnTo>
                <a:lnTo>
                  <a:pt x="1567433" y="507999"/>
                </a:lnTo>
                <a:lnTo>
                  <a:pt x="1567329" y="96957"/>
                </a:lnTo>
                <a:lnTo>
                  <a:pt x="1556607" y="55907"/>
                </a:lnTo>
                <a:lnTo>
                  <a:pt x="1531003" y="23644"/>
                </a:lnTo>
                <a:lnTo>
                  <a:pt x="1494411" y="4072"/>
                </a:lnTo>
                <a:lnTo>
                  <a:pt x="1465833" y="0"/>
                </a:lnTo>
                <a:lnTo>
                  <a:pt x="96955" y="104"/>
                </a:lnTo>
                <a:lnTo>
                  <a:pt x="55896" y="10831"/>
                </a:lnTo>
                <a:lnTo>
                  <a:pt x="23636" y="36441"/>
                </a:lnTo>
                <a:lnTo>
                  <a:pt x="4070" y="73031"/>
                </a:lnTo>
                <a:lnTo>
                  <a:pt x="0" y="101599"/>
                </a:lnTo>
                <a:close/>
              </a:path>
            </a:pathLst>
          </a:custGeom>
          <a:solidFill>
            <a:srgbClr val="C5DFB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10297795" y="6088697"/>
            <a:ext cx="1567433" cy="609600"/>
          </a:xfrm>
          <a:custGeom>
            <a:avLst/>
            <a:gdLst/>
            <a:ahLst/>
            <a:cxnLst/>
            <a:rect l="l" t="t" r="r" b="b"/>
            <a:pathLst>
              <a:path w="1567433" h="609599">
                <a:moveTo>
                  <a:pt x="0" y="101599"/>
                </a:moveTo>
                <a:lnTo>
                  <a:pt x="8941" y="59855"/>
                </a:lnTo>
                <a:lnTo>
                  <a:pt x="33171" y="26491"/>
                </a:lnTo>
                <a:lnTo>
                  <a:pt x="68797" y="5409"/>
                </a:lnTo>
                <a:lnTo>
                  <a:pt x="101600" y="0"/>
                </a:lnTo>
                <a:lnTo>
                  <a:pt x="1465833" y="0"/>
                </a:lnTo>
                <a:lnTo>
                  <a:pt x="1507589" y="8945"/>
                </a:lnTo>
                <a:lnTo>
                  <a:pt x="1540951" y="33181"/>
                </a:lnTo>
                <a:lnTo>
                  <a:pt x="1562027" y="68806"/>
                </a:lnTo>
                <a:lnTo>
                  <a:pt x="1567433" y="101599"/>
                </a:lnTo>
                <a:lnTo>
                  <a:pt x="1567433" y="507999"/>
                </a:lnTo>
                <a:lnTo>
                  <a:pt x="1558492" y="549744"/>
                </a:lnTo>
                <a:lnTo>
                  <a:pt x="1534262" y="583108"/>
                </a:lnTo>
                <a:lnTo>
                  <a:pt x="1498636" y="604190"/>
                </a:lnTo>
                <a:lnTo>
                  <a:pt x="1465833" y="609599"/>
                </a:lnTo>
                <a:lnTo>
                  <a:pt x="101600" y="609599"/>
                </a:lnTo>
                <a:lnTo>
                  <a:pt x="59844" y="600654"/>
                </a:lnTo>
                <a:lnTo>
                  <a:pt x="26482" y="576418"/>
                </a:lnTo>
                <a:lnTo>
                  <a:pt x="5406" y="540793"/>
                </a:lnTo>
                <a:lnTo>
                  <a:pt x="0" y="507999"/>
                </a:lnTo>
                <a:lnTo>
                  <a:pt x="0" y="101599"/>
                </a:lnTo>
                <a:close/>
              </a:path>
            </a:pathLst>
          </a:custGeom>
          <a:ln w="28575">
            <a:solidFill>
              <a:srgbClr val="A9D18E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1030516" y="617347"/>
            <a:ext cx="11161483" cy="0"/>
          </a:xfrm>
          <a:custGeom>
            <a:avLst/>
            <a:gdLst/>
            <a:ahLst/>
            <a:cxnLst/>
            <a:rect l="l" t="t" r="r" b="b"/>
            <a:pathLst>
              <a:path w="11161483">
                <a:moveTo>
                  <a:pt x="11161483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30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1523746" y="767714"/>
            <a:ext cx="10549255" cy="991870"/>
          </a:xfrm>
          <a:custGeom>
            <a:avLst/>
            <a:gdLst/>
            <a:ahLst/>
            <a:cxnLst/>
            <a:rect l="l" t="t" r="r" b="b"/>
            <a:pathLst>
              <a:path w="10549255" h="991870">
                <a:moveTo>
                  <a:pt x="0" y="165354"/>
                </a:moveTo>
                <a:lnTo>
                  <a:pt x="111" y="832634"/>
                </a:lnTo>
                <a:lnTo>
                  <a:pt x="7270" y="875151"/>
                </a:lnTo>
                <a:lnTo>
                  <a:pt x="24546" y="913241"/>
                </a:lnTo>
                <a:lnTo>
                  <a:pt x="50465" y="945431"/>
                </a:lnTo>
                <a:lnTo>
                  <a:pt x="83555" y="970248"/>
                </a:lnTo>
                <a:lnTo>
                  <a:pt x="122342" y="986219"/>
                </a:lnTo>
                <a:lnTo>
                  <a:pt x="165353" y="991870"/>
                </a:lnTo>
                <a:lnTo>
                  <a:pt x="10390019" y="991758"/>
                </a:lnTo>
                <a:lnTo>
                  <a:pt x="10432536" y="984599"/>
                </a:lnTo>
                <a:lnTo>
                  <a:pt x="10470626" y="967323"/>
                </a:lnTo>
                <a:lnTo>
                  <a:pt x="10502816" y="941404"/>
                </a:lnTo>
                <a:lnTo>
                  <a:pt x="10527633" y="908314"/>
                </a:lnTo>
                <a:lnTo>
                  <a:pt x="10543604" y="869527"/>
                </a:lnTo>
                <a:lnTo>
                  <a:pt x="10549255" y="826515"/>
                </a:lnTo>
                <a:lnTo>
                  <a:pt x="10549143" y="159235"/>
                </a:lnTo>
                <a:lnTo>
                  <a:pt x="10541984" y="116718"/>
                </a:lnTo>
                <a:lnTo>
                  <a:pt x="10524708" y="78628"/>
                </a:lnTo>
                <a:lnTo>
                  <a:pt x="10498789" y="46438"/>
                </a:lnTo>
                <a:lnTo>
                  <a:pt x="10465699" y="21621"/>
                </a:lnTo>
                <a:lnTo>
                  <a:pt x="10426912" y="5650"/>
                </a:lnTo>
                <a:lnTo>
                  <a:pt x="10383901" y="0"/>
                </a:lnTo>
                <a:lnTo>
                  <a:pt x="159235" y="111"/>
                </a:lnTo>
                <a:lnTo>
                  <a:pt x="116718" y="7270"/>
                </a:lnTo>
                <a:lnTo>
                  <a:pt x="78628" y="24546"/>
                </a:lnTo>
                <a:lnTo>
                  <a:pt x="46438" y="50465"/>
                </a:lnTo>
                <a:lnTo>
                  <a:pt x="21621" y="83555"/>
                </a:lnTo>
                <a:lnTo>
                  <a:pt x="5650" y="122342"/>
                </a:lnTo>
                <a:lnTo>
                  <a:pt x="0" y="16535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1523746" y="767714"/>
            <a:ext cx="10549255" cy="991870"/>
          </a:xfrm>
          <a:custGeom>
            <a:avLst/>
            <a:gdLst/>
            <a:ahLst/>
            <a:cxnLst/>
            <a:rect l="l" t="t" r="r" b="b"/>
            <a:pathLst>
              <a:path w="10549255" h="991870">
                <a:moveTo>
                  <a:pt x="0" y="165354"/>
                </a:moveTo>
                <a:lnTo>
                  <a:pt x="5650" y="122342"/>
                </a:lnTo>
                <a:lnTo>
                  <a:pt x="21621" y="83555"/>
                </a:lnTo>
                <a:lnTo>
                  <a:pt x="46438" y="50465"/>
                </a:lnTo>
                <a:lnTo>
                  <a:pt x="78628" y="24546"/>
                </a:lnTo>
                <a:lnTo>
                  <a:pt x="116718" y="7270"/>
                </a:lnTo>
                <a:lnTo>
                  <a:pt x="159235" y="111"/>
                </a:lnTo>
                <a:lnTo>
                  <a:pt x="165353" y="0"/>
                </a:lnTo>
                <a:lnTo>
                  <a:pt x="10383901" y="0"/>
                </a:lnTo>
                <a:lnTo>
                  <a:pt x="10426912" y="5650"/>
                </a:lnTo>
                <a:lnTo>
                  <a:pt x="10465699" y="21621"/>
                </a:lnTo>
                <a:lnTo>
                  <a:pt x="10498789" y="46438"/>
                </a:lnTo>
                <a:lnTo>
                  <a:pt x="10524708" y="78628"/>
                </a:lnTo>
                <a:lnTo>
                  <a:pt x="10541984" y="116718"/>
                </a:lnTo>
                <a:lnTo>
                  <a:pt x="10549143" y="159235"/>
                </a:lnTo>
                <a:lnTo>
                  <a:pt x="10549255" y="165354"/>
                </a:lnTo>
                <a:lnTo>
                  <a:pt x="10549255" y="826515"/>
                </a:lnTo>
                <a:lnTo>
                  <a:pt x="10543604" y="869527"/>
                </a:lnTo>
                <a:lnTo>
                  <a:pt x="10527633" y="908314"/>
                </a:lnTo>
                <a:lnTo>
                  <a:pt x="10502816" y="941404"/>
                </a:lnTo>
                <a:lnTo>
                  <a:pt x="10470626" y="967323"/>
                </a:lnTo>
                <a:lnTo>
                  <a:pt x="10432536" y="984599"/>
                </a:lnTo>
                <a:lnTo>
                  <a:pt x="10390019" y="991758"/>
                </a:lnTo>
                <a:lnTo>
                  <a:pt x="10383901" y="991870"/>
                </a:lnTo>
                <a:lnTo>
                  <a:pt x="165353" y="991870"/>
                </a:lnTo>
                <a:lnTo>
                  <a:pt x="122342" y="986219"/>
                </a:lnTo>
                <a:lnTo>
                  <a:pt x="83555" y="970248"/>
                </a:lnTo>
                <a:lnTo>
                  <a:pt x="50465" y="945431"/>
                </a:lnTo>
                <a:lnTo>
                  <a:pt x="24546" y="913241"/>
                </a:lnTo>
                <a:lnTo>
                  <a:pt x="7270" y="875151"/>
                </a:lnTo>
                <a:lnTo>
                  <a:pt x="111" y="832634"/>
                </a:lnTo>
                <a:lnTo>
                  <a:pt x="0" y="826515"/>
                </a:lnTo>
                <a:lnTo>
                  <a:pt x="0" y="165354"/>
                </a:lnTo>
                <a:close/>
              </a:path>
            </a:pathLst>
          </a:custGeom>
          <a:ln w="28575">
            <a:solidFill>
              <a:srgbClr val="C55A1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1871599" y="875538"/>
            <a:ext cx="1812416" cy="727963"/>
          </a:xfrm>
          <a:custGeom>
            <a:avLst/>
            <a:gdLst/>
            <a:ahLst/>
            <a:cxnLst/>
            <a:rect l="l" t="t" r="r" b="b"/>
            <a:pathLst>
              <a:path w="1812416" h="727963">
                <a:moveTo>
                  <a:pt x="0" y="121285"/>
                </a:moveTo>
                <a:lnTo>
                  <a:pt x="0" y="606551"/>
                </a:lnTo>
                <a:lnTo>
                  <a:pt x="232" y="614129"/>
                </a:lnTo>
                <a:lnTo>
                  <a:pt x="10286" y="655541"/>
                </a:lnTo>
                <a:lnTo>
                  <a:pt x="33202" y="689995"/>
                </a:lnTo>
                <a:lnTo>
                  <a:pt x="66237" y="714755"/>
                </a:lnTo>
                <a:lnTo>
                  <a:pt x="106649" y="727087"/>
                </a:lnTo>
                <a:lnTo>
                  <a:pt x="121284" y="727963"/>
                </a:lnTo>
                <a:lnTo>
                  <a:pt x="1691131" y="727963"/>
                </a:lnTo>
                <a:lnTo>
                  <a:pt x="1740100" y="717675"/>
                </a:lnTo>
                <a:lnTo>
                  <a:pt x="1774515" y="694747"/>
                </a:lnTo>
                <a:lnTo>
                  <a:pt x="1799235" y="661681"/>
                </a:lnTo>
                <a:lnTo>
                  <a:pt x="1811542" y="621213"/>
                </a:lnTo>
                <a:lnTo>
                  <a:pt x="1812416" y="606551"/>
                </a:lnTo>
                <a:lnTo>
                  <a:pt x="1812416" y="121285"/>
                </a:lnTo>
                <a:lnTo>
                  <a:pt x="1802179" y="72383"/>
                </a:lnTo>
                <a:lnTo>
                  <a:pt x="1779295" y="37938"/>
                </a:lnTo>
                <a:lnTo>
                  <a:pt x="1746260" y="13194"/>
                </a:lnTo>
                <a:lnTo>
                  <a:pt x="1705799" y="875"/>
                </a:lnTo>
                <a:lnTo>
                  <a:pt x="1691131" y="0"/>
                </a:lnTo>
                <a:lnTo>
                  <a:pt x="121284" y="0"/>
                </a:lnTo>
                <a:lnTo>
                  <a:pt x="72438" y="10237"/>
                </a:lnTo>
                <a:lnTo>
                  <a:pt x="37987" y="33121"/>
                </a:lnTo>
                <a:lnTo>
                  <a:pt x="13218" y="66156"/>
                </a:lnTo>
                <a:lnTo>
                  <a:pt x="877" y="106617"/>
                </a:lnTo>
                <a:lnTo>
                  <a:pt x="0" y="121285"/>
                </a:lnTo>
                <a:close/>
              </a:path>
            </a:pathLst>
          </a:custGeom>
          <a:solidFill>
            <a:srgbClr val="DAE2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1869948" y="873251"/>
            <a:ext cx="1815083" cy="7315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3482721" y="875538"/>
            <a:ext cx="1812416" cy="727963"/>
          </a:xfrm>
          <a:custGeom>
            <a:avLst/>
            <a:gdLst/>
            <a:ahLst/>
            <a:cxnLst/>
            <a:rect l="l" t="t" r="r" b="b"/>
            <a:pathLst>
              <a:path w="1812416" h="727963">
                <a:moveTo>
                  <a:pt x="0" y="121285"/>
                </a:moveTo>
                <a:lnTo>
                  <a:pt x="0" y="606551"/>
                </a:lnTo>
                <a:lnTo>
                  <a:pt x="232" y="614129"/>
                </a:lnTo>
                <a:lnTo>
                  <a:pt x="10267" y="655541"/>
                </a:lnTo>
                <a:lnTo>
                  <a:pt x="33156" y="689995"/>
                </a:lnTo>
                <a:lnTo>
                  <a:pt x="66181" y="714755"/>
                </a:lnTo>
                <a:lnTo>
                  <a:pt x="106625" y="727087"/>
                </a:lnTo>
                <a:lnTo>
                  <a:pt x="121284" y="727963"/>
                </a:lnTo>
                <a:lnTo>
                  <a:pt x="1691131" y="727963"/>
                </a:lnTo>
                <a:lnTo>
                  <a:pt x="1740045" y="717675"/>
                </a:lnTo>
                <a:lnTo>
                  <a:pt x="1774465" y="694747"/>
                </a:lnTo>
                <a:lnTo>
                  <a:pt x="1799211" y="661681"/>
                </a:lnTo>
                <a:lnTo>
                  <a:pt x="1811540" y="621213"/>
                </a:lnTo>
                <a:lnTo>
                  <a:pt x="1812416" y="606551"/>
                </a:lnTo>
                <a:lnTo>
                  <a:pt x="1812416" y="121285"/>
                </a:lnTo>
                <a:lnTo>
                  <a:pt x="1802160" y="72383"/>
                </a:lnTo>
                <a:lnTo>
                  <a:pt x="1779249" y="37938"/>
                </a:lnTo>
                <a:lnTo>
                  <a:pt x="1746205" y="13194"/>
                </a:lnTo>
                <a:lnTo>
                  <a:pt x="1705775" y="875"/>
                </a:lnTo>
                <a:lnTo>
                  <a:pt x="1691131" y="0"/>
                </a:lnTo>
                <a:lnTo>
                  <a:pt x="121284" y="0"/>
                </a:lnTo>
                <a:lnTo>
                  <a:pt x="72383" y="10237"/>
                </a:lnTo>
                <a:lnTo>
                  <a:pt x="37938" y="33121"/>
                </a:lnTo>
                <a:lnTo>
                  <a:pt x="13194" y="66156"/>
                </a:lnTo>
                <a:lnTo>
                  <a:pt x="875" y="106617"/>
                </a:lnTo>
                <a:lnTo>
                  <a:pt x="0" y="121285"/>
                </a:lnTo>
                <a:close/>
              </a:path>
            </a:pathLst>
          </a:custGeom>
          <a:solidFill>
            <a:srgbClr val="DAE2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3480816" y="873251"/>
            <a:ext cx="1815084" cy="7315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6906133" y="875538"/>
            <a:ext cx="1812544" cy="727963"/>
          </a:xfrm>
          <a:custGeom>
            <a:avLst/>
            <a:gdLst/>
            <a:ahLst/>
            <a:cxnLst/>
            <a:rect l="l" t="t" r="r" b="b"/>
            <a:pathLst>
              <a:path w="1812544" h="727963">
                <a:moveTo>
                  <a:pt x="0" y="121285"/>
                </a:moveTo>
                <a:lnTo>
                  <a:pt x="0" y="606551"/>
                </a:lnTo>
                <a:lnTo>
                  <a:pt x="238" y="614228"/>
                </a:lnTo>
                <a:lnTo>
                  <a:pt x="10317" y="655608"/>
                </a:lnTo>
                <a:lnTo>
                  <a:pt x="33251" y="690031"/>
                </a:lnTo>
                <a:lnTo>
                  <a:pt x="66308" y="714768"/>
                </a:lnTo>
                <a:lnTo>
                  <a:pt x="106757" y="727088"/>
                </a:lnTo>
                <a:lnTo>
                  <a:pt x="121412" y="727963"/>
                </a:lnTo>
                <a:lnTo>
                  <a:pt x="1691132" y="727963"/>
                </a:lnTo>
                <a:lnTo>
                  <a:pt x="1740188" y="717646"/>
                </a:lnTo>
                <a:lnTo>
                  <a:pt x="1774611" y="694712"/>
                </a:lnTo>
                <a:lnTo>
                  <a:pt x="1799348" y="661655"/>
                </a:lnTo>
                <a:lnTo>
                  <a:pt x="1811668" y="621206"/>
                </a:lnTo>
                <a:lnTo>
                  <a:pt x="1812544" y="606551"/>
                </a:lnTo>
                <a:lnTo>
                  <a:pt x="1812544" y="121285"/>
                </a:lnTo>
                <a:lnTo>
                  <a:pt x="1802255" y="72316"/>
                </a:lnTo>
                <a:lnTo>
                  <a:pt x="1779327" y="37901"/>
                </a:lnTo>
                <a:lnTo>
                  <a:pt x="1746261" y="13181"/>
                </a:lnTo>
                <a:lnTo>
                  <a:pt x="1705793" y="874"/>
                </a:lnTo>
                <a:lnTo>
                  <a:pt x="1691132" y="0"/>
                </a:lnTo>
                <a:lnTo>
                  <a:pt x="121412" y="0"/>
                </a:lnTo>
                <a:lnTo>
                  <a:pt x="72422" y="10267"/>
                </a:lnTo>
                <a:lnTo>
                  <a:pt x="37968" y="33156"/>
                </a:lnTo>
                <a:lnTo>
                  <a:pt x="13208" y="66181"/>
                </a:lnTo>
                <a:lnTo>
                  <a:pt x="876" y="106625"/>
                </a:lnTo>
                <a:lnTo>
                  <a:pt x="0" y="121285"/>
                </a:lnTo>
                <a:close/>
              </a:path>
            </a:pathLst>
          </a:custGeom>
          <a:solidFill>
            <a:srgbClr val="DAE2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6905244" y="873251"/>
            <a:ext cx="1815083" cy="7315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5093716" y="875538"/>
            <a:ext cx="1812416" cy="727963"/>
          </a:xfrm>
          <a:custGeom>
            <a:avLst/>
            <a:gdLst/>
            <a:ahLst/>
            <a:cxnLst/>
            <a:rect l="l" t="t" r="r" b="b"/>
            <a:pathLst>
              <a:path w="1812416" h="727963">
                <a:moveTo>
                  <a:pt x="0" y="121285"/>
                </a:moveTo>
                <a:lnTo>
                  <a:pt x="0" y="606551"/>
                </a:lnTo>
                <a:lnTo>
                  <a:pt x="238" y="614228"/>
                </a:lnTo>
                <a:lnTo>
                  <a:pt x="10317" y="655608"/>
                </a:lnTo>
                <a:lnTo>
                  <a:pt x="33251" y="690031"/>
                </a:lnTo>
                <a:lnTo>
                  <a:pt x="66308" y="714768"/>
                </a:lnTo>
                <a:lnTo>
                  <a:pt x="106757" y="727088"/>
                </a:lnTo>
                <a:lnTo>
                  <a:pt x="121412" y="727963"/>
                </a:lnTo>
                <a:lnTo>
                  <a:pt x="1691132" y="727963"/>
                </a:lnTo>
                <a:lnTo>
                  <a:pt x="1740100" y="717675"/>
                </a:lnTo>
                <a:lnTo>
                  <a:pt x="1774515" y="694747"/>
                </a:lnTo>
                <a:lnTo>
                  <a:pt x="1799235" y="661681"/>
                </a:lnTo>
                <a:lnTo>
                  <a:pt x="1811542" y="621213"/>
                </a:lnTo>
                <a:lnTo>
                  <a:pt x="1812416" y="606551"/>
                </a:lnTo>
                <a:lnTo>
                  <a:pt x="1812416" y="121285"/>
                </a:lnTo>
                <a:lnTo>
                  <a:pt x="1802179" y="72383"/>
                </a:lnTo>
                <a:lnTo>
                  <a:pt x="1779295" y="37938"/>
                </a:lnTo>
                <a:lnTo>
                  <a:pt x="1746260" y="13194"/>
                </a:lnTo>
                <a:lnTo>
                  <a:pt x="1705799" y="875"/>
                </a:lnTo>
                <a:lnTo>
                  <a:pt x="1691132" y="0"/>
                </a:lnTo>
                <a:lnTo>
                  <a:pt x="121412" y="0"/>
                </a:lnTo>
                <a:lnTo>
                  <a:pt x="72422" y="10267"/>
                </a:lnTo>
                <a:lnTo>
                  <a:pt x="37968" y="33156"/>
                </a:lnTo>
                <a:lnTo>
                  <a:pt x="13208" y="66181"/>
                </a:lnTo>
                <a:lnTo>
                  <a:pt x="876" y="106625"/>
                </a:lnTo>
                <a:lnTo>
                  <a:pt x="0" y="121285"/>
                </a:lnTo>
                <a:close/>
              </a:path>
            </a:pathLst>
          </a:custGeom>
          <a:solidFill>
            <a:srgbClr val="DAE2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5091684" y="873251"/>
            <a:ext cx="1816608" cy="73152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8450072" y="875538"/>
            <a:ext cx="1812544" cy="727963"/>
          </a:xfrm>
          <a:custGeom>
            <a:avLst/>
            <a:gdLst/>
            <a:ahLst/>
            <a:cxnLst/>
            <a:rect l="l" t="t" r="r" b="b"/>
            <a:pathLst>
              <a:path w="1812544" h="727963">
                <a:moveTo>
                  <a:pt x="0" y="121285"/>
                </a:moveTo>
                <a:lnTo>
                  <a:pt x="0" y="606551"/>
                </a:lnTo>
                <a:lnTo>
                  <a:pt x="238" y="614228"/>
                </a:lnTo>
                <a:lnTo>
                  <a:pt x="10317" y="655608"/>
                </a:lnTo>
                <a:lnTo>
                  <a:pt x="33251" y="690031"/>
                </a:lnTo>
                <a:lnTo>
                  <a:pt x="66308" y="714768"/>
                </a:lnTo>
                <a:lnTo>
                  <a:pt x="106757" y="727088"/>
                </a:lnTo>
                <a:lnTo>
                  <a:pt x="121411" y="727963"/>
                </a:lnTo>
                <a:lnTo>
                  <a:pt x="1691131" y="727963"/>
                </a:lnTo>
                <a:lnTo>
                  <a:pt x="1740188" y="717646"/>
                </a:lnTo>
                <a:lnTo>
                  <a:pt x="1774611" y="694712"/>
                </a:lnTo>
                <a:lnTo>
                  <a:pt x="1799348" y="661655"/>
                </a:lnTo>
                <a:lnTo>
                  <a:pt x="1811668" y="621206"/>
                </a:lnTo>
                <a:lnTo>
                  <a:pt x="1812544" y="606551"/>
                </a:lnTo>
                <a:lnTo>
                  <a:pt x="1812544" y="121285"/>
                </a:lnTo>
                <a:lnTo>
                  <a:pt x="1802255" y="72316"/>
                </a:lnTo>
                <a:lnTo>
                  <a:pt x="1779327" y="37901"/>
                </a:lnTo>
                <a:lnTo>
                  <a:pt x="1746261" y="13181"/>
                </a:lnTo>
                <a:lnTo>
                  <a:pt x="1705793" y="874"/>
                </a:lnTo>
                <a:lnTo>
                  <a:pt x="1691131" y="0"/>
                </a:lnTo>
                <a:lnTo>
                  <a:pt x="121411" y="0"/>
                </a:lnTo>
                <a:lnTo>
                  <a:pt x="72422" y="10267"/>
                </a:lnTo>
                <a:lnTo>
                  <a:pt x="37968" y="33156"/>
                </a:lnTo>
                <a:lnTo>
                  <a:pt x="13208" y="66181"/>
                </a:lnTo>
                <a:lnTo>
                  <a:pt x="876" y="106625"/>
                </a:lnTo>
                <a:lnTo>
                  <a:pt x="0" y="121285"/>
                </a:lnTo>
                <a:close/>
              </a:path>
            </a:pathLst>
          </a:custGeom>
          <a:solidFill>
            <a:srgbClr val="DAE2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8449056" y="873251"/>
            <a:ext cx="1815083" cy="7315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3119120" y="1040129"/>
            <a:ext cx="568325" cy="400050"/>
          </a:xfrm>
          <a:custGeom>
            <a:avLst/>
            <a:gdLst/>
            <a:ahLst/>
            <a:cxnLst/>
            <a:rect l="l" t="t" r="r" b="b"/>
            <a:pathLst>
              <a:path w="568325" h="400050">
                <a:moveTo>
                  <a:pt x="0" y="200025"/>
                </a:moveTo>
                <a:lnTo>
                  <a:pt x="942" y="216432"/>
                </a:lnTo>
                <a:lnTo>
                  <a:pt x="3719" y="232474"/>
                </a:lnTo>
                <a:lnTo>
                  <a:pt x="14489" y="263255"/>
                </a:lnTo>
                <a:lnTo>
                  <a:pt x="31721" y="291956"/>
                </a:lnTo>
                <a:lnTo>
                  <a:pt x="54831" y="318165"/>
                </a:lnTo>
                <a:lnTo>
                  <a:pt x="83232" y="341471"/>
                </a:lnTo>
                <a:lnTo>
                  <a:pt x="99234" y="351906"/>
                </a:lnTo>
                <a:lnTo>
                  <a:pt x="116339" y="361462"/>
                </a:lnTo>
                <a:lnTo>
                  <a:pt x="134473" y="370086"/>
                </a:lnTo>
                <a:lnTo>
                  <a:pt x="153564" y="377727"/>
                </a:lnTo>
                <a:lnTo>
                  <a:pt x="173539" y="384333"/>
                </a:lnTo>
                <a:lnTo>
                  <a:pt x="194324" y="389854"/>
                </a:lnTo>
                <a:lnTo>
                  <a:pt x="215845" y="394237"/>
                </a:lnTo>
                <a:lnTo>
                  <a:pt x="238030" y="397432"/>
                </a:lnTo>
                <a:lnTo>
                  <a:pt x="260806" y="399387"/>
                </a:lnTo>
                <a:lnTo>
                  <a:pt x="284099" y="400050"/>
                </a:lnTo>
                <a:lnTo>
                  <a:pt x="307409" y="399387"/>
                </a:lnTo>
                <a:lnTo>
                  <a:pt x="330201" y="397432"/>
                </a:lnTo>
                <a:lnTo>
                  <a:pt x="352401" y="394237"/>
                </a:lnTo>
                <a:lnTo>
                  <a:pt x="373935" y="389854"/>
                </a:lnTo>
                <a:lnTo>
                  <a:pt x="394731" y="384333"/>
                </a:lnTo>
                <a:lnTo>
                  <a:pt x="414716" y="377727"/>
                </a:lnTo>
                <a:lnTo>
                  <a:pt x="433816" y="370086"/>
                </a:lnTo>
                <a:lnTo>
                  <a:pt x="451958" y="361462"/>
                </a:lnTo>
                <a:lnTo>
                  <a:pt x="469069" y="351906"/>
                </a:lnTo>
                <a:lnTo>
                  <a:pt x="485076" y="341471"/>
                </a:lnTo>
                <a:lnTo>
                  <a:pt x="513485" y="318165"/>
                </a:lnTo>
                <a:lnTo>
                  <a:pt x="536599" y="291956"/>
                </a:lnTo>
                <a:lnTo>
                  <a:pt x="553834" y="263255"/>
                </a:lnTo>
                <a:lnTo>
                  <a:pt x="564604" y="232474"/>
                </a:lnTo>
                <a:lnTo>
                  <a:pt x="568325" y="200025"/>
                </a:lnTo>
                <a:lnTo>
                  <a:pt x="567382" y="183617"/>
                </a:lnTo>
                <a:lnTo>
                  <a:pt x="560064" y="151950"/>
                </a:lnTo>
                <a:lnTo>
                  <a:pt x="545988" y="122158"/>
                </a:lnTo>
                <a:lnTo>
                  <a:pt x="525741" y="94651"/>
                </a:lnTo>
                <a:lnTo>
                  <a:pt x="499906" y="69843"/>
                </a:lnTo>
                <a:lnTo>
                  <a:pt x="469069" y="48143"/>
                </a:lnTo>
                <a:lnTo>
                  <a:pt x="451958" y="38587"/>
                </a:lnTo>
                <a:lnTo>
                  <a:pt x="433816" y="29963"/>
                </a:lnTo>
                <a:lnTo>
                  <a:pt x="414716" y="22322"/>
                </a:lnTo>
                <a:lnTo>
                  <a:pt x="394731" y="15716"/>
                </a:lnTo>
                <a:lnTo>
                  <a:pt x="373935" y="10195"/>
                </a:lnTo>
                <a:lnTo>
                  <a:pt x="352401" y="5812"/>
                </a:lnTo>
                <a:lnTo>
                  <a:pt x="330201" y="2617"/>
                </a:lnTo>
                <a:lnTo>
                  <a:pt x="307409" y="662"/>
                </a:lnTo>
                <a:lnTo>
                  <a:pt x="284099" y="0"/>
                </a:lnTo>
                <a:lnTo>
                  <a:pt x="260806" y="662"/>
                </a:lnTo>
                <a:lnTo>
                  <a:pt x="238030" y="2617"/>
                </a:lnTo>
                <a:lnTo>
                  <a:pt x="215845" y="5812"/>
                </a:lnTo>
                <a:lnTo>
                  <a:pt x="194324" y="10195"/>
                </a:lnTo>
                <a:lnTo>
                  <a:pt x="173539" y="15716"/>
                </a:lnTo>
                <a:lnTo>
                  <a:pt x="153564" y="22322"/>
                </a:lnTo>
                <a:lnTo>
                  <a:pt x="134473" y="29963"/>
                </a:lnTo>
                <a:lnTo>
                  <a:pt x="116339" y="38587"/>
                </a:lnTo>
                <a:lnTo>
                  <a:pt x="99234" y="48143"/>
                </a:lnTo>
                <a:lnTo>
                  <a:pt x="83232" y="58578"/>
                </a:lnTo>
                <a:lnTo>
                  <a:pt x="54831" y="81884"/>
                </a:lnTo>
                <a:lnTo>
                  <a:pt x="31721" y="108093"/>
                </a:lnTo>
                <a:lnTo>
                  <a:pt x="14489" y="136794"/>
                </a:lnTo>
                <a:lnTo>
                  <a:pt x="3719" y="167575"/>
                </a:lnTo>
                <a:lnTo>
                  <a:pt x="942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DAE2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3118104" y="1037843"/>
            <a:ext cx="571499" cy="4038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0027666" y="875538"/>
            <a:ext cx="1812416" cy="727963"/>
          </a:xfrm>
          <a:custGeom>
            <a:avLst/>
            <a:gdLst/>
            <a:ahLst/>
            <a:cxnLst/>
            <a:rect l="l" t="t" r="r" b="b"/>
            <a:pathLst>
              <a:path w="1812416" h="727963">
                <a:moveTo>
                  <a:pt x="0" y="121285"/>
                </a:moveTo>
                <a:lnTo>
                  <a:pt x="0" y="606551"/>
                </a:lnTo>
                <a:lnTo>
                  <a:pt x="232" y="614129"/>
                </a:lnTo>
                <a:lnTo>
                  <a:pt x="10267" y="655541"/>
                </a:lnTo>
                <a:lnTo>
                  <a:pt x="33156" y="689995"/>
                </a:lnTo>
                <a:lnTo>
                  <a:pt x="66181" y="714755"/>
                </a:lnTo>
                <a:lnTo>
                  <a:pt x="106625" y="727087"/>
                </a:lnTo>
                <a:lnTo>
                  <a:pt x="121284" y="727963"/>
                </a:lnTo>
                <a:lnTo>
                  <a:pt x="1691131" y="727963"/>
                </a:lnTo>
                <a:lnTo>
                  <a:pt x="1740045" y="717675"/>
                </a:lnTo>
                <a:lnTo>
                  <a:pt x="1774465" y="694747"/>
                </a:lnTo>
                <a:lnTo>
                  <a:pt x="1799211" y="661681"/>
                </a:lnTo>
                <a:lnTo>
                  <a:pt x="1811540" y="621213"/>
                </a:lnTo>
                <a:lnTo>
                  <a:pt x="1812416" y="606551"/>
                </a:lnTo>
                <a:lnTo>
                  <a:pt x="1812416" y="121285"/>
                </a:lnTo>
                <a:lnTo>
                  <a:pt x="1802160" y="72383"/>
                </a:lnTo>
                <a:lnTo>
                  <a:pt x="1779249" y="37938"/>
                </a:lnTo>
                <a:lnTo>
                  <a:pt x="1746205" y="13194"/>
                </a:lnTo>
                <a:lnTo>
                  <a:pt x="1705775" y="875"/>
                </a:lnTo>
                <a:lnTo>
                  <a:pt x="1691131" y="0"/>
                </a:lnTo>
                <a:lnTo>
                  <a:pt x="121284" y="0"/>
                </a:lnTo>
                <a:lnTo>
                  <a:pt x="72383" y="10237"/>
                </a:lnTo>
                <a:lnTo>
                  <a:pt x="37938" y="33121"/>
                </a:lnTo>
                <a:lnTo>
                  <a:pt x="13194" y="66156"/>
                </a:lnTo>
                <a:lnTo>
                  <a:pt x="875" y="106617"/>
                </a:lnTo>
                <a:lnTo>
                  <a:pt x="0" y="121285"/>
                </a:lnTo>
                <a:close/>
              </a:path>
            </a:pathLst>
          </a:custGeom>
          <a:solidFill>
            <a:srgbClr val="DAE2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10026396" y="873251"/>
            <a:ext cx="1815083" cy="7315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437384" y="1077544"/>
            <a:ext cx="448818" cy="38219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3983863" y="1054912"/>
            <a:ext cx="562368" cy="40482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5633593" y="1000937"/>
            <a:ext cx="693915" cy="49296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7319009" y="996403"/>
            <a:ext cx="792632" cy="49749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10666603" y="1054760"/>
            <a:ext cx="777722" cy="37881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8961755" y="1026883"/>
            <a:ext cx="670102" cy="43285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4797298" y="1044955"/>
            <a:ext cx="568325" cy="400177"/>
          </a:xfrm>
          <a:custGeom>
            <a:avLst/>
            <a:gdLst/>
            <a:ahLst/>
            <a:cxnLst/>
            <a:rect l="l" t="t" r="r" b="b"/>
            <a:pathLst>
              <a:path w="568325" h="400177">
                <a:moveTo>
                  <a:pt x="0" y="200025"/>
                </a:moveTo>
                <a:lnTo>
                  <a:pt x="942" y="216433"/>
                </a:lnTo>
                <a:lnTo>
                  <a:pt x="3719" y="232478"/>
                </a:lnTo>
                <a:lnTo>
                  <a:pt x="14489" y="263268"/>
                </a:lnTo>
                <a:lnTo>
                  <a:pt x="31721" y="291983"/>
                </a:lnTo>
                <a:lnTo>
                  <a:pt x="54831" y="318210"/>
                </a:lnTo>
                <a:lnTo>
                  <a:pt x="83232" y="341534"/>
                </a:lnTo>
                <a:lnTo>
                  <a:pt x="99234" y="351979"/>
                </a:lnTo>
                <a:lnTo>
                  <a:pt x="116339" y="361544"/>
                </a:lnTo>
                <a:lnTo>
                  <a:pt x="134473" y="370177"/>
                </a:lnTo>
                <a:lnTo>
                  <a:pt x="153564" y="377826"/>
                </a:lnTo>
                <a:lnTo>
                  <a:pt x="173539" y="384440"/>
                </a:lnTo>
                <a:lnTo>
                  <a:pt x="194324" y="389968"/>
                </a:lnTo>
                <a:lnTo>
                  <a:pt x="215845" y="394357"/>
                </a:lnTo>
                <a:lnTo>
                  <a:pt x="238030" y="397555"/>
                </a:lnTo>
                <a:lnTo>
                  <a:pt x="260806" y="399513"/>
                </a:lnTo>
                <a:lnTo>
                  <a:pt x="284099" y="400177"/>
                </a:lnTo>
                <a:lnTo>
                  <a:pt x="307409" y="399513"/>
                </a:lnTo>
                <a:lnTo>
                  <a:pt x="330201" y="397555"/>
                </a:lnTo>
                <a:lnTo>
                  <a:pt x="352401" y="394357"/>
                </a:lnTo>
                <a:lnTo>
                  <a:pt x="373935" y="389968"/>
                </a:lnTo>
                <a:lnTo>
                  <a:pt x="394731" y="384440"/>
                </a:lnTo>
                <a:lnTo>
                  <a:pt x="414716" y="377826"/>
                </a:lnTo>
                <a:lnTo>
                  <a:pt x="433816" y="370177"/>
                </a:lnTo>
                <a:lnTo>
                  <a:pt x="451958" y="361544"/>
                </a:lnTo>
                <a:lnTo>
                  <a:pt x="469069" y="351979"/>
                </a:lnTo>
                <a:lnTo>
                  <a:pt x="485076" y="341534"/>
                </a:lnTo>
                <a:lnTo>
                  <a:pt x="513485" y="318210"/>
                </a:lnTo>
                <a:lnTo>
                  <a:pt x="536599" y="291983"/>
                </a:lnTo>
                <a:lnTo>
                  <a:pt x="553834" y="263268"/>
                </a:lnTo>
                <a:lnTo>
                  <a:pt x="564604" y="232478"/>
                </a:lnTo>
                <a:lnTo>
                  <a:pt x="568325" y="200025"/>
                </a:lnTo>
                <a:lnTo>
                  <a:pt x="567382" y="183634"/>
                </a:lnTo>
                <a:lnTo>
                  <a:pt x="560064" y="151991"/>
                </a:lnTo>
                <a:lnTo>
                  <a:pt x="545988" y="122211"/>
                </a:lnTo>
                <a:lnTo>
                  <a:pt x="525741" y="94708"/>
                </a:lnTo>
                <a:lnTo>
                  <a:pt x="499906" y="69894"/>
                </a:lnTo>
                <a:lnTo>
                  <a:pt x="469069" y="48185"/>
                </a:lnTo>
                <a:lnTo>
                  <a:pt x="451958" y="38624"/>
                </a:lnTo>
                <a:lnTo>
                  <a:pt x="433816" y="29994"/>
                </a:lnTo>
                <a:lnTo>
                  <a:pt x="414716" y="22346"/>
                </a:lnTo>
                <a:lnTo>
                  <a:pt x="394731" y="15734"/>
                </a:lnTo>
                <a:lnTo>
                  <a:pt x="373935" y="10207"/>
                </a:lnTo>
                <a:lnTo>
                  <a:pt x="352401" y="5819"/>
                </a:lnTo>
                <a:lnTo>
                  <a:pt x="330201" y="2620"/>
                </a:lnTo>
                <a:lnTo>
                  <a:pt x="307409" y="663"/>
                </a:lnTo>
                <a:lnTo>
                  <a:pt x="284099" y="0"/>
                </a:lnTo>
                <a:lnTo>
                  <a:pt x="260806" y="663"/>
                </a:lnTo>
                <a:lnTo>
                  <a:pt x="238030" y="2620"/>
                </a:lnTo>
                <a:lnTo>
                  <a:pt x="215845" y="5819"/>
                </a:lnTo>
                <a:lnTo>
                  <a:pt x="194324" y="10207"/>
                </a:lnTo>
                <a:lnTo>
                  <a:pt x="173539" y="15734"/>
                </a:lnTo>
                <a:lnTo>
                  <a:pt x="153564" y="22346"/>
                </a:lnTo>
                <a:lnTo>
                  <a:pt x="134473" y="29994"/>
                </a:lnTo>
                <a:lnTo>
                  <a:pt x="116339" y="38624"/>
                </a:lnTo>
                <a:lnTo>
                  <a:pt x="99234" y="48185"/>
                </a:lnTo>
                <a:lnTo>
                  <a:pt x="83232" y="58626"/>
                </a:lnTo>
                <a:lnTo>
                  <a:pt x="54831" y="81939"/>
                </a:lnTo>
                <a:lnTo>
                  <a:pt x="31721" y="108149"/>
                </a:lnTo>
                <a:lnTo>
                  <a:pt x="14489" y="136843"/>
                </a:lnTo>
                <a:lnTo>
                  <a:pt x="3719" y="167606"/>
                </a:lnTo>
                <a:lnTo>
                  <a:pt x="942" y="183634"/>
                </a:lnTo>
                <a:lnTo>
                  <a:pt x="0" y="200025"/>
                </a:lnTo>
                <a:close/>
              </a:path>
            </a:pathLst>
          </a:custGeom>
          <a:solidFill>
            <a:srgbClr val="DAE2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4796028" y="1043939"/>
            <a:ext cx="571500" cy="40233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6564376" y="1040129"/>
            <a:ext cx="568198" cy="400050"/>
          </a:xfrm>
          <a:custGeom>
            <a:avLst/>
            <a:gdLst/>
            <a:ahLst/>
            <a:cxnLst/>
            <a:rect l="l" t="t" r="r" b="b"/>
            <a:pathLst>
              <a:path w="568198" h="400050">
                <a:moveTo>
                  <a:pt x="0" y="200025"/>
                </a:moveTo>
                <a:lnTo>
                  <a:pt x="941" y="216432"/>
                </a:lnTo>
                <a:lnTo>
                  <a:pt x="3716" y="232474"/>
                </a:lnTo>
                <a:lnTo>
                  <a:pt x="14476" y="263255"/>
                </a:lnTo>
                <a:lnTo>
                  <a:pt x="31697" y="291956"/>
                </a:lnTo>
                <a:lnTo>
                  <a:pt x="54794" y="318165"/>
                </a:lnTo>
                <a:lnTo>
                  <a:pt x="83184" y="341471"/>
                </a:lnTo>
                <a:lnTo>
                  <a:pt x="99182" y="351906"/>
                </a:lnTo>
                <a:lnTo>
                  <a:pt x="116284" y="361462"/>
                </a:lnTo>
                <a:lnTo>
                  <a:pt x="134417" y="370086"/>
                </a:lnTo>
                <a:lnTo>
                  <a:pt x="153508" y="377727"/>
                </a:lnTo>
                <a:lnTo>
                  <a:pt x="173485" y="384333"/>
                </a:lnTo>
                <a:lnTo>
                  <a:pt x="194275" y="389854"/>
                </a:lnTo>
                <a:lnTo>
                  <a:pt x="215804" y="394237"/>
                </a:lnTo>
                <a:lnTo>
                  <a:pt x="238000" y="397432"/>
                </a:lnTo>
                <a:lnTo>
                  <a:pt x="260789" y="399387"/>
                </a:lnTo>
                <a:lnTo>
                  <a:pt x="284099" y="400050"/>
                </a:lnTo>
                <a:lnTo>
                  <a:pt x="307408" y="399387"/>
                </a:lnTo>
                <a:lnTo>
                  <a:pt x="330197" y="397432"/>
                </a:lnTo>
                <a:lnTo>
                  <a:pt x="352393" y="394237"/>
                </a:lnTo>
                <a:lnTo>
                  <a:pt x="373922" y="389854"/>
                </a:lnTo>
                <a:lnTo>
                  <a:pt x="394712" y="384333"/>
                </a:lnTo>
                <a:lnTo>
                  <a:pt x="414689" y="377727"/>
                </a:lnTo>
                <a:lnTo>
                  <a:pt x="433780" y="370086"/>
                </a:lnTo>
                <a:lnTo>
                  <a:pt x="451913" y="361462"/>
                </a:lnTo>
                <a:lnTo>
                  <a:pt x="469015" y="351906"/>
                </a:lnTo>
                <a:lnTo>
                  <a:pt x="485012" y="341471"/>
                </a:lnTo>
                <a:lnTo>
                  <a:pt x="513403" y="318165"/>
                </a:lnTo>
                <a:lnTo>
                  <a:pt x="536500" y="291956"/>
                </a:lnTo>
                <a:lnTo>
                  <a:pt x="553721" y="263255"/>
                </a:lnTo>
                <a:lnTo>
                  <a:pt x="564481" y="232474"/>
                </a:lnTo>
                <a:lnTo>
                  <a:pt x="568198" y="200025"/>
                </a:lnTo>
                <a:lnTo>
                  <a:pt x="567256" y="183617"/>
                </a:lnTo>
                <a:lnTo>
                  <a:pt x="559945" y="151950"/>
                </a:lnTo>
                <a:lnTo>
                  <a:pt x="545881" y="122158"/>
                </a:lnTo>
                <a:lnTo>
                  <a:pt x="525649" y="94651"/>
                </a:lnTo>
                <a:lnTo>
                  <a:pt x="499833" y="69843"/>
                </a:lnTo>
                <a:lnTo>
                  <a:pt x="469015" y="48143"/>
                </a:lnTo>
                <a:lnTo>
                  <a:pt x="451913" y="38587"/>
                </a:lnTo>
                <a:lnTo>
                  <a:pt x="433780" y="29963"/>
                </a:lnTo>
                <a:lnTo>
                  <a:pt x="414689" y="22322"/>
                </a:lnTo>
                <a:lnTo>
                  <a:pt x="394712" y="15716"/>
                </a:lnTo>
                <a:lnTo>
                  <a:pt x="373922" y="10195"/>
                </a:lnTo>
                <a:lnTo>
                  <a:pt x="352393" y="5812"/>
                </a:lnTo>
                <a:lnTo>
                  <a:pt x="330197" y="2617"/>
                </a:lnTo>
                <a:lnTo>
                  <a:pt x="307408" y="662"/>
                </a:lnTo>
                <a:lnTo>
                  <a:pt x="284099" y="0"/>
                </a:lnTo>
                <a:lnTo>
                  <a:pt x="260789" y="662"/>
                </a:lnTo>
                <a:lnTo>
                  <a:pt x="238000" y="2617"/>
                </a:lnTo>
                <a:lnTo>
                  <a:pt x="215804" y="5812"/>
                </a:lnTo>
                <a:lnTo>
                  <a:pt x="194275" y="10195"/>
                </a:lnTo>
                <a:lnTo>
                  <a:pt x="173485" y="15716"/>
                </a:lnTo>
                <a:lnTo>
                  <a:pt x="153508" y="22322"/>
                </a:lnTo>
                <a:lnTo>
                  <a:pt x="134417" y="29963"/>
                </a:lnTo>
                <a:lnTo>
                  <a:pt x="116284" y="38587"/>
                </a:lnTo>
                <a:lnTo>
                  <a:pt x="99182" y="48143"/>
                </a:lnTo>
                <a:lnTo>
                  <a:pt x="83184" y="58578"/>
                </a:lnTo>
                <a:lnTo>
                  <a:pt x="54794" y="81884"/>
                </a:lnTo>
                <a:lnTo>
                  <a:pt x="31697" y="108093"/>
                </a:lnTo>
                <a:lnTo>
                  <a:pt x="14476" y="136794"/>
                </a:lnTo>
                <a:lnTo>
                  <a:pt x="3716" y="167575"/>
                </a:lnTo>
                <a:lnTo>
                  <a:pt x="941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DAE2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6562344" y="1037843"/>
            <a:ext cx="571500" cy="40386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8206994" y="1093724"/>
            <a:ext cx="568325" cy="400176"/>
          </a:xfrm>
          <a:custGeom>
            <a:avLst/>
            <a:gdLst/>
            <a:ahLst/>
            <a:cxnLst/>
            <a:rect l="l" t="t" r="r" b="b"/>
            <a:pathLst>
              <a:path w="568325" h="400176">
                <a:moveTo>
                  <a:pt x="0" y="200151"/>
                </a:moveTo>
                <a:lnTo>
                  <a:pt x="942" y="216559"/>
                </a:lnTo>
                <a:lnTo>
                  <a:pt x="3720" y="232601"/>
                </a:lnTo>
                <a:lnTo>
                  <a:pt x="14490" y="263382"/>
                </a:lnTo>
                <a:lnTo>
                  <a:pt x="31725" y="292083"/>
                </a:lnTo>
                <a:lnTo>
                  <a:pt x="54839" y="318292"/>
                </a:lnTo>
                <a:lnTo>
                  <a:pt x="83248" y="341598"/>
                </a:lnTo>
                <a:lnTo>
                  <a:pt x="99255" y="352033"/>
                </a:lnTo>
                <a:lnTo>
                  <a:pt x="116366" y="361589"/>
                </a:lnTo>
                <a:lnTo>
                  <a:pt x="134508" y="370213"/>
                </a:lnTo>
                <a:lnTo>
                  <a:pt x="153608" y="377854"/>
                </a:lnTo>
                <a:lnTo>
                  <a:pt x="173593" y="384460"/>
                </a:lnTo>
                <a:lnTo>
                  <a:pt x="194389" y="389981"/>
                </a:lnTo>
                <a:lnTo>
                  <a:pt x="215923" y="394364"/>
                </a:lnTo>
                <a:lnTo>
                  <a:pt x="238123" y="397559"/>
                </a:lnTo>
                <a:lnTo>
                  <a:pt x="260915" y="399514"/>
                </a:lnTo>
                <a:lnTo>
                  <a:pt x="284225" y="400176"/>
                </a:lnTo>
                <a:lnTo>
                  <a:pt x="307518" y="399514"/>
                </a:lnTo>
                <a:lnTo>
                  <a:pt x="330294" y="397559"/>
                </a:lnTo>
                <a:lnTo>
                  <a:pt x="352479" y="394364"/>
                </a:lnTo>
                <a:lnTo>
                  <a:pt x="374000" y="389981"/>
                </a:lnTo>
                <a:lnTo>
                  <a:pt x="394785" y="384460"/>
                </a:lnTo>
                <a:lnTo>
                  <a:pt x="414760" y="377854"/>
                </a:lnTo>
                <a:lnTo>
                  <a:pt x="433851" y="370213"/>
                </a:lnTo>
                <a:lnTo>
                  <a:pt x="451985" y="361589"/>
                </a:lnTo>
                <a:lnTo>
                  <a:pt x="469090" y="352033"/>
                </a:lnTo>
                <a:lnTo>
                  <a:pt x="485092" y="341598"/>
                </a:lnTo>
                <a:lnTo>
                  <a:pt x="513493" y="318292"/>
                </a:lnTo>
                <a:lnTo>
                  <a:pt x="536603" y="292083"/>
                </a:lnTo>
                <a:lnTo>
                  <a:pt x="553835" y="263382"/>
                </a:lnTo>
                <a:lnTo>
                  <a:pt x="564605" y="232601"/>
                </a:lnTo>
                <a:lnTo>
                  <a:pt x="568325" y="200151"/>
                </a:lnTo>
                <a:lnTo>
                  <a:pt x="567382" y="183743"/>
                </a:lnTo>
                <a:lnTo>
                  <a:pt x="560064" y="152069"/>
                </a:lnTo>
                <a:lnTo>
                  <a:pt x="545990" y="122265"/>
                </a:lnTo>
                <a:lnTo>
                  <a:pt x="525746" y="94743"/>
                </a:lnTo>
                <a:lnTo>
                  <a:pt x="499917" y="69916"/>
                </a:lnTo>
                <a:lnTo>
                  <a:pt x="469090" y="48197"/>
                </a:lnTo>
                <a:lnTo>
                  <a:pt x="451985" y="38632"/>
                </a:lnTo>
                <a:lnTo>
                  <a:pt x="433851" y="29999"/>
                </a:lnTo>
                <a:lnTo>
                  <a:pt x="414760" y="22350"/>
                </a:lnTo>
                <a:lnTo>
                  <a:pt x="394785" y="15736"/>
                </a:lnTo>
                <a:lnTo>
                  <a:pt x="374000" y="10208"/>
                </a:lnTo>
                <a:lnTo>
                  <a:pt x="352479" y="5819"/>
                </a:lnTo>
                <a:lnTo>
                  <a:pt x="330294" y="2621"/>
                </a:lnTo>
                <a:lnTo>
                  <a:pt x="307518" y="663"/>
                </a:lnTo>
                <a:lnTo>
                  <a:pt x="284225" y="0"/>
                </a:lnTo>
                <a:lnTo>
                  <a:pt x="260915" y="663"/>
                </a:lnTo>
                <a:lnTo>
                  <a:pt x="238123" y="2621"/>
                </a:lnTo>
                <a:lnTo>
                  <a:pt x="215923" y="5819"/>
                </a:lnTo>
                <a:lnTo>
                  <a:pt x="194389" y="10208"/>
                </a:lnTo>
                <a:lnTo>
                  <a:pt x="173593" y="15736"/>
                </a:lnTo>
                <a:lnTo>
                  <a:pt x="153608" y="22350"/>
                </a:lnTo>
                <a:lnTo>
                  <a:pt x="134508" y="29999"/>
                </a:lnTo>
                <a:lnTo>
                  <a:pt x="116366" y="38632"/>
                </a:lnTo>
                <a:lnTo>
                  <a:pt x="99255" y="48197"/>
                </a:lnTo>
                <a:lnTo>
                  <a:pt x="83248" y="58642"/>
                </a:lnTo>
                <a:lnTo>
                  <a:pt x="54839" y="81966"/>
                </a:lnTo>
                <a:lnTo>
                  <a:pt x="31725" y="108193"/>
                </a:lnTo>
                <a:lnTo>
                  <a:pt x="14490" y="136908"/>
                </a:lnTo>
                <a:lnTo>
                  <a:pt x="3720" y="167698"/>
                </a:lnTo>
                <a:lnTo>
                  <a:pt x="942" y="183743"/>
                </a:lnTo>
                <a:lnTo>
                  <a:pt x="0" y="200151"/>
                </a:lnTo>
                <a:close/>
              </a:path>
            </a:pathLst>
          </a:custGeom>
          <a:solidFill>
            <a:srgbClr val="DAE2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8205216" y="1092708"/>
            <a:ext cx="571500" cy="40233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9725406" y="1059561"/>
            <a:ext cx="568325" cy="400176"/>
          </a:xfrm>
          <a:custGeom>
            <a:avLst/>
            <a:gdLst/>
            <a:ahLst/>
            <a:cxnLst/>
            <a:rect l="l" t="t" r="r" b="b"/>
            <a:pathLst>
              <a:path w="568325" h="400176">
                <a:moveTo>
                  <a:pt x="0" y="200151"/>
                </a:moveTo>
                <a:lnTo>
                  <a:pt x="942" y="216559"/>
                </a:lnTo>
                <a:lnTo>
                  <a:pt x="3719" y="232601"/>
                </a:lnTo>
                <a:lnTo>
                  <a:pt x="14489" y="263382"/>
                </a:lnTo>
                <a:lnTo>
                  <a:pt x="31721" y="292083"/>
                </a:lnTo>
                <a:lnTo>
                  <a:pt x="54831" y="318292"/>
                </a:lnTo>
                <a:lnTo>
                  <a:pt x="83232" y="341598"/>
                </a:lnTo>
                <a:lnTo>
                  <a:pt x="99234" y="352033"/>
                </a:lnTo>
                <a:lnTo>
                  <a:pt x="116339" y="361589"/>
                </a:lnTo>
                <a:lnTo>
                  <a:pt x="134473" y="370213"/>
                </a:lnTo>
                <a:lnTo>
                  <a:pt x="153564" y="377854"/>
                </a:lnTo>
                <a:lnTo>
                  <a:pt x="173539" y="384460"/>
                </a:lnTo>
                <a:lnTo>
                  <a:pt x="194324" y="389981"/>
                </a:lnTo>
                <a:lnTo>
                  <a:pt x="215845" y="394364"/>
                </a:lnTo>
                <a:lnTo>
                  <a:pt x="238030" y="397559"/>
                </a:lnTo>
                <a:lnTo>
                  <a:pt x="260806" y="399514"/>
                </a:lnTo>
                <a:lnTo>
                  <a:pt x="284099" y="400176"/>
                </a:lnTo>
                <a:lnTo>
                  <a:pt x="307409" y="399514"/>
                </a:lnTo>
                <a:lnTo>
                  <a:pt x="330201" y="397559"/>
                </a:lnTo>
                <a:lnTo>
                  <a:pt x="352401" y="394364"/>
                </a:lnTo>
                <a:lnTo>
                  <a:pt x="373935" y="389981"/>
                </a:lnTo>
                <a:lnTo>
                  <a:pt x="394731" y="384460"/>
                </a:lnTo>
                <a:lnTo>
                  <a:pt x="414716" y="377854"/>
                </a:lnTo>
                <a:lnTo>
                  <a:pt x="433816" y="370213"/>
                </a:lnTo>
                <a:lnTo>
                  <a:pt x="451958" y="361589"/>
                </a:lnTo>
                <a:lnTo>
                  <a:pt x="469069" y="352033"/>
                </a:lnTo>
                <a:lnTo>
                  <a:pt x="485076" y="341598"/>
                </a:lnTo>
                <a:lnTo>
                  <a:pt x="513485" y="318292"/>
                </a:lnTo>
                <a:lnTo>
                  <a:pt x="536599" y="292083"/>
                </a:lnTo>
                <a:lnTo>
                  <a:pt x="553834" y="263382"/>
                </a:lnTo>
                <a:lnTo>
                  <a:pt x="564604" y="232601"/>
                </a:lnTo>
                <a:lnTo>
                  <a:pt x="568325" y="200151"/>
                </a:lnTo>
                <a:lnTo>
                  <a:pt x="567382" y="183743"/>
                </a:lnTo>
                <a:lnTo>
                  <a:pt x="560064" y="152069"/>
                </a:lnTo>
                <a:lnTo>
                  <a:pt x="545988" y="122265"/>
                </a:lnTo>
                <a:lnTo>
                  <a:pt x="525741" y="94743"/>
                </a:lnTo>
                <a:lnTo>
                  <a:pt x="499906" y="69916"/>
                </a:lnTo>
                <a:lnTo>
                  <a:pt x="469069" y="48197"/>
                </a:lnTo>
                <a:lnTo>
                  <a:pt x="451958" y="38632"/>
                </a:lnTo>
                <a:lnTo>
                  <a:pt x="433816" y="29999"/>
                </a:lnTo>
                <a:lnTo>
                  <a:pt x="414716" y="22350"/>
                </a:lnTo>
                <a:lnTo>
                  <a:pt x="394731" y="15736"/>
                </a:lnTo>
                <a:lnTo>
                  <a:pt x="373935" y="10208"/>
                </a:lnTo>
                <a:lnTo>
                  <a:pt x="352401" y="5819"/>
                </a:lnTo>
                <a:lnTo>
                  <a:pt x="330201" y="2621"/>
                </a:lnTo>
                <a:lnTo>
                  <a:pt x="307409" y="663"/>
                </a:lnTo>
                <a:lnTo>
                  <a:pt x="284099" y="0"/>
                </a:lnTo>
                <a:lnTo>
                  <a:pt x="260806" y="663"/>
                </a:lnTo>
                <a:lnTo>
                  <a:pt x="238030" y="2621"/>
                </a:lnTo>
                <a:lnTo>
                  <a:pt x="215845" y="5819"/>
                </a:lnTo>
                <a:lnTo>
                  <a:pt x="194324" y="10208"/>
                </a:lnTo>
                <a:lnTo>
                  <a:pt x="173539" y="15736"/>
                </a:lnTo>
                <a:lnTo>
                  <a:pt x="153564" y="22350"/>
                </a:lnTo>
                <a:lnTo>
                  <a:pt x="134473" y="29999"/>
                </a:lnTo>
                <a:lnTo>
                  <a:pt x="116339" y="38632"/>
                </a:lnTo>
                <a:lnTo>
                  <a:pt x="99234" y="48197"/>
                </a:lnTo>
                <a:lnTo>
                  <a:pt x="83232" y="58642"/>
                </a:lnTo>
                <a:lnTo>
                  <a:pt x="54831" y="81966"/>
                </a:lnTo>
                <a:lnTo>
                  <a:pt x="31721" y="108193"/>
                </a:lnTo>
                <a:lnTo>
                  <a:pt x="14489" y="136908"/>
                </a:lnTo>
                <a:lnTo>
                  <a:pt x="3719" y="167698"/>
                </a:lnTo>
                <a:lnTo>
                  <a:pt x="942" y="183743"/>
                </a:lnTo>
                <a:lnTo>
                  <a:pt x="0" y="200151"/>
                </a:lnTo>
                <a:close/>
              </a:path>
            </a:pathLst>
          </a:custGeom>
          <a:solidFill>
            <a:srgbClr val="DAE2F3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9724644" y="1057655"/>
            <a:ext cx="569976" cy="40386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71738" y="-27273"/>
            <a:ext cx="1495949" cy="135159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71738" y="-27273"/>
            <a:ext cx="1495949" cy="1351597"/>
          </a:xfrm>
          <a:custGeom>
            <a:avLst/>
            <a:gdLst/>
            <a:ahLst/>
            <a:cxnLst/>
            <a:rect l="l" t="t" r="r" b="b"/>
            <a:pathLst>
              <a:path w="1495949" h="1351597">
                <a:moveTo>
                  <a:pt x="705262" y="1351579"/>
                </a:moveTo>
                <a:lnTo>
                  <a:pt x="743773" y="1345568"/>
                </a:lnTo>
                <a:lnTo>
                  <a:pt x="780402" y="1330577"/>
                </a:lnTo>
                <a:lnTo>
                  <a:pt x="813489" y="1306544"/>
                </a:lnTo>
                <a:lnTo>
                  <a:pt x="1495949" y="672687"/>
                </a:lnTo>
                <a:lnTo>
                  <a:pt x="921236" y="53816"/>
                </a:lnTo>
                <a:lnTo>
                  <a:pt x="911396" y="44050"/>
                </a:lnTo>
                <a:lnTo>
                  <a:pt x="900967" y="35253"/>
                </a:lnTo>
                <a:lnTo>
                  <a:pt x="890010" y="27426"/>
                </a:lnTo>
                <a:lnTo>
                  <a:pt x="889755" y="27273"/>
                </a:lnTo>
              </a:path>
              <a:path w="1495949" h="1351597">
                <a:moveTo>
                  <a:pt x="705316" y="27273"/>
                </a:moveTo>
                <a:lnTo>
                  <a:pt x="704084" y="28023"/>
                </a:lnTo>
                <a:lnTo>
                  <a:pt x="693034" y="36033"/>
                </a:lnTo>
                <a:lnTo>
                  <a:pt x="682501" y="45053"/>
                </a:lnTo>
                <a:lnTo>
                  <a:pt x="0" y="678910"/>
                </a:lnTo>
                <a:lnTo>
                  <a:pt x="574755" y="1297781"/>
                </a:lnTo>
                <a:lnTo>
                  <a:pt x="605977" y="1324171"/>
                </a:lnTo>
                <a:lnTo>
                  <a:pt x="641398" y="1341807"/>
                </a:lnTo>
                <a:lnTo>
                  <a:pt x="679361" y="1350627"/>
                </a:lnTo>
                <a:lnTo>
                  <a:pt x="692293" y="1351597"/>
                </a:lnTo>
                <a:lnTo>
                  <a:pt x="705262" y="1351579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48768" y="143255"/>
            <a:ext cx="1522476" cy="151790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58451" y="1929002"/>
            <a:ext cx="1709642" cy="591058"/>
          </a:xfrm>
          <a:custGeom>
            <a:avLst/>
            <a:gdLst/>
            <a:ahLst/>
            <a:cxnLst/>
            <a:rect l="l" t="t" r="r" b="b"/>
            <a:pathLst>
              <a:path w="1709642" h="591058">
                <a:moveTo>
                  <a:pt x="0" y="98425"/>
                </a:moveTo>
                <a:lnTo>
                  <a:pt x="0" y="492506"/>
                </a:lnTo>
                <a:lnTo>
                  <a:pt x="1016" y="506724"/>
                </a:lnTo>
                <a:lnTo>
                  <a:pt x="15740" y="545989"/>
                </a:lnTo>
                <a:lnTo>
                  <a:pt x="44759" y="575118"/>
                </a:lnTo>
                <a:lnTo>
                  <a:pt x="83926" y="589985"/>
                </a:lnTo>
                <a:lnTo>
                  <a:pt x="98520" y="591058"/>
                </a:lnTo>
                <a:lnTo>
                  <a:pt x="1611090" y="591058"/>
                </a:lnTo>
                <a:lnTo>
                  <a:pt x="1652369" y="582016"/>
                </a:lnTo>
                <a:lnTo>
                  <a:pt x="1685338" y="557306"/>
                </a:lnTo>
                <a:lnTo>
                  <a:pt x="1705444" y="521052"/>
                </a:lnTo>
                <a:lnTo>
                  <a:pt x="1709642" y="492506"/>
                </a:lnTo>
                <a:lnTo>
                  <a:pt x="1709642" y="98425"/>
                </a:lnTo>
                <a:lnTo>
                  <a:pt x="1700610" y="57234"/>
                </a:lnTo>
                <a:lnTo>
                  <a:pt x="1675873" y="24277"/>
                </a:lnTo>
                <a:lnTo>
                  <a:pt x="1639607" y="4191"/>
                </a:lnTo>
                <a:lnTo>
                  <a:pt x="1611090" y="0"/>
                </a:lnTo>
                <a:lnTo>
                  <a:pt x="98520" y="0"/>
                </a:lnTo>
                <a:lnTo>
                  <a:pt x="57305" y="9000"/>
                </a:lnTo>
                <a:lnTo>
                  <a:pt x="24307" y="33688"/>
                </a:lnTo>
                <a:lnTo>
                  <a:pt x="4196" y="69914"/>
                </a:lnTo>
                <a:lnTo>
                  <a:pt x="0" y="984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58451" y="1929002"/>
            <a:ext cx="1709642" cy="591058"/>
          </a:xfrm>
          <a:custGeom>
            <a:avLst/>
            <a:gdLst/>
            <a:ahLst/>
            <a:cxnLst/>
            <a:rect l="l" t="t" r="r" b="b"/>
            <a:pathLst>
              <a:path w="1709642" h="591058">
                <a:moveTo>
                  <a:pt x="0" y="98425"/>
                </a:moveTo>
                <a:lnTo>
                  <a:pt x="9212" y="56813"/>
                </a:lnTo>
                <a:lnTo>
                  <a:pt x="34080" y="23972"/>
                </a:lnTo>
                <a:lnTo>
                  <a:pt x="70449" y="4052"/>
                </a:lnTo>
                <a:lnTo>
                  <a:pt x="98520" y="0"/>
                </a:lnTo>
                <a:lnTo>
                  <a:pt x="1611090" y="0"/>
                </a:lnTo>
                <a:lnTo>
                  <a:pt x="1652718" y="9200"/>
                </a:lnTo>
                <a:lnTo>
                  <a:pt x="1685606" y="34038"/>
                </a:lnTo>
                <a:lnTo>
                  <a:pt x="1705572" y="70362"/>
                </a:lnTo>
                <a:lnTo>
                  <a:pt x="1709642" y="98425"/>
                </a:lnTo>
                <a:lnTo>
                  <a:pt x="1709642" y="492506"/>
                </a:lnTo>
                <a:lnTo>
                  <a:pt x="1700429" y="534165"/>
                </a:lnTo>
                <a:lnTo>
                  <a:pt x="1675571" y="567029"/>
                </a:lnTo>
                <a:lnTo>
                  <a:pt x="1639241" y="586975"/>
                </a:lnTo>
                <a:lnTo>
                  <a:pt x="1611090" y="591058"/>
                </a:lnTo>
                <a:lnTo>
                  <a:pt x="98520" y="591058"/>
                </a:lnTo>
                <a:lnTo>
                  <a:pt x="56892" y="581862"/>
                </a:lnTo>
                <a:lnTo>
                  <a:pt x="24030" y="557029"/>
                </a:lnTo>
                <a:lnTo>
                  <a:pt x="4080" y="520684"/>
                </a:lnTo>
                <a:lnTo>
                  <a:pt x="0" y="492506"/>
                </a:lnTo>
                <a:lnTo>
                  <a:pt x="0" y="98425"/>
                </a:lnTo>
                <a:close/>
              </a:path>
            </a:pathLst>
          </a:custGeom>
          <a:ln w="28575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53684" y="2607945"/>
            <a:ext cx="1709583" cy="591057"/>
          </a:xfrm>
          <a:custGeom>
            <a:avLst/>
            <a:gdLst/>
            <a:ahLst/>
            <a:cxnLst/>
            <a:rect l="l" t="t" r="r" b="b"/>
            <a:pathLst>
              <a:path w="1709583" h="591057">
                <a:moveTo>
                  <a:pt x="0" y="98551"/>
                </a:moveTo>
                <a:lnTo>
                  <a:pt x="0" y="492632"/>
                </a:lnTo>
                <a:lnTo>
                  <a:pt x="1003" y="506731"/>
                </a:lnTo>
                <a:lnTo>
                  <a:pt x="15708" y="545972"/>
                </a:lnTo>
                <a:lnTo>
                  <a:pt x="44731" y="575106"/>
                </a:lnTo>
                <a:lnTo>
                  <a:pt x="83920" y="589984"/>
                </a:lnTo>
                <a:lnTo>
                  <a:pt x="98525" y="591057"/>
                </a:lnTo>
                <a:lnTo>
                  <a:pt x="1611031" y="591057"/>
                </a:lnTo>
                <a:lnTo>
                  <a:pt x="1652300" y="582049"/>
                </a:lnTo>
                <a:lnTo>
                  <a:pt x="1685293" y="557360"/>
                </a:lnTo>
                <a:lnTo>
                  <a:pt x="1705391" y="521139"/>
                </a:lnTo>
                <a:lnTo>
                  <a:pt x="1709583" y="492632"/>
                </a:lnTo>
                <a:lnTo>
                  <a:pt x="1709583" y="98551"/>
                </a:lnTo>
                <a:lnTo>
                  <a:pt x="1700542" y="57218"/>
                </a:lnTo>
                <a:lnTo>
                  <a:pt x="1675832" y="24260"/>
                </a:lnTo>
                <a:lnTo>
                  <a:pt x="1639578" y="4187"/>
                </a:lnTo>
                <a:lnTo>
                  <a:pt x="1611031" y="0"/>
                </a:lnTo>
                <a:lnTo>
                  <a:pt x="98525" y="0"/>
                </a:lnTo>
                <a:lnTo>
                  <a:pt x="57238" y="9034"/>
                </a:lnTo>
                <a:lnTo>
                  <a:pt x="24277" y="33744"/>
                </a:lnTo>
                <a:lnTo>
                  <a:pt x="4191" y="70002"/>
                </a:lnTo>
                <a:lnTo>
                  <a:pt x="0" y="9855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53684" y="2607945"/>
            <a:ext cx="1709583" cy="591057"/>
          </a:xfrm>
          <a:custGeom>
            <a:avLst/>
            <a:gdLst/>
            <a:ahLst/>
            <a:cxnLst/>
            <a:rect l="l" t="t" r="r" b="b"/>
            <a:pathLst>
              <a:path w="1709583" h="591057">
                <a:moveTo>
                  <a:pt x="0" y="98551"/>
                </a:moveTo>
                <a:lnTo>
                  <a:pt x="9200" y="56887"/>
                </a:lnTo>
                <a:lnTo>
                  <a:pt x="34038" y="24020"/>
                </a:lnTo>
                <a:lnTo>
                  <a:pt x="70370" y="4077"/>
                </a:lnTo>
                <a:lnTo>
                  <a:pt x="98525" y="0"/>
                </a:lnTo>
                <a:lnTo>
                  <a:pt x="1611031" y="0"/>
                </a:lnTo>
                <a:lnTo>
                  <a:pt x="1652691" y="9192"/>
                </a:lnTo>
                <a:lnTo>
                  <a:pt x="1685555" y="34018"/>
                </a:lnTo>
                <a:lnTo>
                  <a:pt x="1705500" y="70354"/>
                </a:lnTo>
                <a:lnTo>
                  <a:pt x="1709583" y="98551"/>
                </a:lnTo>
                <a:lnTo>
                  <a:pt x="1709583" y="492632"/>
                </a:lnTo>
                <a:lnTo>
                  <a:pt x="1700380" y="534238"/>
                </a:lnTo>
                <a:lnTo>
                  <a:pt x="1675524" y="567076"/>
                </a:lnTo>
                <a:lnTo>
                  <a:pt x="1639150" y="586999"/>
                </a:lnTo>
                <a:lnTo>
                  <a:pt x="1611031" y="591057"/>
                </a:lnTo>
                <a:lnTo>
                  <a:pt x="98525" y="591057"/>
                </a:lnTo>
                <a:lnTo>
                  <a:pt x="56870" y="581854"/>
                </a:lnTo>
                <a:lnTo>
                  <a:pt x="23996" y="557011"/>
                </a:lnTo>
                <a:lnTo>
                  <a:pt x="4057" y="520678"/>
                </a:lnTo>
                <a:lnTo>
                  <a:pt x="0" y="492632"/>
                </a:lnTo>
                <a:lnTo>
                  <a:pt x="0" y="98551"/>
                </a:lnTo>
                <a:close/>
              </a:path>
            </a:pathLst>
          </a:custGeom>
          <a:ln w="28575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63430" y="3286252"/>
            <a:ext cx="1709616" cy="591058"/>
          </a:xfrm>
          <a:custGeom>
            <a:avLst/>
            <a:gdLst/>
            <a:ahLst/>
            <a:cxnLst/>
            <a:rect l="l" t="t" r="r" b="b"/>
            <a:pathLst>
              <a:path w="1709616" h="591058">
                <a:moveTo>
                  <a:pt x="0" y="98551"/>
                </a:moveTo>
                <a:lnTo>
                  <a:pt x="0" y="492633"/>
                </a:lnTo>
                <a:lnTo>
                  <a:pt x="1002" y="506728"/>
                </a:lnTo>
                <a:lnTo>
                  <a:pt x="15706" y="545969"/>
                </a:lnTo>
                <a:lnTo>
                  <a:pt x="44728" y="575105"/>
                </a:lnTo>
                <a:lnTo>
                  <a:pt x="83916" y="589984"/>
                </a:lnTo>
                <a:lnTo>
                  <a:pt x="98520" y="591058"/>
                </a:lnTo>
                <a:lnTo>
                  <a:pt x="1611064" y="591058"/>
                </a:lnTo>
                <a:lnTo>
                  <a:pt x="1652278" y="582049"/>
                </a:lnTo>
                <a:lnTo>
                  <a:pt x="1685283" y="557360"/>
                </a:lnTo>
                <a:lnTo>
                  <a:pt x="1705413" y="521139"/>
                </a:lnTo>
                <a:lnTo>
                  <a:pt x="1709616" y="492633"/>
                </a:lnTo>
                <a:lnTo>
                  <a:pt x="1709616" y="98551"/>
                </a:lnTo>
                <a:lnTo>
                  <a:pt x="1700555" y="57218"/>
                </a:lnTo>
                <a:lnTo>
                  <a:pt x="1675814" y="24260"/>
                </a:lnTo>
                <a:lnTo>
                  <a:pt x="1639564" y="4187"/>
                </a:lnTo>
                <a:lnTo>
                  <a:pt x="1611064" y="0"/>
                </a:lnTo>
                <a:lnTo>
                  <a:pt x="98520" y="0"/>
                </a:lnTo>
                <a:lnTo>
                  <a:pt x="57239" y="9033"/>
                </a:lnTo>
                <a:lnTo>
                  <a:pt x="24278" y="33742"/>
                </a:lnTo>
                <a:lnTo>
                  <a:pt x="4191" y="70001"/>
                </a:lnTo>
                <a:lnTo>
                  <a:pt x="0" y="9855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63430" y="3286252"/>
            <a:ext cx="1709616" cy="591058"/>
          </a:xfrm>
          <a:custGeom>
            <a:avLst/>
            <a:gdLst/>
            <a:ahLst/>
            <a:cxnLst/>
            <a:rect l="l" t="t" r="r" b="b"/>
            <a:pathLst>
              <a:path w="1709616" h="591058">
                <a:moveTo>
                  <a:pt x="0" y="98551"/>
                </a:moveTo>
                <a:lnTo>
                  <a:pt x="9200" y="56886"/>
                </a:lnTo>
                <a:lnTo>
                  <a:pt x="34039" y="24019"/>
                </a:lnTo>
                <a:lnTo>
                  <a:pt x="70370" y="4077"/>
                </a:lnTo>
                <a:lnTo>
                  <a:pt x="98520" y="0"/>
                </a:lnTo>
                <a:lnTo>
                  <a:pt x="1611064" y="0"/>
                </a:lnTo>
                <a:lnTo>
                  <a:pt x="1652669" y="9192"/>
                </a:lnTo>
                <a:lnTo>
                  <a:pt x="1685545" y="34018"/>
                </a:lnTo>
                <a:lnTo>
                  <a:pt x="1705523" y="70354"/>
                </a:lnTo>
                <a:lnTo>
                  <a:pt x="1709616" y="98551"/>
                </a:lnTo>
                <a:lnTo>
                  <a:pt x="1709616" y="492633"/>
                </a:lnTo>
                <a:lnTo>
                  <a:pt x="1700392" y="534238"/>
                </a:lnTo>
                <a:lnTo>
                  <a:pt x="1675506" y="567076"/>
                </a:lnTo>
                <a:lnTo>
                  <a:pt x="1639137" y="586999"/>
                </a:lnTo>
                <a:lnTo>
                  <a:pt x="1611064" y="591058"/>
                </a:lnTo>
                <a:lnTo>
                  <a:pt x="98520" y="591058"/>
                </a:lnTo>
                <a:lnTo>
                  <a:pt x="56867" y="581854"/>
                </a:lnTo>
                <a:lnTo>
                  <a:pt x="23994" y="557009"/>
                </a:lnTo>
                <a:lnTo>
                  <a:pt x="4056" y="520675"/>
                </a:lnTo>
                <a:lnTo>
                  <a:pt x="0" y="492633"/>
                </a:lnTo>
                <a:lnTo>
                  <a:pt x="0" y="98551"/>
                </a:lnTo>
                <a:close/>
              </a:path>
            </a:pathLst>
          </a:custGeom>
          <a:ln w="28575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72950" y="3993388"/>
            <a:ext cx="1709621" cy="591057"/>
          </a:xfrm>
          <a:custGeom>
            <a:avLst/>
            <a:gdLst/>
            <a:ahLst/>
            <a:cxnLst/>
            <a:rect l="l" t="t" r="r" b="b"/>
            <a:pathLst>
              <a:path w="1709621" h="591058">
                <a:moveTo>
                  <a:pt x="0" y="98551"/>
                </a:moveTo>
                <a:lnTo>
                  <a:pt x="0" y="492632"/>
                </a:lnTo>
                <a:lnTo>
                  <a:pt x="1003" y="506731"/>
                </a:lnTo>
                <a:lnTo>
                  <a:pt x="15708" y="545972"/>
                </a:lnTo>
                <a:lnTo>
                  <a:pt x="44731" y="575106"/>
                </a:lnTo>
                <a:lnTo>
                  <a:pt x="83920" y="589984"/>
                </a:lnTo>
                <a:lnTo>
                  <a:pt x="98525" y="591057"/>
                </a:lnTo>
                <a:lnTo>
                  <a:pt x="1611069" y="591057"/>
                </a:lnTo>
                <a:lnTo>
                  <a:pt x="1652283" y="582049"/>
                </a:lnTo>
                <a:lnTo>
                  <a:pt x="1685288" y="557360"/>
                </a:lnTo>
                <a:lnTo>
                  <a:pt x="1705419" y="521139"/>
                </a:lnTo>
                <a:lnTo>
                  <a:pt x="1709621" y="492632"/>
                </a:lnTo>
                <a:lnTo>
                  <a:pt x="1709621" y="98551"/>
                </a:lnTo>
                <a:lnTo>
                  <a:pt x="1700560" y="57218"/>
                </a:lnTo>
                <a:lnTo>
                  <a:pt x="1675819" y="24260"/>
                </a:lnTo>
                <a:lnTo>
                  <a:pt x="1639569" y="4187"/>
                </a:lnTo>
                <a:lnTo>
                  <a:pt x="1611069" y="0"/>
                </a:lnTo>
                <a:lnTo>
                  <a:pt x="98525" y="0"/>
                </a:lnTo>
                <a:lnTo>
                  <a:pt x="57238" y="9034"/>
                </a:lnTo>
                <a:lnTo>
                  <a:pt x="24277" y="33744"/>
                </a:lnTo>
                <a:lnTo>
                  <a:pt x="4191" y="70002"/>
                </a:lnTo>
                <a:lnTo>
                  <a:pt x="0" y="9855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72950" y="3993388"/>
            <a:ext cx="1709621" cy="591057"/>
          </a:xfrm>
          <a:custGeom>
            <a:avLst/>
            <a:gdLst/>
            <a:ahLst/>
            <a:cxnLst/>
            <a:rect l="l" t="t" r="r" b="b"/>
            <a:pathLst>
              <a:path w="1709621" h="591058">
                <a:moveTo>
                  <a:pt x="0" y="98551"/>
                </a:moveTo>
                <a:lnTo>
                  <a:pt x="9200" y="56887"/>
                </a:lnTo>
                <a:lnTo>
                  <a:pt x="34038" y="24020"/>
                </a:lnTo>
                <a:lnTo>
                  <a:pt x="70370" y="4077"/>
                </a:lnTo>
                <a:lnTo>
                  <a:pt x="98525" y="0"/>
                </a:lnTo>
                <a:lnTo>
                  <a:pt x="1611069" y="0"/>
                </a:lnTo>
                <a:lnTo>
                  <a:pt x="1652674" y="9192"/>
                </a:lnTo>
                <a:lnTo>
                  <a:pt x="1685551" y="34018"/>
                </a:lnTo>
                <a:lnTo>
                  <a:pt x="1705528" y="70354"/>
                </a:lnTo>
                <a:lnTo>
                  <a:pt x="1709621" y="98551"/>
                </a:lnTo>
                <a:lnTo>
                  <a:pt x="1709621" y="492632"/>
                </a:lnTo>
                <a:lnTo>
                  <a:pt x="1700397" y="534238"/>
                </a:lnTo>
                <a:lnTo>
                  <a:pt x="1675511" y="567076"/>
                </a:lnTo>
                <a:lnTo>
                  <a:pt x="1639142" y="586999"/>
                </a:lnTo>
                <a:lnTo>
                  <a:pt x="1611069" y="591057"/>
                </a:lnTo>
                <a:lnTo>
                  <a:pt x="98525" y="591057"/>
                </a:lnTo>
                <a:lnTo>
                  <a:pt x="56870" y="581854"/>
                </a:lnTo>
                <a:lnTo>
                  <a:pt x="23996" y="557011"/>
                </a:lnTo>
                <a:lnTo>
                  <a:pt x="4057" y="520678"/>
                </a:lnTo>
                <a:lnTo>
                  <a:pt x="0" y="492632"/>
                </a:lnTo>
                <a:lnTo>
                  <a:pt x="0" y="98551"/>
                </a:lnTo>
                <a:close/>
              </a:path>
            </a:pathLst>
          </a:custGeom>
          <a:ln w="28574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60943" y="4690745"/>
            <a:ext cx="1709563" cy="591058"/>
          </a:xfrm>
          <a:custGeom>
            <a:avLst/>
            <a:gdLst/>
            <a:ahLst/>
            <a:cxnLst/>
            <a:rect l="l" t="t" r="r" b="b"/>
            <a:pathLst>
              <a:path w="1709563" h="591058">
                <a:moveTo>
                  <a:pt x="0" y="98424"/>
                </a:moveTo>
                <a:lnTo>
                  <a:pt x="0" y="492505"/>
                </a:lnTo>
                <a:lnTo>
                  <a:pt x="1015" y="506722"/>
                </a:lnTo>
                <a:lnTo>
                  <a:pt x="15739" y="545988"/>
                </a:lnTo>
                <a:lnTo>
                  <a:pt x="44758" y="575118"/>
                </a:lnTo>
                <a:lnTo>
                  <a:pt x="83924" y="589985"/>
                </a:lnTo>
                <a:lnTo>
                  <a:pt x="98517" y="591057"/>
                </a:lnTo>
                <a:lnTo>
                  <a:pt x="1611011" y="591057"/>
                </a:lnTo>
                <a:lnTo>
                  <a:pt x="1652345" y="582016"/>
                </a:lnTo>
                <a:lnTo>
                  <a:pt x="1685302" y="557306"/>
                </a:lnTo>
                <a:lnTo>
                  <a:pt x="1705376" y="521052"/>
                </a:lnTo>
                <a:lnTo>
                  <a:pt x="1709563" y="492505"/>
                </a:lnTo>
                <a:lnTo>
                  <a:pt x="1709563" y="98424"/>
                </a:lnTo>
                <a:lnTo>
                  <a:pt x="1700552" y="57234"/>
                </a:lnTo>
                <a:lnTo>
                  <a:pt x="1675845" y="24277"/>
                </a:lnTo>
                <a:lnTo>
                  <a:pt x="1639575" y="4191"/>
                </a:lnTo>
                <a:lnTo>
                  <a:pt x="1611011" y="0"/>
                </a:lnTo>
                <a:lnTo>
                  <a:pt x="98517" y="0"/>
                </a:lnTo>
                <a:lnTo>
                  <a:pt x="57305" y="9000"/>
                </a:lnTo>
                <a:lnTo>
                  <a:pt x="24308" y="33688"/>
                </a:lnTo>
                <a:lnTo>
                  <a:pt x="4197" y="69914"/>
                </a:lnTo>
                <a:lnTo>
                  <a:pt x="0" y="9842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60943" y="4690745"/>
            <a:ext cx="1709563" cy="591058"/>
          </a:xfrm>
          <a:custGeom>
            <a:avLst/>
            <a:gdLst/>
            <a:ahLst/>
            <a:cxnLst/>
            <a:rect l="l" t="t" r="r" b="b"/>
            <a:pathLst>
              <a:path w="1709563" h="591058">
                <a:moveTo>
                  <a:pt x="0" y="98424"/>
                </a:moveTo>
                <a:lnTo>
                  <a:pt x="9212" y="56813"/>
                </a:lnTo>
                <a:lnTo>
                  <a:pt x="34080" y="23971"/>
                </a:lnTo>
                <a:lnTo>
                  <a:pt x="70450" y="4052"/>
                </a:lnTo>
                <a:lnTo>
                  <a:pt x="98517" y="0"/>
                </a:lnTo>
                <a:lnTo>
                  <a:pt x="1611011" y="0"/>
                </a:lnTo>
                <a:lnTo>
                  <a:pt x="1652695" y="9200"/>
                </a:lnTo>
                <a:lnTo>
                  <a:pt x="1685570" y="34038"/>
                </a:lnTo>
                <a:lnTo>
                  <a:pt x="1705504" y="70362"/>
                </a:lnTo>
                <a:lnTo>
                  <a:pt x="1709563" y="98424"/>
                </a:lnTo>
                <a:lnTo>
                  <a:pt x="1709563" y="492505"/>
                </a:lnTo>
                <a:lnTo>
                  <a:pt x="1700371" y="534165"/>
                </a:lnTo>
                <a:lnTo>
                  <a:pt x="1675544" y="567029"/>
                </a:lnTo>
                <a:lnTo>
                  <a:pt x="1639209" y="586975"/>
                </a:lnTo>
                <a:lnTo>
                  <a:pt x="1611011" y="591057"/>
                </a:lnTo>
                <a:lnTo>
                  <a:pt x="98517" y="591057"/>
                </a:lnTo>
                <a:lnTo>
                  <a:pt x="56890" y="581862"/>
                </a:lnTo>
                <a:lnTo>
                  <a:pt x="24029" y="557028"/>
                </a:lnTo>
                <a:lnTo>
                  <a:pt x="4079" y="520682"/>
                </a:lnTo>
                <a:lnTo>
                  <a:pt x="0" y="492505"/>
                </a:lnTo>
                <a:lnTo>
                  <a:pt x="0" y="98424"/>
                </a:lnTo>
                <a:close/>
              </a:path>
            </a:pathLst>
          </a:custGeom>
          <a:ln w="28575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70689" y="5369052"/>
            <a:ext cx="1709596" cy="591083"/>
          </a:xfrm>
          <a:custGeom>
            <a:avLst/>
            <a:gdLst/>
            <a:ahLst/>
            <a:cxnLst/>
            <a:rect l="l" t="t" r="r" b="b"/>
            <a:pathLst>
              <a:path w="1709596" h="591083">
                <a:moveTo>
                  <a:pt x="0" y="98552"/>
                </a:moveTo>
                <a:lnTo>
                  <a:pt x="0" y="492556"/>
                </a:lnTo>
                <a:lnTo>
                  <a:pt x="1013" y="506745"/>
                </a:lnTo>
                <a:lnTo>
                  <a:pt x="15735" y="545996"/>
                </a:lnTo>
                <a:lnTo>
                  <a:pt x="44755" y="575132"/>
                </a:lnTo>
                <a:lnTo>
                  <a:pt x="83928" y="590009"/>
                </a:lnTo>
                <a:lnTo>
                  <a:pt x="98525" y="591083"/>
                </a:lnTo>
                <a:lnTo>
                  <a:pt x="1611044" y="591083"/>
                </a:lnTo>
                <a:lnTo>
                  <a:pt x="1652365" y="582042"/>
                </a:lnTo>
                <a:lnTo>
                  <a:pt x="1685330" y="557327"/>
                </a:lnTo>
                <a:lnTo>
                  <a:pt x="1705408" y="521081"/>
                </a:lnTo>
                <a:lnTo>
                  <a:pt x="1709596" y="492556"/>
                </a:lnTo>
                <a:lnTo>
                  <a:pt x="1709596" y="98552"/>
                </a:lnTo>
                <a:lnTo>
                  <a:pt x="1700555" y="57218"/>
                </a:lnTo>
                <a:lnTo>
                  <a:pt x="1675845" y="24260"/>
                </a:lnTo>
                <a:lnTo>
                  <a:pt x="1639590" y="4187"/>
                </a:lnTo>
                <a:lnTo>
                  <a:pt x="1611044" y="0"/>
                </a:lnTo>
                <a:lnTo>
                  <a:pt x="98525" y="0"/>
                </a:lnTo>
                <a:lnTo>
                  <a:pt x="57239" y="9034"/>
                </a:lnTo>
                <a:lnTo>
                  <a:pt x="24278" y="33744"/>
                </a:lnTo>
                <a:lnTo>
                  <a:pt x="4191" y="70002"/>
                </a:lnTo>
                <a:lnTo>
                  <a:pt x="0" y="985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70689" y="5369052"/>
            <a:ext cx="1709596" cy="591083"/>
          </a:xfrm>
          <a:custGeom>
            <a:avLst/>
            <a:gdLst/>
            <a:ahLst/>
            <a:cxnLst/>
            <a:rect l="l" t="t" r="r" b="b"/>
            <a:pathLst>
              <a:path w="1709596" h="591083">
                <a:moveTo>
                  <a:pt x="0" y="98552"/>
                </a:moveTo>
                <a:lnTo>
                  <a:pt x="9200" y="56887"/>
                </a:lnTo>
                <a:lnTo>
                  <a:pt x="34039" y="24020"/>
                </a:lnTo>
                <a:lnTo>
                  <a:pt x="70370" y="4077"/>
                </a:lnTo>
                <a:lnTo>
                  <a:pt x="98525" y="0"/>
                </a:lnTo>
                <a:lnTo>
                  <a:pt x="1611044" y="0"/>
                </a:lnTo>
                <a:lnTo>
                  <a:pt x="1652703" y="9192"/>
                </a:lnTo>
                <a:lnTo>
                  <a:pt x="1685568" y="34018"/>
                </a:lnTo>
                <a:lnTo>
                  <a:pt x="1705513" y="70354"/>
                </a:lnTo>
                <a:lnTo>
                  <a:pt x="1709596" y="98552"/>
                </a:lnTo>
                <a:lnTo>
                  <a:pt x="1709596" y="492556"/>
                </a:lnTo>
                <a:lnTo>
                  <a:pt x="1700402" y="534188"/>
                </a:lnTo>
                <a:lnTo>
                  <a:pt x="1675569" y="567051"/>
                </a:lnTo>
                <a:lnTo>
                  <a:pt x="1639226" y="587002"/>
                </a:lnTo>
                <a:lnTo>
                  <a:pt x="1611044" y="591083"/>
                </a:lnTo>
                <a:lnTo>
                  <a:pt x="98525" y="591083"/>
                </a:lnTo>
                <a:lnTo>
                  <a:pt x="56890" y="581880"/>
                </a:lnTo>
                <a:lnTo>
                  <a:pt x="24024" y="557036"/>
                </a:lnTo>
                <a:lnTo>
                  <a:pt x="4076" y="520697"/>
                </a:lnTo>
                <a:lnTo>
                  <a:pt x="0" y="492556"/>
                </a:lnTo>
                <a:lnTo>
                  <a:pt x="0" y="98552"/>
                </a:lnTo>
                <a:close/>
              </a:path>
            </a:pathLst>
          </a:custGeom>
          <a:ln w="28575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80209" y="6090666"/>
            <a:ext cx="1709601" cy="591108"/>
          </a:xfrm>
          <a:custGeom>
            <a:avLst/>
            <a:gdLst/>
            <a:ahLst/>
            <a:cxnLst/>
            <a:rect l="l" t="t" r="r" b="b"/>
            <a:pathLst>
              <a:path w="1709601" h="591108">
                <a:moveTo>
                  <a:pt x="0" y="98526"/>
                </a:moveTo>
                <a:lnTo>
                  <a:pt x="0" y="492582"/>
                </a:lnTo>
                <a:lnTo>
                  <a:pt x="1013" y="506765"/>
                </a:lnTo>
                <a:lnTo>
                  <a:pt x="15733" y="546018"/>
                </a:lnTo>
                <a:lnTo>
                  <a:pt x="44752" y="575156"/>
                </a:lnTo>
                <a:lnTo>
                  <a:pt x="83922" y="590035"/>
                </a:lnTo>
                <a:lnTo>
                  <a:pt x="98517" y="591108"/>
                </a:lnTo>
                <a:lnTo>
                  <a:pt x="1611049" y="591108"/>
                </a:lnTo>
                <a:lnTo>
                  <a:pt x="1652370" y="582068"/>
                </a:lnTo>
                <a:lnTo>
                  <a:pt x="1685335" y="557352"/>
                </a:lnTo>
                <a:lnTo>
                  <a:pt x="1705413" y="521106"/>
                </a:lnTo>
                <a:lnTo>
                  <a:pt x="1709601" y="492582"/>
                </a:lnTo>
                <a:lnTo>
                  <a:pt x="1709601" y="98526"/>
                </a:lnTo>
                <a:lnTo>
                  <a:pt x="1700566" y="57237"/>
                </a:lnTo>
                <a:lnTo>
                  <a:pt x="1675857" y="24277"/>
                </a:lnTo>
                <a:lnTo>
                  <a:pt x="1639599" y="4191"/>
                </a:lnTo>
                <a:lnTo>
                  <a:pt x="1611049" y="0"/>
                </a:lnTo>
                <a:lnTo>
                  <a:pt x="98517" y="0"/>
                </a:lnTo>
                <a:lnTo>
                  <a:pt x="57253" y="9032"/>
                </a:lnTo>
                <a:lnTo>
                  <a:pt x="24284" y="33746"/>
                </a:lnTo>
                <a:lnTo>
                  <a:pt x="4192" y="69997"/>
                </a:lnTo>
                <a:lnTo>
                  <a:pt x="0" y="9852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80209" y="6090666"/>
            <a:ext cx="1709601" cy="591108"/>
          </a:xfrm>
          <a:custGeom>
            <a:avLst/>
            <a:gdLst/>
            <a:ahLst/>
            <a:cxnLst/>
            <a:rect l="l" t="t" r="r" b="b"/>
            <a:pathLst>
              <a:path w="1709601" h="591108">
                <a:moveTo>
                  <a:pt x="0" y="98526"/>
                </a:moveTo>
                <a:lnTo>
                  <a:pt x="9203" y="56888"/>
                </a:lnTo>
                <a:lnTo>
                  <a:pt x="34048" y="24022"/>
                </a:lnTo>
                <a:lnTo>
                  <a:pt x="70387" y="4074"/>
                </a:lnTo>
                <a:lnTo>
                  <a:pt x="98517" y="0"/>
                </a:lnTo>
                <a:lnTo>
                  <a:pt x="1611049" y="0"/>
                </a:lnTo>
                <a:lnTo>
                  <a:pt x="1652713" y="9200"/>
                </a:lnTo>
                <a:lnTo>
                  <a:pt x="1685580" y="34038"/>
                </a:lnTo>
                <a:lnTo>
                  <a:pt x="1705523" y="70369"/>
                </a:lnTo>
                <a:lnTo>
                  <a:pt x="1709601" y="98526"/>
                </a:lnTo>
                <a:lnTo>
                  <a:pt x="1709601" y="492582"/>
                </a:lnTo>
                <a:lnTo>
                  <a:pt x="1700407" y="534214"/>
                </a:lnTo>
                <a:lnTo>
                  <a:pt x="1675574" y="567077"/>
                </a:lnTo>
                <a:lnTo>
                  <a:pt x="1639231" y="587027"/>
                </a:lnTo>
                <a:lnTo>
                  <a:pt x="1611049" y="591108"/>
                </a:lnTo>
                <a:lnTo>
                  <a:pt x="98517" y="591108"/>
                </a:lnTo>
                <a:lnTo>
                  <a:pt x="56885" y="581905"/>
                </a:lnTo>
                <a:lnTo>
                  <a:pt x="24022" y="557059"/>
                </a:lnTo>
                <a:lnTo>
                  <a:pt x="4074" y="520717"/>
                </a:lnTo>
                <a:lnTo>
                  <a:pt x="0" y="492582"/>
                </a:lnTo>
                <a:lnTo>
                  <a:pt x="0" y="98526"/>
                </a:lnTo>
                <a:close/>
              </a:path>
            </a:pathLst>
          </a:custGeom>
          <a:ln w="28575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38734" y="738330"/>
            <a:ext cx="945896" cy="177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325"/>
              </a:lnSpc>
              <a:spcBef>
                <a:spcPts val="66"/>
              </a:spcBef>
            </a:pPr>
            <a:r>
              <a:rPr sz="1200" b="1" spc="0" dirty="0" smtClean="0">
                <a:solidFill>
                  <a:srgbClr val="2E5496"/>
                </a:solidFill>
                <a:latin typeface="Arial"/>
                <a:cs typeface="Arial"/>
              </a:rPr>
              <a:t>DETEC</a:t>
            </a:r>
            <a:r>
              <a:rPr sz="1200" b="1" spc="-4" dirty="0" smtClean="0">
                <a:solidFill>
                  <a:srgbClr val="2E5496"/>
                </a:solidFill>
                <a:latin typeface="Arial"/>
                <a:cs typeface="Arial"/>
              </a:rPr>
              <a:t>C</a:t>
            </a:r>
            <a:r>
              <a:rPr sz="1200" b="1" spc="0" dirty="0" smtClean="0">
                <a:solidFill>
                  <a:srgbClr val="2E5496"/>
                </a:solidFill>
                <a:latin typeface="Arial"/>
                <a:cs typeface="Arial"/>
              </a:rPr>
              <a:t>I</a:t>
            </a:r>
            <a:r>
              <a:rPr sz="1200" b="1" spc="4" dirty="0" smtClean="0">
                <a:solidFill>
                  <a:srgbClr val="2E5496"/>
                </a:solidFill>
                <a:latin typeface="Arial"/>
                <a:cs typeface="Arial"/>
              </a:rPr>
              <a:t>Ó</a:t>
            </a:r>
            <a:r>
              <a:rPr sz="1200" b="1" spc="0" dirty="0" smtClean="0">
                <a:solidFill>
                  <a:srgbClr val="2E5496"/>
                </a:solidFill>
                <a:latin typeface="Arial"/>
                <a:cs typeface="Arial"/>
              </a:rPr>
              <a:t>N</a:t>
            </a:r>
            <a:endParaRPr sz="12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007221" y="898905"/>
            <a:ext cx="512845" cy="1397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015"/>
              </a:lnSpc>
              <a:spcBef>
                <a:spcPts val="50"/>
              </a:spcBef>
            </a:pPr>
            <a:r>
              <a:rPr sz="1350" spc="0" baseline="3034" dirty="0" smtClean="0">
                <a:latin typeface="Calibri"/>
                <a:cs typeface="Calibri"/>
              </a:rPr>
              <a:t>29</a:t>
            </a:r>
            <a:r>
              <a:rPr sz="1350" spc="-9" baseline="3034" dirty="0" smtClean="0">
                <a:latin typeface="Calibri"/>
                <a:cs typeface="Calibri"/>
              </a:rPr>
              <a:t> </a:t>
            </a:r>
            <a:r>
              <a:rPr sz="1350" spc="0" baseline="3034" dirty="0" smtClean="0">
                <a:latin typeface="Calibri"/>
                <a:cs typeface="Calibri"/>
              </a:rPr>
              <a:t>A</a:t>
            </a:r>
            <a:r>
              <a:rPr sz="1350" spc="-4" baseline="3034" dirty="0" smtClean="0">
                <a:latin typeface="Calibri"/>
                <a:cs typeface="Calibri"/>
              </a:rPr>
              <a:t> </a:t>
            </a:r>
            <a:r>
              <a:rPr sz="1350" spc="0" baseline="3034" dirty="0" smtClean="0">
                <a:latin typeface="Calibri"/>
                <a:cs typeface="Calibri"/>
              </a:rPr>
              <a:t>–59A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452486" y="908685"/>
            <a:ext cx="512464" cy="1397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015"/>
              </a:lnSpc>
              <a:spcBef>
                <a:spcPts val="50"/>
              </a:spcBef>
            </a:pPr>
            <a:r>
              <a:rPr sz="1350" spc="0" baseline="3034" dirty="0" smtClean="0">
                <a:latin typeface="Calibri"/>
                <a:cs typeface="Calibri"/>
              </a:rPr>
              <a:t>18</a:t>
            </a:r>
            <a:r>
              <a:rPr sz="1350" spc="-9" baseline="3034" dirty="0" smtClean="0">
                <a:latin typeface="Calibri"/>
                <a:cs typeface="Calibri"/>
              </a:rPr>
              <a:t> </a:t>
            </a:r>
            <a:r>
              <a:rPr sz="1350" spc="0" baseline="3034" dirty="0" smtClean="0">
                <a:latin typeface="Calibri"/>
                <a:cs typeface="Calibri"/>
              </a:rPr>
              <a:t>A</a:t>
            </a:r>
            <a:r>
              <a:rPr sz="1350" spc="-4" baseline="3034" dirty="0" smtClean="0">
                <a:latin typeface="Calibri"/>
                <a:cs typeface="Calibri"/>
              </a:rPr>
              <a:t> –</a:t>
            </a:r>
            <a:r>
              <a:rPr sz="1350" spc="0" baseline="3034" dirty="0" smtClean="0">
                <a:latin typeface="Calibri"/>
                <a:cs typeface="Calibri"/>
              </a:rPr>
              <a:t>28A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824210" y="915035"/>
            <a:ext cx="596560" cy="1397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015"/>
              </a:lnSpc>
              <a:spcBef>
                <a:spcPts val="50"/>
              </a:spcBef>
            </a:pPr>
            <a:r>
              <a:rPr sz="1350" spc="0" baseline="3034" dirty="0" smtClean="0">
                <a:latin typeface="Calibri"/>
                <a:cs typeface="Calibri"/>
              </a:rPr>
              <a:t>60</a:t>
            </a:r>
            <a:r>
              <a:rPr sz="1350" spc="-9" baseline="3034" dirty="0" smtClean="0">
                <a:latin typeface="Calibri"/>
                <a:cs typeface="Calibri"/>
              </a:rPr>
              <a:t> </a:t>
            </a:r>
            <a:r>
              <a:rPr sz="1350" spc="0" baseline="3034" dirty="0" smtClean="0">
                <a:latin typeface="Calibri"/>
                <a:cs typeface="Calibri"/>
              </a:rPr>
              <a:t>A</a:t>
            </a:r>
            <a:r>
              <a:rPr sz="1350" spc="203" baseline="3034" dirty="0" smtClean="0">
                <a:latin typeface="Calibri"/>
                <a:cs typeface="Calibri"/>
              </a:rPr>
              <a:t> </a:t>
            </a:r>
            <a:r>
              <a:rPr sz="1350" spc="0" baseline="3034" dirty="0" smtClean="0">
                <a:latin typeface="Calibri"/>
                <a:cs typeface="Calibri"/>
              </a:rPr>
              <a:t>Y</a:t>
            </a:r>
            <a:r>
              <a:rPr sz="1350" spc="-4" baseline="3034" dirty="0" smtClean="0">
                <a:latin typeface="Calibri"/>
                <a:cs typeface="Calibri"/>
              </a:rPr>
              <a:t> </a:t>
            </a:r>
            <a:r>
              <a:rPr sz="1350" spc="0" baseline="3034" dirty="0" smtClean="0">
                <a:latin typeface="Calibri"/>
                <a:cs typeface="Calibri"/>
              </a:rPr>
              <a:t>M</a:t>
            </a:r>
            <a:r>
              <a:rPr sz="1350" spc="-4" baseline="3034" dirty="0" smtClean="0">
                <a:latin typeface="Calibri"/>
                <a:cs typeface="Calibri"/>
              </a:rPr>
              <a:t>A</a:t>
            </a:r>
            <a:r>
              <a:rPr sz="1350" spc="0" baseline="3034" dirty="0" smtClean="0">
                <a:latin typeface="Calibri"/>
                <a:cs typeface="Calibri"/>
              </a:rPr>
              <a:t>S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60070" y="921217"/>
            <a:ext cx="908339" cy="1781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330"/>
              </a:lnSpc>
              <a:spcBef>
                <a:spcPts val="66"/>
              </a:spcBef>
            </a:pPr>
            <a:r>
              <a:rPr sz="1200" b="1" spc="0" dirty="0" smtClean="0">
                <a:solidFill>
                  <a:srgbClr val="2E5496"/>
                </a:solidFill>
                <a:latin typeface="Arial"/>
                <a:cs typeface="Arial"/>
              </a:rPr>
              <a:t>TE</a:t>
            </a:r>
            <a:r>
              <a:rPr sz="1200" b="1" spc="-4" dirty="0" smtClean="0">
                <a:solidFill>
                  <a:srgbClr val="2E5496"/>
                </a:solidFill>
                <a:latin typeface="Arial"/>
                <a:cs typeface="Arial"/>
              </a:rPr>
              <a:t>M</a:t>
            </a:r>
            <a:r>
              <a:rPr sz="1200" b="1" spc="0" dirty="0" smtClean="0">
                <a:solidFill>
                  <a:srgbClr val="2E5496"/>
                </a:solidFill>
                <a:latin typeface="Arial"/>
                <a:cs typeface="Arial"/>
              </a:rPr>
              <a:t>PR</a:t>
            </a:r>
            <a:r>
              <a:rPr sz="1200" b="1" spc="-39" dirty="0" smtClean="0">
                <a:solidFill>
                  <a:srgbClr val="2E5496"/>
                </a:solidFill>
                <a:latin typeface="Arial"/>
                <a:cs typeface="Arial"/>
              </a:rPr>
              <a:t>A</a:t>
            </a:r>
            <a:r>
              <a:rPr sz="1200" b="1" spc="4" dirty="0" smtClean="0">
                <a:solidFill>
                  <a:srgbClr val="2E5496"/>
                </a:solidFill>
                <a:latin typeface="Arial"/>
                <a:cs typeface="Arial"/>
              </a:rPr>
              <a:t>N</a:t>
            </a:r>
            <a:r>
              <a:rPr sz="1200" b="1" spc="0" dirty="0" smtClean="0">
                <a:solidFill>
                  <a:srgbClr val="2E5496"/>
                </a:solidFill>
                <a:latin typeface="Arial"/>
                <a:cs typeface="Arial"/>
              </a:rPr>
              <a:t>A</a:t>
            </a:r>
            <a:endParaRPr sz="12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44972" y="927226"/>
            <a:ext cx="512464" cy="1397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015"/>
              </a:lnSpc>
              <a:spcBef>
                <a:spcPts val="50"/>
              </a:spcBef>
            </a:pPr>
            <a:r>
              <a:rPr sz="1350" spc="0" baseline="3034" dirty="0" smtClean="0">
                <a:latin typeface="Calibri"/>
                <a:cs typeface="Calibri"/>
              </a:rPr>
              <a:t>12</a:t>
            </a:r>
            <a:r>
              <a:rPr sz="1350" spc="-9" baseline="3034" dirty="0" smtClean="0">
                <a:latin typeface="Calibri"/>
                <a:cs typeface="Calibri"/>
              </a:rPr>
              <a:t> </a:t>
            </a:r>
            <a:r>
              <a:rPr sz="1350" spc="0" baseline="3034" dirty="0" smtClean="0">
                <a:latin typeface="Calibri"/>
                <a:cs typeface="Calibri"/>
              </a:rPr>
              <a:t>A</a:t>
            </a:r>
            <a:r>
              <a:rPr sz="1350" spc="-4" baseline="3034" dirty="0" smtClean="0">
                <a:latin typeface="Calibri"/>
                <a:cs typeface="Calibri"/>
              </a:rPr>
              <a:t> –</a:t>
            </a:r>
            <a:r>
              <a:rPr sz="1350" spc="0" baseline="3034" dirty="0" smtClean="0">
                <a:latin typeface="Calibri"/>
                <a:cs typeface="Calibri"/>
              </a:rPr>
              <a:t>17A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45077" y="966215"/>
            <a:ext cx="481984" cy="1397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015"/>
              </a:lnSpc>
              <a:spcBef>
                <a:spcPts val="50"/>
              </a:spcBef>
            </a:pPr>
            <a:r>
              <a:rPr sz="1350" spc="0" baseline="3034" dirty="0" smtClean="0">
                <a:latin typeface="Calibri"/>
                <a:cs typeface="Calibri"/>
              </a:rPr>
              <a:t>6</a:t>
            </a:r>
            <a:r>
              <a:rPr sz="1350" spc="-9" baseline="3034" dirty="0" smtClean="0">
                <a:latin typeface="Calibri"/>
                <a:cs typeface="Calibri"/>
              </a:rPr>
              <a:t> </a:t>
            </a:r>
            <a:r>
              <a:rPr sz="1350" spc="0" baseline="3034" dirty="0" smtClean="0">
                <a:latin typeface="Calibri"/>
                <a:cs typeface="Calibri"/>
              </a:rPr>
              <a:t>A</a:t>
            </a:r>
            <a:r>
              <a:rPr sz="1350" spc="9" baseline="3034" dirty="0" smtClean="0">
                <a:latin typeface="Calibri"/>
                <a:cs typeface="Calibri"/>
              </a:rPr>
              <a:t> </a:t>
            </a:r>
            <a:r>
              <a:rPr sz="1350" spc="0" baseline="3034" dirty="0" smtClean="0">
                <a:latin typeface="Calibri"/>
                <a:cs typeface="Calibri"/>
              </a:rPr>
              <a:t>–</a:t>
            </a:r>
            <a:r>
              <a:rPr sz="1350" spc="-4" baseline="3034" dirty="0" smtClean="0">
                <a:latin typeface="Calibri"/>
                <a:cs typeface="Calibri"/>
              </a:rPr>
              <a:t> </a:t>
            </a:r>
            <a:r>
              <a:rPr sz="1350" spc="0" baseline="3034" dirty="0" smtClean="0">
                <a:latin typeface="Calibri"/>
                <a:cs typeface="Calibri"/>
              </a:rPr>
              <a:t>11A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85136" y="973582"/>
            <a:ext cx="379895" cy="1397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015"/>
              </a:lnSpc>
              <a:spcBef>
                <a:spcPts val="50"/>
              </a:spcBef>
            </a:pPr>
            <a:r>
              <a:rPr sz="1350" spc="0" baseline="3034" dirty="0" smtClean="0">
                <a:latin typeface="Calibri"/>
                <a:cs typeface="Calibri"/>
              </a:rPr>
              <a:t>8D</a:t>
            </a:r>
            <a:r>
              <a:rPr sz="1350" spc="-14" baseline="3034" dirty="0" smtClean="0">
                <a:latin typeface="Calibri"/>
                <a:cs typeface="Calibri"/>
              </a:rPr>
              <a:t> </a:t>
            </a:r>
            <a:r>
              <a:rPr sz="1350" spc="0" baseline="3034" dirty="0" smtClean="0">
                <a:latin typeface="Calibri"/>
                <a:cs typeface="Calibri"/>
              </a:rPr>
              <a:t>- 5A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2852" y="4225163"/>
            <a:ext cx="1448911" cy="1518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15"/>
              </a:lnSpc>
              <a:spcBef>
                <a:spcPts val="55"/>
              </a:spcBef>
            </a:pPr>
            <a:r>
              <a:rPr sz="1500" b="1" spc="-4" baseline="273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ses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or</a:t>
            </a:r>
            <a:r>
              <a:rPr sz="1500" b="1" spc="-4" baseline="2730" dirty="0" smtClean="0">
                <a:solidFill>
                  <a:srgbClr val="0D0D0D"/>
                </a:solidFill>
                <a:latin typeface="Calibri"/>
                <a:cs typeface="Calibri"/>
              </a:rPr>
              <a:t>í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500" b="1" spc="-45" baseline="273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pr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r>
              <a:rPr sz="1500" b="1" spc="-23" baseline="273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y</a:t>
            </a:r>
            <a:r>
              <a:rPr sz="1500" b="1" spc="-9" baseline="273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po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s</a:t>
            </a:r>
            <a:r>
              <a:rPr sz="1500" b="1" spc="-14" baseline="273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t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est</a:t>
            </a:r>
            <a:r>
              <a:rPr sz="1500" b="1" spc="-15" baseline="273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VIH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1140" y="4922520"/>
            <a:ext cx="1388072" cy="1518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15"/>
              </a:lnSpc>
              <a:spcBef>
                <a:spcPts val="55"/>
              </a:spcBef>
            </a:pP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ru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500" b="1" spc="-39" baseline="273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á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500" b="1" spc="-4" baseline="2730" dirty="0" smtClean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500" b="1" spc="-46" baseline="273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500" b="1" spc="-28" baseline="273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b="1" spc="-4" baseline="2730" dirty="0" smtClean="0">
                <a:solidFill>
                  <a:srgbClr val="0D0D0D"/>
                </a:solidFill>
                <a:latin typeface="Calibri"/>
                <a:cs typeface="Calibri"/>
              </a:rPr>
              <a:t>H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ep</a:t>
            </a:r>
            <a:r>
              <a:rPr sz="1500" b="1" spc="-21" baseline="273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2417" y="5601030"/>
            <a:ext cx="785572" cy="15189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15"/>
              </a:lnSpc>
              <a:spcBef>
                <a:spcPts val="55"/>
              </a:spcBef>
            </a:pP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ru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500" b="1" spc="-39" baseline="273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á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500" b="1" spc="-4" baseline="2730" dirty="0" smtClean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6834" y="6322796"/>
            <a:ext cx="671194" cy="15189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15"/>
              </a:lnSpc>
              <a:spcBef>
                <a:spcPts val="55"/>
              </a:spcBef>
            </a:pP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ru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500" b="1" spc="-39" baseline="273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r>
              <a:rPr sz="1500" b="1" spc="-20" baseline="273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0" y="0"/>
            <a:ext cx="1135902" cy="68579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105386">
              <a:lnSpc>
                <a:spcPts val="750"/>
              </a:lnSpc>
              <a:spcBef>
                <a:spcPts val="10"/>
              </a:spcBef>
            </a:pPr>
            <a:endParaRPr sz="750"/>
          </a:p>
          <a:p>
            <a:pPr marL="325591" marR="131803" algn="ctr">
              <a:lnSpc>
                <a:spcPct val="95825"/>
              </a:lnSpc>
              <a:spcBef>
                <a:spcPts val="5000"/>
              </a:spcBef>
            </a:pPr>
            <a:r>
              <a:rPr sz="1200" b="1" spc="0" dirty="0" smtClean="0">
                <a:solidFill>
                  <a:srgbClr val="2E5496"/>
                </a:solidFill>
                <a:latin typeface="Arial"/>
                <a:cs typeface="Arial"/>
              </a:rPr>
              <a:t>DETECC</a:t>
            </a:r>
            <a:endParaRPr sz="1200">
              <a:latin typeface="Arial"/>
              <a:cs typeface="Arial"/>
            </a:endParaRPr>
          </a:p>
          <a:p>
            <a:pPr marL="372770" marR="83570">
              <a:lnSpc>
                <a:spcPct val="95825"/>
              </a:lnSpc>
              <a:spcBef>
                <a:spcPts val="60"/>
              </a:spcBef>
            </a:pPr>
            <a:r>
              <a:rPr sz="1200" b="1" spc="0" dirty="0" smtClean="0">
                <a:solidFill>
                  <a:srgbClr val="2E5496"/>
                </a:solidFill>
                <a:latin typeface="Arial"/>
                <a:cs typeface="Arial"/>
              </a:rPr>
              <a:t>TE</a:t>
            </a:r>
            <a:r>
              <a:rPr sz="1200" b="1" spc="-4" dirty="0" smtClean="0">
                <a:solidFill>
                  <a:srgbClr val="2E5496"/>
                </a:solidFill>
                <a:latin typeface="Arial"/>
                <a:cs typeface="Arial"/>
              </a:rPr>
              <a:t>M</a:t>
            </a:r>
            <a:r>
              <a:rPr sz="1200" b="1" spc="0" dirty="0" smtClean="0">
                <a:solidFill>
                  <a:srgbClr val="2E5496"/>
                </a:solidFill>
                <a:latin typeface="Arial"/>
                <a:cs typeface="Arial"/>
              </a:rPr>
              <a:t>PRA</a:t>
            </a:r>
            <a:endParaRPr sz="1200">
              <a:latin typeface="Arial"/>
              <a:cs typeface="Arial"/>
            </a:endParaRPr>
          </a:p>
          <a:p>
            <a:pPr marL="569061">
              <a:lnSpc>
                <a:spcPct val="101725"/>
              </a:lnSpc>
              <a:spcBef>
                <a:spcPts val="8321"/>
              </a:spcBef>
            </a:pPr>
            <a:r>
              <a:rPr sz="1000" spc="4" dirty="0" smtClean="0">
                <a:latin typeface="Calibri"/>
                <a:cs typeface="Calibri"/>
              </a:rPr>
              <a:t>H</a:t>
            </a:r>
            <a:r>
              <a:rPr sz="1000" spc="-4" dirty="0" smtClean="0">
                <a:latin typeface="Calibri"/>
                <a:cs typeface="Calibri"/>
              </a:rPr>
              <a:t>em</a:t>
            </a:r>
            <a:r>
              <a:rPr sz="1000" spc="0" dirty="0" smtClean="0">
                <a:latin typeface="Calibri"/>
                <a:cs typeface="Calibri"/>
              </a:rPr>
              <a:t>oglo</a:t>
            </a:r>
            <a:endParaRPr sz="1000">
              <a:latin typeface="Calibri"/>
              <a:cs typeface="Calibri"/>
            </a:endParaRPr>
          </a:p>
          <a:p>
            <a:pPr marL="163429" marR="66601" algn="ctr">
              <a:lnSpc>
                <a:spcPct val="101725"/>
              </a:lnSpc>
              <a:spcBef>
                <a:spcPts val="4126"/>
              </a:spcBef>
            </a:pP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ru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000" b="1" spc="-39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á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000" b="1" spc="-4" dirty="0" smtClean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000" b="1" spc="-36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tr</a:t>
            </a:r>
            <a:endParaRPr sz="1000">
              <a:latin typeface="Calibri"/>
              <a:cs typeface="Calibri"/>
            </a:endParaRPr>
          </a:p>
          <a:p>
            <a:pPr marL="225552" marR="64210" indent="81686">
              <a:lnSpc>
                <a:spcPts val="1220"/>
              </a:lnSpc>
              <a:spcBef>
                <a:spcPts val="4122"/>
              </a:spcBef>
            </a:pP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ru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000" b="1" spc="-39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á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000" b="1" spc="-4" dirty="0" smtClean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 </a:t>
            </a:r>
            <a:endParaRPr sz="1000">
              <a:latin typeface="Calibri"/>
              <a:cs typeface="Calibri"/>
            </a:endParaRPr>
          </a:p>
          <a:p>
            <a:pPr marL="225552" marR="64210">
              <a:lnSpc>
                <a:spcPts val="1220"/>
              </a:lnSpc>
              <a:spcBef>
                <a:spcPts val="4310"/>
              </a:spcBef>
            </a:pPr>
            <a:r>
              <a:rPr sz="1000" b="1" spc="-4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ses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or</a:t>
            </a:r>
            <a:r>
              <a:rPr sz="1000" b="1" spc="-4" dirty="0" smtClean="0">
                <a:solidFill>
                  <a:srgbClr val="0D0D0D"/>
                </a:solidFill>
                <a:latin typeface="Calibri"/>
                <a:cs typeface="Calibri"/>
              </a:rPr>
              <a:t>í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000" b="1" spc="-45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pr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r>
              <a:rPr sz="1000" b="1" spc="-23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y </a:t>
            </a:r>
            <a:endParaRPr sz="1000">
              <a:latin typeface="Calibri"/>
              <a:cs typeface="Calibri"/>
            </a:endParaRPr>
          </a:p>
          <a:p>
            <a:pPr marL="225552" marR="64210">
              <a:lnSpc>
                <a:spcPts val="1220"/>
              </a:lnSpc>
              <a:spcBef>
                <a:spcPts val="4310"/>
              </a:spcBef>
            </a:pP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ru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000" b="1" spc="-39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á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000" b="1" spc="-4" dirty="0" smtClean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000">
              <a:latin typeface="Calibri"/>
              <a:cs typeface="Calibri"/>
            </a:endParaRPr>
          </a:p>
          <a:p>
            <a:pPr marL="255117" marR="105386">
              <a:lnSpc>
                <a:spcPts val="1030"/>
              </a:lnSpc>
              <a:spcBef>
                <a:spcPts val="4361"/>
              </a:spcBef>
            </a:pP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ru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500" b="1" spc="-39" baseline="273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á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500" b="1" spc="-4" baseline="2730" dirty="0" smtClean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500" b="1" spc="4" baseline="2730" dirty="0" smtClean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500" b="1" spc="0" baseline="273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endParaRPr sz="1000">
              <a:latin typeface="Calibri"/>
              <a:cs typeface="Calibri"/>
            </a:endParaRPr>
          </a:p>
          <a:p>
            <a:pPr marL="389534" marR="87873">
              <a:lnSpc>
                <a:spcPct val="101725"/>
              </a:lnSpc>
              <a:spcBef>
                <a:spcPts val="4410"/>
              </a:spcBef>
            </a:pP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ru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b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000" b="1" spc="-39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d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r>
              <a:rPr sz="1000" b="1" spc="-20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30516" y="0"/>
            <a:ext cx="11161483" cy="61734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400"/>
              </a:lnSpc>
              <a:spcBef>
                <a:spcPts val="58"/>
              </a:spcBef>
            </a:pPr>
            <a:endParaRPr sz="1400"/>
          </a:p>
          <a:p>
            <a:pPr marL="6073482">
              <a:lnSpc>
                <a:spcPct val="95825"/>
              </a:lnSpc>
            </a:pP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A</a:t>
            </a:r>
            <a:r>
              <a:rPr sz="2000" b="1" spc="9" dirty="0" smtClean="0">
                <a:solidFill>
                  <a:srgbClr val="2C909B"/>
                </a:solidFill>
                <a:latin typeface="Arial"/>
                <a:cs typeface="Arial"/>
              </a:rPr>
              <a:t>C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TU</a:t>
            </a:r>
            <a:r>
              <a:rPr sz="2000" b="1" spc="9" dirty="0" smtClean="0">
                <a:solidFill>
                  <a:srgbClr val="2C909B"/>
                </a:solidFill>
                <a:latin typeface="Arial"/>
                <a:cs typeface="Arial"/>
              </a:rPr>
              <a:t>A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LIZACIONES</a:t>
            </a:r>
            <a:r>
              <a:rPr sz="2000" b="1" spc="-19" dirty="0" smtClean="0">
                <a:solidFill>
                  <a:srgbClr val="2C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E</a:t>
            </a:r>
            <a:r>
              <a:rPr sz="2000" b="1" spc="-4" dirty="0" smtClean="0">
                <a:solidFill>
                  <a:srgbClr val="2C909B"/>
                </a:solidFill>
                <a:latin typeface="Arial"/>
                <a:cs typeface="Arial"/>
              </a:rPr>
              <a:t> 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INNO</a:t>
            </a:r>
            <a:r>
              <a:rPr sz="2000" b="1" spc="-139" dirty="0" smtClean="0">
                <a:solidFill>
                  <a:srgbClr val="2C909B"/>
                </a:solidFill>
                <a:latin typeface="Arial"/>
                <a:cs typeface="Arial"/>
              </a:rPr>
              <a:t>V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A</a:t>
            </a:r>
            <a:r>
              <a:rPr sz="2000" b="1" spc="9" dirty="0" smtClean="0">
                <a:solidFill>
                  <a:srgbClr val="2C909B"/>
                </a:solidFill>
                <a:latin typeface="Arial"/>
                <a:cs typeface="Arial"/>
              </a:rPr>
              <a:t>C</a:t>
            </a:r>
            <a:r>
              <a:rPr sz="2000" b="1" spc="0" dirty="0" smtClean="0">
                <a:solidFill>
                  <a:srgbClr val="2C909B"/>
                </a:solidFill>
                <a:latin typeface="Arial"/>
                <a:cs typeface="Arial"/>
              </a:rPr>
              <a:t>IONES</a:t>
            </a:r>
            <a:endParaRPr sz="20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030516" y="617347"/>
            <a:ext cx="11161483" cy="624065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550"/>
              </a:lnSpc>
              <a:spcBef>
                <a:spcPts val="26"/>
              </a:spcBef>
            </a:pPr>
            <a:endParaRPr sz="550"/>
          </a:p>
          <a:p>
            <a:pPr marL="1193253">
              <a:lnSpc>
                <a:spcPts val="1298"/>
              </a:lnSpc>
              <a:spcBef>
                <a:spcPts val="6000"/>
              </a:spcBef>
            </a:pPr>
            <a:r>
              <a:rPr sz="1350" spc="0" baseline="3034" dirty="0" smtClean="0">
                <a:latin typeface="Calibri"/>
                <a:cs typeface="Calibri"/>
              </a:rPr>
              <a:t>P</a:t>
            </a:r>
            <a:r>
              <a:rPr sz="1350" spc="4" baseline="3034" dirty="0" smtClean="0">
                <a:latin typeface="Calibri"/>
                <a:cs typeface="Calibri"/>
              </a:rPr>
              <a:t>R</a:t>
            </a:r>
            <a:r>
              <a:rPr sz="1350" spc="0" baseline="3034" dirty="0" smtClean="0">
                <a:latin typeface="Calibri"/>
                <a:cs typeface="Calibri"/>
              </a:rPr>
              <a:t>IM</a:t>
            </a:r>
            <a:r>
              <a:rPr sz="1350" spc="4" baseline="3034" dirty="0" smtClean="0">
                <a:latin typeface="Calibri"/>
                <a:cs typeface="Calibri"/>
              </a:rPr>
              <a:t>ER</a:t>
            </a:r>
            <a:r>
              <a:rPr sz="1350" spc="0" baseline="3034" dirty="0" smtClean="0">
                <a:latin typeface="Calibri"/>
                <a:cs typeface="Calibri"/>
              </a:rPr>
              <a:t>A</a:t>
            </a:r>
            <a:r>
              <a:rPr sz="1350" spc="-14" baseline="3034" dirty="0" smtClean="0">
                <a:latin typeface="Calibri"/>
                <a:cs typeface="Calibri"/>
              </a:rPr>
              <a:t> </a:t>
            </a:r>
            <a:r>
              <a:rPr sz="1350" spc="0" baseline="3034" dirty="0" smtClean="0">
                <a:latin typeface="Calibri"/>
                <a:cs typeface="Calibri"/>
              </a:rPr>
              <a:t>I</a:t>
            </a:r>
            <a:r>
              <a:rPr sz="1350" spc="-4" baseline="3034" dirty="0" smtClean="0">
                <a:latin typeface="Calibri"/>
                <a:cs typeface="Calibri"/>
              </a:rPr>
              <a:t>NFAN</a:t>
            </a:r>
            <a:r>
              <a:rPr sz="1350" spc="0" baseline="3034" dirty="0" smtClean="0">
                <a:latin typeface="Calibri"/>
                <a:cs typeface="Calibri"/>
              </a:rPr>
              <a:t>CIA                                   </a:t>
            </a:r>
            <a:r>
              <a:rPr sz="1350" spc="19" baseline="3034" dirty="0" smtClean="0">
                <a:latin typeface="Calibri"/>
                <a:cs typeface="Calibri"/>
              </a:rPr>
              <a:t> </a:t>
            </a:r>
            <a:r>
              <a:rPr sz="1350" spc="0" baseline="12136" dirty="0" smtClean="0">
                <a:latin typeface="Calibri"/>
                <a:cs typeface="Calibri"/>
              </a:rPr>
              <a:t>I</a:t>
            </a:r>
            <a:r>
              <a:rPr sz="1350" spc="-4" baseline="12136" dirty="0" smtClean="0">
                <a:latin typeface="Calibri"/>
                <a:cs typeface="Calibri"/>
              </a:rPr>
              <a:t>NFAN</a:t>
            </a:r>
            <a:r>
              <a:rPr sz="1350" spc="0" baseline="12136" dirty="0" smtClean="0">
                <a:latin typeface="Calibri"/>
                <a:cs typeface="Calibri"/>
              </a:rPr>
              <a:t>CIA                                           </a:t>
            </a:r>
            <a:r>
              <a:rPr sz="1350" spc="94" baseline="12136" dirty="0" smtClean="0">
                <a:latin typeface="Calibri"/>
                <a:cs typeface="Calibri"/>
              </a:rPr>
              <a:t> </a:t>
            </a:r>
            <a:r>
              <a:rPr sz="1350" spc="-4" baseline="6068" dirty="0" smtClean="0">
                <a:latin typeface="Calibri"/>
                <a:cs typeface="Calibri"/>
              </a:rPr>
              <a:t>A</a:t>
            </a:r>
            <a:r>
              <a:rPr sz="1350" spc="0" baseline="6068" dirty="0" smtClean="0">
                <a:latin typeface="Calibri"/>
                <a:cs typeface="Calibri"/>
              </a:rPr>
              <a:t>DO</a:t>
            </a:r>
            <a:r>
              <a:rPr sz="1350" spc="4" baseline="6068" dirty="0" smtClean="0">
                <a:latin typeface="Calibri"/>
                <a:cs typeface="Calibri"/>
              </a:rPr>
              <a:t>LE</a:t>
            </a:r>
            <a:r>
              <a:rPr sz="1350" spc="-4" baseline="6068" dirty="0" smtClean="0">
                <a:latin typeface="Calibri"/>
                <a:cs typeface="Calibri"/>
              </a:rPr>
              <a:t>S</a:t>
            </a:r>
            <a:r>
              <a:rPr sz="1350" spc="0" baseline="6068" dirty="0" smtClean="0">
                <a:latin typeface="Calibri"/>
                <a:cs typeface="Calibri"/>
              </a:rPr>
              <a:t>C</a:t>
            </a:r>
            <a:r>
              <a:rPr sz="1350" spc="4" baseline="6068" dirty="0" smtClean="0">
                <a:latin typeface="Calibri"/>
                <a:cs typeface="Calibri"/>
              </a:rPr>
              <a:t>E</a:t>
            </a:r>
            <a:r>
              <a:rPr sz="1350" spc="-4" baseline="6068" dirty="0" smtClean="0">
                <a:latin typeface="Calibri"/>
                <a:cs typeface="Calibri"/>
              </a:rPr>
              <a:t>N</a:t>
            </a:r>
            <a:r>
              <a:rPr sz="1350" spc="0" baseline="6068" dirty="0" smtClean="0">
                <a:latin typeface="Calibri"/>
                <a:cs typeface="Calibri"/>
              </a:rPr>
              <a:t>CIA                                          </a:t>
            </a:r>
            <a:r>
              <a:rPr sz="1350" spc="34" baseline="6068" dirty="0" smtClean="0">
                <a:latin typeface="Calibri"/>
                <a:cs typeface="Calibri"/>
              </a:rPr>
              <a:t> </a:t>
            </a:r>
            <a:r>
              <a:rPr sz="900" spc="0" dirty="0" smtClean="0">
                <a:latin typeface="Calibri"/>
                <a:cs typeface="Calibri"/>
              </a:rPr>
              <a:t>JU</a:t>
            </a:r>
            <a:r>
              <a:rPr sz="900" spc="4" dirty="0" smtClean="0">
                <a:latin typeface="Calibri"/>
                <a:cs typeface="Calibri"/>
              </a:rPr>
              <a:t>VE</a:t>
            </a:r>
            <a:r>
              <a:rPr sz="900" spc="-4" dirty="0" smtClean="0">
                <a:latin typeface="Calibri"/>
                <a:cs typeface="Calibri"/>
              </a:rPr>
              <a:t>N</a:t>
            </a:r>
            <a:r>
              <a:rPr sz="900" spc="4" dirty="0" smtClean="0">
                <a:latin typeface="Calibri"/>
                <a:cs typeface="Calibri"/>
              </a:rPr>
              <a:t>T</a:t>
            </a:r>
            <a:r>
              <a:rPr sz="900" spc="0" dirty="0" smtClean="0">
                <a:latin typeface="Calibri"/>
                <a:cs typeface="Calibri"/>
              </a:rPr>
              <a:t>UD                                        </a:t>
            </a:r>
            <a:r>
              <a:rPr sz="900" spc="24" dirty="0" smtClean="0">
                <a:latin typeface="Calibri"/>
                <a:cs typeface="Calibri"/>
              </a:rPr>
              <a:t> </a:t>
            </a:r>
            <a:r>
              <a:rPr sz="1350" spc="-4" baseline="3034" dirty="0" smtClean="0">
                <a:latin typeface="Calibri"/>
                <a:cs typeface="Calibri"/>
              </a:rPr>
              <a:t>ADU</a:t>
            </a:r>
            <a:r>
              <a:rPr sz="1350" spc="4" baseline="3034" dirty="0" smtClean="0">
                <a:latin typeface="Calibri"/>
                <a:cs typeface="Calibri"/>
              </a:rPr>
              <a:t>LT</a:t>
            </a:r>
            <a:r>
              <a:rPr sz="1350" spc="0" baseline="3034" dirty="0" smtClean="0">
                <a:latin typeface="Calibri"/>
                <a:cs typeface="Calibri"/>
              </a:rPr>
              <a:t>EZ                                                      </a:t>
            </a:r>
            <a:r>
              <a:rPr sz="1350" spc="138" baseline="3034" dirty="0" smtClean="0">
                <a:latin typeface="Calibri"/>
                <a:cs typeface="Calibri"/>
              </a:rPr>
              <a:t> </a:t>
            </a:r>
            <a:r>
              <a:rPr sz="1350" spc="4" baseline="3034" dirty="0" smtClean="0">
                <a:latin typeface="Calibri"/>
                <a:cs typeface="Calibri"/>
              </a:rPr>
              <a:t>VE</a:t>
            </a:r>
            <a:r>
              <a:rPr sz="1350" spc="0" baseline="3034" dirty="0" smtClean="0">
                <a:latin typeface="Calibri"/>
                <a:cs typeface="Calibri"/>
              </a:rPr>
              <a:t>J</a:t>
            </a:r>
            <a:r>
              <a:rPr sz="1350" spc="4" baseline="3034" dirty="0" smtClean="0">
                <a:latin typeface="Calibri"/>
                <a:cs typeface="Calibri"/>
              </a:rPr>
              <a:t>E</a:t>
            </a:r>
            <a:r>
              <a:rPr sz="1350" spc="0" baseline="3034" dirty="0" smtClean="0">
                <a:latin typeface="Calibri"/>
                <a:cs typeface="Calibri"/>
              </a:rPr>
              <a:t>Z</a:t>
            </a:r>
            <a:endParaRPr sz="900">
              <a:latin typeface="Calibri"/>
              <a:cs typeface="Calibri"/>
            </a:endParaRPr>
          </a:p>
          <a:p>
            <a:pPr marL="15450" marR="10540074" indent="-12426">
              <a:lnSpc>
                <a:spcPts val="1220"/>
              </a:lnSpc>
              <a:spcBef>
                <a:spcPts val="4168"/>
              </a:spcBef>
            </a:pPr>
            <a:r>
              <a:rPr sz="1000" spc="4" dirty="0" smtClean="0">
                <a:latin typeface="Calibri"/>
                <a:cs typeface="Calibri"/>
              </a:rPr>
              <a:t>b</a:t>
            </a:r>
            <a:r>
              <a:rPr sz="1000" spc="0" dirty="0" smtClean="0">
                <a:latin typeface="Calibri"/>
                <a:cs typeface="Calibri"/>
              </a:rPr>
              <a:t>i</a:t>
            </a:r>
            <a:r>
              <a:rPr sz="1000" spc="4" dirty="0" smtClean="0">
                <a:latin typeface="Calibri"/>
                <a:cs typeface="Calibri"/>
              </a:rPr>
              <a:t>n</a:t>
            </a:r>
            <a:r>
              <a:rPr sz="1000" spc="0" dirty="0" smtClean="0">
                <a:latin typeface="Calibri"/>
                <a:cs typeface="Calibri"/>
              </a:rPr>
              <a:t>a </a:t>
            </a:r>
            <a:endParaRPr sz="1000">
              <a:latin typeface="Calibri"/>
              <a:cs typeface="Calibri"/>
            </a:endParaRPr>
          </a:p>
          <a:p>
            <a:pPr marL="15450" marR="10540074">
              <a:lnSpc>
                <a:spcPts val="1220"/>
              </a:lnSpc>
              <a:spcBef>
                <a:spcPts val="4124"/>
              </a:spcBef>
            </a:pP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e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pon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é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m</a:t>
            </a:r>
            <a:r>
              <a:rPr sz="1000" b="1" spc="-4" dirty="0" smtClean="0">
                <a:solidFill>
                  <a:srgbClr val="0D0D0D"/>
                </a:solidFill>
                <a:latin typeface="Calibri"/>
                <a:cs typeface="Calibri"/>
              </a:rPr>
              <a:t>i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 </a:t>
            </a:r>
            <a:endParaRPr sz="1000">
              <a:latin typeface="Calibri"/>
              <a:cs typeface="Calibri"/>
            </a:endParaRPr>
          </a:p>
          <a:p>
            <a:pPr marL="15450" marR="10540074">
              <a:lnSpc>
                <a:spcPts val="1220"/>
              </a:lnSpc>
              <a:spcBef>
                <a:spcPts val="4124"/>
              </a:spcBef>
            </a:pP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000" b="1" spc="-38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VIH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1725"/>
              </a:lnSpc>
              <a:spcBef>
                <a:spcPts val="15182"/>
              </a:spcBef>
            </a:pP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p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000" b="1" spc="-28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000" b="1" spc="-4" dirty="0" smtClean="0">
                <a:solidFill>
                  <a:srgbClr val="0D0D0D"/>
                </a:solidFill>
                <a:latin typeface="Calibri"/>
                <a:cs typeface="Calibri"/>
              </a:rPr>
              <a:t>H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ep</a:t>
            </a:r>
            <a:r>
              <a:rPr sz="1000" b="1" spc="-21" dirty="0" smtClean="0">
                <a:solidFill>
                  <a:srgbClr val="0D0D0D"/>
                </a:solidFill>
                <a:latin typeface="Calibri"/>
                <a:cs typeface="Calibri"/>
              </a:rPr>
              <a:t> 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C</a:t>
            </a:r>
            <a:endParaRPr sz="1000">
              <a:latin typeface="Calibri"/>
              <a:cs typeface="Calibri"/>
            </a:endParaRPr>
          </a:p>
          <a:p>
            <a:pPr>
              <a:lnSpc>
                <a:spcPct val="101725"/>
              </a:lnSpc>
              <a:spcBef>
                <a:spcPts val="4462"/>
              </a:spcBef>
            </a:pP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mb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</a:t>
            </a:r>
            <a:r>
              <a:rPr sz="1000" b="1" spc="4" dirty="0" smtClean="0">
                <a:solidFill>
                  <a:srgbClr val="0D0D0D"/>
                </a:solidFill>
                <a:latin typeface="Calibri"/>
                <a:cs typeface="Calibri"/>
              </a:rPr>
              <a:t>r</a:t>
            </a:r>
            <a:r>
              <a:rPr sz="1000" b="1" spc="0" dirty="0" smtClean="0">
                <a:solidFill>
                  <a:srgbClr val="0D0D0D"/>
                </a:solidFill>
                <a:latin typeface="Calibri"/>
                <a:cs typeface="Calibri"/>
              </a:rPr>
              <a:t>azo</a:t>
            </a:r>
            <a:endParaRPr sz="100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085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9"/>
          <p:cNvSpPr/>
          <p:nvPr/>
        </p:nvSpPr>
        <p:spPr>
          <a:xfrm>
            <a:off x="0" y="5194716"/>
            <a:ext cx="12192000" cy="1694814"/>
          </a:xfrm>
          <a:custGeom>
            <a:avLst/>
            <a:gdLst/>
            <a:ahLst/>
            <a:cxnLst/>
            <a:rect l="l" t="t" r="r" b="b"/>
            <a:pathLst>
              <a:path w="12192000" h="1694814">
                <a:moveTo>
                  <a:pt x="12192000" y="0"/>
                </a:moveTo>
                <a:lnTo>
                  <a:pt x="0" y="0"/>
                </a:lnTo>
                <a:lnTo>
                  <a:pt x="0" y="1663281"/>
                </a:lnTo>
                <a:lnTo>
                  <a:pt x="12192000" y="1663281"/>
                </a:lnTo>
                <a:lnTo>
                  <a:pt x="12192000" y="0"/>
                </a:lnTo>
                <a:close/>
              </a:path>
            </a:pathLst>
          </a:custGeom>
          <a:solidFill>
            <a:srgbClr val="30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5194716"/>
            <a:ext cx="12192000" cy="16948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-4762" y="5189954"/>
            <a:ext cx="12201525" cy="1704339"/>
          </a:xfrm>
          <a:custGeom>
            <a:avLst/>
            <a:gdLst/>
            <a:ahLst/>
            <a:cxnLst/>
            <a:rect l="l" t="t" r="r" b="b"/>
            <a:pathLst>
              <a:path w="12201525" h="1704339">
                <a:moveTo>
                  <a:pt x="12196762" y="0"/>
                </a:moveTo>
                <a:lnTo>
                  <a:pt x="4762" y="0"/>
                </a:lnTo>
              </a:path>
            </a:pathLst>
          </a:custGeom>
          <a:ln w="9525">
            <a:solidFill>
              <a:srgbClr val="2C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1789302"/>
            <a:ext cx="6761" cy="2025903"/>
          </a:xfrm>
          <a:custGeom>
            <a:avLst/>
            <a:gdLst/>
            <a:ahLst/>
            <a:cxnLst/>
            <a:rect l="l" t="t" r="r" b="b"/>
            <a:pathLst>
              <a:path w="6761" h="2025903">
                <a:moveTo>
                  <a:pt x="0" y="2025903"/>
                </a:moveTo>
                <a:lnTo>
                  <a:pt x="6761" y="2025903"/>
                </a:lnTo>
                <a:lnTo>
                  <a:pt x="6761" y="0"/>
                </a:lnTo>
                <a:lnTo>
                  <a:pt x="0" y="0"/>
                </a:lnTo>
                <a:lnTo>
                  <a:pt x="0" y="2025903"/>
                </a:lnTo>
                <a:close/>
              </a:path>
            </a:pathLst>
          </a:custGeom>
          <a:solidFill>
            <a:srgbClr val="30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0" y="1789302"/>
            <a:ext cx="12192000" cy="2025904"/>
          </a:xfrm>
          <a:custGeom>
            <a:avLst/>
            <a:gdLst/>
            <a:ahLst/>
            <a:cxnLst/>
            <a:rect l="l" t="t" r="r" b="b"/>
            <a:pathLst>
              <a:path w="12192000" h="2025903">
                <a:moveTo>
                  <a:pt x="0" y="2025904"/>
                </a:moveTo>
                <a:lnTo>
                  <a:pt x="12192000" y="2025904"/>
                </a:lnTo>
                <a:lnTo>
                  <a:pt x="12192000" y="0"/>
                </a:lnTo>
                <a:lnTo>
                  <a:pt x="0" y="0"/>
                </a:lnTo>
                <a:lnTo>
                  <a:pt x="0" y="2025904"/>
                </a:lnTo>
                <a:close/>
              </a:path>
            </a:pathLst>
          </a:custGeom>
          <a:ln w="12700">
            <a:solidFill>
              <a:srgbClr val="2C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761" y="1790953"/>
            <a:ext cx="12185269" cy="2308352"/>
          </a:xfrm>
          <a:custGeom>
            <a:avLst/>
            <a:gdLst/>
            <a:ahLst/>
            <a:cxnLst/>
            <a:rect l="l" t="t" r="r" b="b"/>
            <a:pathLst>
              <a:path w="12185269" h="2308352">
                <a:moveTo>
                  <a:pt x="12185238" y="0"/>
                </a:moveTo>
                <a:lnTo>
                  <a:pt x="0" y="0"/>
                </a:lnTo>
                <a:lnTo>
                  <a:pt x="0" y="2308352"/>
                </a:lnTo>
                <a:lnTo>
                  <a:pt x="12185238" y="2308352"/>
                </a:lnTo>
                <a:lnTo>
                  <a:pt x="12185238" y="0"/>
                </a:lnTo>
                <a:close/>
              </a:path>
            </a:pathLst>
          </a:custGeom>
          <a:solidFill>
            <a:srgbClr val="30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761" y="1790953"/>
            <a:ext cx="12185269" cy="2308352"/>
          </a:xfrm>
          <a:custGeom>
            <a:avLst/>
            <a:gdLst/>
            <a:ahLst/>
            <a:cxnLst/>
            <a:rect l="l" t="t" r="r" b="b"/>
            <a:pathLst>
              <a:path w="12185269" h="2308352">
                <a:moveTo>
                  <a:pt x="12185238" y="0"/>
                </a:moveTo>
                <a:lnTo>
                  <a:pt x="0" y="0"/>
                </a:lnTo>
                <a:lnTo>
                  <a:pt x="0" y="2308352"/>
                </a:lnTo>
                <a:lnTo>
                  <a:pt x="12185238" y="2308352"/>
                </a:lnTo>
                <a:lnTo>
                  <a:pt x="12185238" y="0"/>
                </a:lnTo>
              </a:path>
            </a:pathLst>
          </a:custGeom>
          <a:ln w="9525">
            <a:solidFill>
              <a:srgbClr val="2C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5361178" y="3546847"/>
            <a:ext cx="1544830" cy="4825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3800"/>
              </a:lnSpc>
              <a:spcBef>
                <a:spcPts val="190"/>
              </a:spcBef>
            </a:pPr>
            <a:r>
              <a:rPr sz="3600" b="1" spc="0" dirty="0" smtClean="0">
                <a:solidFill>
                  <a:srgbClr val="FFFFFF"/>
                </a:solidFill>
                <a:latin typeface="Verdana"/>
                <a:cs typeface="Verdana"/>
              </a:rPr>
              <a:t>RPMS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87" y="1789334"/>
            <a:ext cx="12189412" cy="202587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371486" marR="369076" indent="2766" algn="ctr">
              <a:lnSpc>
                <a:spcPct val="100062"/>
              </a:lnSpc>
              <a:spcBef>
                <a:spcPts val="375"/>
              </a:spcBef>
            </a:pPr>
            <a:r>
              <a:rPr sz="3600" b="1" spc="0" dirty="0" smtClean="0">
                <a:solidFill>
                  <a:srgbClr val="FFFFFF"/>
                </a:solidFill>
                <a:latin typeface="Verdana"/>
                <a:cs typeface="Verdana"/>
              </a:rPr>
              <a:t>ANEXO DIRECTRICES</a:t>
            </a:r>
            <a:r>
              <a:rPr sz="3600" b="1" spc="-19" dirty="0" smtClean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600" b="1" spc="0" dirty="0" smtClean="0">
                <a:solidFill>
                  <a:srgbClr val="FFFFFF"/>
                </a:solidFill>
                <a:latin typeface="Verdana"/>
                <a:cs typeface="Verdana"/>
              </a:rPr>
              <a:t>DE O</a:t>
            </a:r>
            <a:r>
              <a:rPr sz="3600" b="1" spc="9" dirty="0" smtClean="0">
                <a:solidFill>
                  <a:srgbClr val="FFFFFF"/>
                </a:solidFill>
                <a:latin typeface="Verdana"/>
                <a:cs typeface="Verdana"/>
              </a:rPr>
              <a:t>B</a:t>
            </a:r>
            <a:r>
              <a:rPr sz="3600" b="1" spc="0" dirty="0" smtClean="0">
                <a:solidFill>
                  <a:srgbClr val="FFFFFF"/>
                </a:solidFill>
                <a:latin typeface="Verdana"/>
                <a:cs typeface="Verdana"/>
              </a:rPr>
              <a:t>LIGATORIO CUMP</a:t>
            </a:r>
            <a:r>
              <a:rPr sz="3600" b="1" spc="-9" dirty="0" smtClean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3600" b="1" spc="0" dirty="0" smtClean="0">
                <a:solidFill>
                  <a:srgbClr val="FFFFFF"/>
                </a:solidFill>
                <a:latin typeface="Verdana"/>
                <a:cs typeface="Verdana"/>
              </a:rPr>
              <a:t>IMIEN</a:t>
            </a:r>
            <a:r>
              <a:rPr sz="3600" b="1" spc="-14" dirty="0" smtClean="0">
                <a:solidFill>
                  <a:srgbClr val="FFFFFF"/>
                </a:solidFill>
                <a:latin typeface="Verdana"/>
                <a:cs typeface="Verdana"/>
              </a:rPr>
              <a:t>T</a:t>
            </a:r>
            <a:r>
              <a:rPr sz="3600" b="1" spc="0" dirty="0" smtClean="0">
                <a:solidFill>
                  <a:srgbClr val="FFFFFF"/>
                </a:solidFill>
                <a:latin typeface="Verdana"/>
                <a:cs typeface="Verdana"/>
              </a:rPr>
              <a:t>O PARA</a:t>
            </a:r>
            <a:r>
              <a:rPr sz="3600" b="1" spc="-14" dirty="0" smtClean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600" b="1" spc="0" dirty="0" smtClean="0">
                <a:solidFill>
                  <a:srgbClr val="FFFFFF"/>
                </a:solidFill>
                <a:latin typeface="Verdana"/>
                <a:cs typeface="Verdana"/>
              </a:rPr>
              <a:t>LA</a:t>
            </a:r>
            <a:r>
              <a:rPr sz="3600" b="1" spc="14" dirty="0" smtClean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600" b="1" spc="0" dirty="0" smtClean="0">
                <a:solidFill>
                  <a:srgbClr val="FFFFFF"/>
                </a:solidFill>
                <a:latin typeface="Verdana"/>
                <a:cs typeface="Verdana"/>
              </a:rPr>
              <a:t>OPERACIÓN</a:t>
            </a:r>
            <a:r>
              <a:rPr sz="3600" b="1" spc="-25" dirty="0" smtClean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3600" b="1" spc="0" dirty="0" smtClean="0">
                <a:solidFill>
                  <a:srgbClr val="FFFFFF"/>
                </a:solidFill>
                <a:latin typeface="Verdana"/>
                <a:cs typeface="Verdana"/>
              </a:rPr>
              <a:t>DE </a:t>
            </a:r>
            <a:r>
              <a:rPr sz="3600" b="1" spc="-14" dirty="0" smtClean="0">
                <a:solidFill>
                  <a:srgbClr val="FFFFFF"/>
                </a:solidFill>
                <a:latin typeface="Verdana"/>
                <a:cs typeface="Verdana"/>
              </a:rPr>
              <a:t>L</a:t>
            </a:r>
            <a:r>
              <a:rPr sz="3600" b="1" spc="0" dirty="0" smtClean="0">
                <a:solidFill>
                  <a:srgbClr val="FFFFFF"/>
                </a:solidFill>
                <a:latin typeface="Verdana"/>
                <a:cs typeface="Verdana"/>
              </a:rPr>
              <a:t>A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2587" y="3815206"/>
            <a:ext cx="12189412" cy="2840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</p:spTree>
    <p:extLst>
      <p:ext uri="{BB962C8B-B14F-4D97-AF65-F5344CB8AC3E}">
        <p14:creationId xmlns:p14="http://schemas.microsoft.com/office/powerpoint/2010/main" val="1864522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object 6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8"/>
                </a:lnTo>
                <a:lnTo>
                  <a:pt x="12192000" y="6857998"/>
                </a:lnTo>
                <a:lnTo>
                  <a:pt x="1219200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7998"/>
                </a:lnTo>
                <a:lnTo>
                  <a:pt x="12192000" y="6857998"/>
                </a:lnTo>
                <a:lnTo>
                  <a:pt x="12192000" y="0"/>
                </a:lnTo>
              </a:path>
            </a:pathLst>
          </a:custGeom>
          <a:ln w="12699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62851" y="566038"/>
            <a:ext cx="37198" cy="5682361"/>
          </a:xfrm>
          <a:custGeom>
            <a:avLst/>
            <a:gdLst/>
            <a:ahLst/>
            <a:cxnLst/>
            <a:rect l="l" t="t" r="r" b="b"/>
            <a:pathLst>
              <a:path w="37198" h="5682361">
                <a:moveTo>
                  <a:pt x="0" y="0"/>
                </a:moveTo>
                <a:lnTo>
                  <a:pt x="37198" y="5682361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90067" y="595122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75817" y="366522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216432"/>
                </a:lnTo>
                <a:lnTo>
                  <a:pt x="2618" y="232474"/>
                </a:lnTo>
                <a:lnTo>
                  <a:pt x="5813" y="248099"/>
                </a:lnTo>
                <a:lnTo>
                  <a:pt x="10197" y="263255"/>
                </a:lnTo>
                <a:lnTo>
                  <a:pt x="15719" y="277891"/>
                </a:lnTo>
                <a:lnTo>
                  <a:pt x="22327" y="291956"/>
                </a:lnTo>
                <a:lnTo>
                  <a:pt x="29969" y="305398"/>
                </a:lnTo>
                <a:lnTo>
                  <a:pt x="38594" y="318165"/>
                </a:lnTo>
                <a:lnTo>
                  <a:pt x="48151" y="330206"/>
                </a:lnTo>
                <a:lnTo>
                  <a:pt x="58588" y="341471"/>
                </a:lnTo>
                <a:lnTo>
                  <a:pt x="69853" y="351906"/>
                </a:lnTo>
                <a:lnTo>
                  <a:pt x="81895" y="361462"/>
                </a:lnTo>
                <a:lnTo>
                  <a:pt x="94663" y="370086"/>
                </a:lnTo>
                <a:lnTo>
                  <a:pt x="108104" y="377727"/>
                </a:lnTo>
                <a:lnTo>
                  <a:pt x="122168" y="384333"/>
                </a:lnTo>
                <a:lnTo>
                  <a:pt x="136803" y="389854"/>
                </a:lnTo>
                <a:lnTo>
                  <a:pt x="151958" y="394237"/>
                </a:lnTo>
                <a:lnTo>
                  <a:pt x="167581" y="397432"/>
                </a:lnTo>
                <a:lnTo>
                  <a:pt x="183620" y="399387"/>
                </a:lnTo>
                <a:lnTo>
                  <a:pt x="200025" y="400050"/>
                </a:lnTo>
                <a:lnTo>
                  <a:pt x="216431" y="399387"/>
                </a:lnTo>
                <a:lnTo>
                  <a:pt x="232471" y="397432"/>
                </a:lnTo>
                <a:lnTo>
                  <a:pt x="248095" y="394237"/>
                </a:lnTo>
                <a:lnTo>
                  <a:pt x="263250" y="389854"/>
                </a:lnTo>
                <a:lnTo>
                  <a:pt x="277886" y="384333"/>
                </a:lnTo>
                <a:lnTo>
                  <a:pt x="291950" y="377727"/>
                </a:lnTo>
                <a:lnTo>
                  <a:pt x="305392" y="370086"/>
                </a:lnTo>
                <a:lnTo>
                  <a:pt x="318159" y="361462"/>
                </a:lnTo>
                <a:lnTo>
                  <a:pt x="330201" y="351906"/>
                </a:lnTo>
                <a:lnTo>
                  <a:pt x="341466" y="341471"/>
                </a:lnTo>
                <a:lnTo>
                  <a:pt x="351902" y="330206"/>
                </a:lnTo>
                <a:lnTo>
                  <a:pt x="361458" y="318165"/>
                </a:lnTo>
                <a:lnTo>
                  <a:pt x="370083" y="305398"/>
                </a:lnTo>
                <a:lnTo>
                  <a:pt x="377724" y="291956"/>
                </a:lnTo>
                <a:lnTo>
                  <a:pt x="384331" y="277891"/>
                </a:lnTo>
                <a:lnTo>
                  <a:pt x="389853" y="263255"/>
                </a:lnTo>
                <a:lnTo>
                  <a:pt x="394237" y="248099"/>
                </a:lnTo>
                <a:lnTo>
                  <a:pt x="397432" y="232474"/>
                </a:lnTo>
                <a:lnTo>
                  <a:pt x="399386" y="216432"/>
                </a:lnTo>
                <a:lnTo>
                  <a:pt x="400050" y="200025"/>
                </a:lnTo>
                <a:lnTo>
                  <a:pt x="399386" y="183617"/>
                </a:lnTo>
                <a:lnTo>
                  <a:pt x="397432" y="167575"/>
                </a:lnTo>
                <a:lnTo>
                  <a:pt x="394237" y="151950"/>
                </a:lnTo>
                <a:lnTo>
                  <a:pt x="389853" y="136794"/>
                </a:lnTo>
                <a:lnTo>
                  <a:pt x="384331" y="122158"/>
                </a:lnTo>
                <a:lnTo>
                  <a:pt x="377724" y="108093"/>
                </a:lnTo>
                <a:lnTo>
                  <a:pt x="370083" y="94651"/>
                </a:lnTo>
                <a:lnTo>
                  <a:pt x="361458" y="81884"/>
                </a:lnTo>
                <a:lnTo>
                  <a:pt x="351902" y="69843"/>
                </a:lnTo>
                <a:lnTo>
                  <a:pt x="341466" y="58578"/>
                </a:lnTo>
                <a:lnTo>
                  <a:pt x="330201" y="48143"/>
                </a:lnTo>
                <a:lnTo>
                  <a:pt x="318159" y="38587"/>
                </a:lnTo>
                <a:lnTo>
                  <a:pt x="305392" y="29963"/>
                </a:lnTo>
                <a:lnTo>
                  <a:pt x="291950" y="22322"/>
                </a:lnTo>
                <a:lnTo>
                  <a:pt x="277886" y="15716"/>
                </a:lnTo>
                <a:lnTo>
                  <a:pt x="263250" y="10195"/>
                </a:lnTo>
                <a:lnTo>
                  <a:pt x="248095" y="5812"/>
                </a:lnTo>
                <a:lnTo>
                  <a:pt x="232471" y="2617"/>
                </a:lnTo>
                <a:lnTo>
                  <a:pt x="216431" y="662"/>
                </a:lnTo>
                <a:lnTo>
                  <a:pt x="200025" y="0"/>
                </a:lnTo>
                <a:lnTo>
                  <a:pt x="183620" y="662"/>
                </a:lnTo>
                <a:lnTo>
                  <a:pt x="167581" y="2617"/>
                </a:lnTo>
                <a:lnTo>
                  <a:pt x="151958" y="5812"/>
                </a:lnTo>
                <a:lnTo>
                  <a:pt x="136803" y="10195"/>
                </a:lnTo>
                <a:lnTo>
                  <a:pt x="122168" y="15716"/>
                </a:lnTo>
                <a:lnTo>
                  <a:pt x="108104" y="22322"/>
                </a:lnTo>
                <a:lnTo>
                  <a:pt x="94663" y="29963"/>
                </a:lnTo>
                <a:lnTo>
                  <a:pt x="81895" y="38587"/>
                </a:lnTo>
                <a:lnTo>
                  <a:pt x="69853" y="48143"/>
                </a:lnTo>
                <a:lnTo>
                  <a:pt x="58588" y="58578"/>
                </a:lnTo>
                <a:lnTo>
                  <a:pt x="48151" y="69843"/>
                </a:lnTo>
                <a:lnTo>
                  <a:pt x="38594" y="81884"/>
                </a:lnTo>
                <a:lnTo>
                  <a:pt x="29969" y="94651"/>
                </a:lnTo>
                <a:lnTo>
                  <a:pt x="22327" y="108093"/>
                </a:lnTo>
                <a:lnTo>
                  <a:pt x="15719" y="122158"/>
                </a:lnTo>
                <a:lnTo>
                  <a:pt x="10197" y="136794"/>
                </a:lnTo>
                <a:lnTo>
                  <a:pt x="5813" y="151950"/>
                </a:lnTo>
                <a:lnTo>
                  <a:pt x="2618" y="167575"/>
                </a:lnTo>
                <a:lnTo>
                  <a:pt x="663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75817" y="366522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183617"/>
                </a:lnTo>
                <a:lnTo>
                  <a:pt x="2618" y="167575"/>
                </a:lnTo>
                <a:lnTo>
                  <a:pt x="5813" y="151950"/>
                </a:lnTo>
                <a:lnTo>
                  <a:pt x="10197" y="136794"/>
                </a:lnTo>
                <a:lnTo>
                  <a:pt x="15719" y="122158"/>
                </a:lnTo>
                <a:lnTo>
                  <a:pt x="22327" y="108093"/>
                </a:lnTo>
                <a:lnTo>
                  <a:pt x="29969" y="94651"/>
                </a:lnTo>
                <a:lnTo>
                  <a:pt x="38594" y="81884"/>
                </a:lnTo>
                <a:lnTo>
                  <a:pt x="48151" y="69843"/>
                </a:lnTo>
                <a:lnTo>
                  <a:pt x="58588" y="58578"/>
                </a:lnTo>
                <a:lnTo>
                  <a:pt x="69853" y="48143"/>
                </a:lnTo>
                <a:lnTo>
                  <a:pt x="81895" y="38587"/>
                </a:lnTo>
                <a:lnTo>
                  <a:pt x="94663" y="29963"/>
                </a:lnTo>
                <a:lnTo>
                  <a:pt x="108104" y="22322"/>
                </a:lnTo>
                <a:lnTo>
                  <a:pt x="122168" y="15716"/>
                </a:lnTo>
                <a:lnTo>
                  <a:pt x="136803" y="10195"/>
                </a:lnTo>
                <a:lnTo>
                  <a:pt x="151958" y="5812"/>
                </a:lnTo>
                <a:lnTo>
                  <a:pt x="167581" y="2617"/>
                </a:lnTo>
                <a:lnTo>
                  <a:pt x="183620" y="662"/>
                </a:lnTo>
                <a:lnTo>
                  <a:pt x="200025" y="0"/>
                </a:lnTo>
                <a:lnTo>
                  <a:pt x="216431" y="662"/>
                </a:lnTo>
                <a:lnTo>
                  <a:pt x="232471" y="2617"/>
                </a:lnTo>
                <a:lnTo>
                  <a:pt x="248095" y="5812"/>
                </a:lnTo>
                <a:lnTo>
                  <a:pt x="263250" y="10195"/>
                </a:lnTo>
                <a:lnTo>
                  <a:pt x="277886" y="15716"/>
                </a:lnTo>
                <a:lnTo>
                  <a:pt x="291950" y="22322"/>
                </a:lnTo>
                <a:lnTo>
                  <a:pt x="305392" y="29963"/>
                </a:lnTo>
                <a:lnTo>
                  <a:pt x="318159" y="38587"/>
                </a:lnTo>
                <a:lnTo>
                  <a:pt x="330201" y="48143"/>
                </a:lnTo>
                <a:lnTo>
                  <a:pt x="341466" y="58578"/>
                </a:lnTo>
                <a:lnTo>
                  <a:pt x="351902" y="69843"/>
                </a:lnTo>
                <a:lnTo>
                  <a:pt x="361458" y="81884"/>
                </a:lnTo>
                <a:lnTo>
                  <a:pt x="370083" y="94651"/>
                </a:lnTo>
                <a:lnTo>
                  <a:pt x="377724" y="108093"/>
                </a:lnTo>
                <a:lnTo>
                  <a:pt x="384331" y="122158"/>
                </a:lnTo>
                <a:lnTo>
                  <a:pt x="389853" y="136794"/>
                </a:lnTo>
                <a:lnTo>
                  <a:pt x="394237" y="151950"/>
                </a:lnTo>
                <a:lnTo>
                  <a:pt x="397432" y="167575"/>
                </a:lnTo>
                <a:lnTo>
                  <a:pt x="399386" y="183617"/>
                </a:lnTo>
                <a:lnTo>
                  <a:pt x="400050" y="200025"/>
                </a:lnTo>
                <a:lnTo>
                  <a:pt x="399386" y="216432"/>
                </a:lnTo>
                <a:lnTo>
                  <a:pt x="397432" y="232474"/>
                </a:lnTo>
                <a:lnTo>
                  <a:pt x="394237" y="248099"/>
                </a:lnTo>
                <a:lnTo>
                  <a:pt x="389853" y="263255"/>
                </a:lnTo>
                <a:lnTo>
                  <a:pt x="384331" y="277891"/>
                </a:lnTo>
                <a:lnTo>
                  <a:pt x="377724" y="291956"/>
                </a:lnTo>
                <a:lnTo>
                  <a:pt x="370083" y="305398"/>
                </a:lnTo>
                <a:lnTo>
                  <a:pt x="361458" y="318165"/>
                </a:lnTo>
                <a:lnTo>
                  <a:pt x="351902" y="330206"/>
                </a:lnTo>
                <a:lnTo>
                  <a:pt x="341466" y="341471"/>
                </a:lnTo>
                <a:lnTo>
                  <a:pt x="330201" y="351906"/>
                </a:lnTo>
                <a:lnTo>
                  <a:pt x="318159" y="361462"/>
                </a:lnTo>
                <a:lnTo>
                  <a:pt x="305392" y="370086"/>
                </a:lnTo>
                <a:lnTo>
                  <a:pt x="291950" y="377727"/>
                </a:lnTo>
                <a:lnTo>
                  <a:pt x="277886" y="384333"/>
                </a:lnTo>
                <a:lnTo>
                  <a:pt x="263250" y="389854"/>
                </a:lnTo>
                <a:lnTo>
                  <a:pt x="248095" y="394237"/>
                </a:lnTo>
                <a:lnTo>
                  <a:pt x="232471" y="397432"/>
                </a:lnTo>
                <a:lnTo>
                  <a:pt x="216431" y="399387"/>
                </a:lnTo>
                <a:lnTo>
                  <a:pt x="200025" y="400050"/>
                </a:lnTo>
                <a:lnTo>
                  <a:pt x="183620" y="399387"/>
                </a:lnTo>
                <a:lnTo>
                  <a:pt x="167581" y="397432"/>
                </a:lnTo>
                <a:lnTo>
                  <a:pt x="151958" y="394237"/>
                </a:lnTo>
                <a:lnTo>
                  <a:pt x="136803" y="389854"/>
                </a:lnTo>
                <a:lnTo>
                  <a:pt x="122168" y="384333"/>
                </a:lnTo>
                <a:lnTo>
                  <a:pt x="108104" y="377727"/>
                </a:lnTo>
                <a:lnTo>
                  <a:pt x="94663" y="370086"/>
                </a:lnTo>
                <a:lnTo>
                  <a:pt x="81895" y="361462"/>
                </a:lnTo>
                <a:lnTo>
                  <a:pt x="69853" y="351906"/>
                </a:lnTo>
                <a:lnTo>
                  <a:pt x="58588" y="341471"/>
                </a:lnTo>
                <a:lnTo>
                  <a:pt x="48151" y="330206"/>
                </a:lnTo>
                <a:lnTo>
                  <a:pt x="38594" y="318165"/>
                </a:lnTo>
                <a:lnTo>
                  <a:pt x="29969" y="305398"/>
                </a:lnTo>
                <a:lnTo>
                  <a:pt x="22327" y="291956"/>
                </a:lnTo>
                <a:lnTo>
                  <a:pt x="15719" y="277891"/>
                </a:lnTo>
                <a:lnTo>
                  <a:pt x="10197" y="263255"/>
                </a:lnTo>
                <a:lnTo>
                  <a:pt x="5813" y="248099"/>
                </a:lnTo>
                <a:lnTo>
                  <a:pt x="2618" y="232474"/>
                </a:lnTo>
                <a:lnTo>
                  <a:pt x="663" y="216432"/>
                </a:lnTo>
                <a:lnTo>
                  <a:pt x="0" y="200025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04583" y="3706622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90333" y="3478022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216432"/>
                </a:lnTo>
                <a:lnTo>
                  <a:pt x="2618" y="232474"/>
                </a:lnTo>
                <a:lnTo>
                  <a:pt x="5813" y="248099"/>
                </a:lnTo>
                <a:lnTo>
                  <a:pt x="10197" y="263255"/>
                </a:lnTo>
                <a:lnTo>
                  <a:pt x="15719" y="277891"/>
                </a:lnTo>
                <a:lnTo>
                  <a:pt x="22327" y="291956"/>
                </a:lnTo>
                <a:lnTo>
                  <a:pt x="29969" y="305398"/>
                </a:lnTo>
                <a:lnTo>
                  <a:pt x="38594" y="318165"/>
                </a:lnTo>
                <a:lnTo>
                  <a:pt x="48151" y="330206"/>
                </a:lnTo>
                <a:lnTo>
                  <a:pt x="58588" y="341471"/>
                </a:lnTo>
                <a:lnTo>
                  <a:pt x="69853" y="351906"/>
                </a:lnTo>
                <a:lnTo>
                  <a:pt x="81895" y="361462"/>
                </a:lnTo>
                <a:lnTo>
                  <a:pt x="94663" y="370086"/>
                </a:lnTo>
                <a:lnTo>
                  <a:pt x="108104" y="377727"/>
                </a:lnTo>
                <a:lnTo>
                  <a:pt x="122168" y="384333"/>
                </a:lnTo>
                <a:lnTo>
                  <a:pt x="136803" y="389854"/>
                </a:lnTo>
                <a:lnTo>
                  <a:pt x="151958" y="394237"/>
                </a:lnTo>
                <a:lnTo>
                  <a:pt x="167581" y="397432"/>
                </a:lnTo>
                <a:lnTo>
                  <a:pt x="183620" y="399387"/>
                </a:lnTo>
                <a:lnTo>
                  <a:pt x="200025" y="400050"/>
                </a:lnTo>
                <a:lnTo>
                  <a:pt x="216431" y="399387"/>
                </a:lnTo>
                <a:lnTo>
                  <a:pt x="232471" y="397432"/>
                </a:lnTo>
                <a:lnTo>
                  <a:pt x="248095" y="394237"/>
                </a:lnTo>
                <a:lnTo>
                  <a:pt x="263250" y="389854"/>
                </a:lnTo>
                <a:lnTo>
                  <a:pt x="277886" y="384333"/>
                </a:lnTo>
                <a:lnTo>
                  <a:pt x="291950" y="377727"/>
                </a:lnTo>
                <a:lnTo>
                  <a:pt x="305392" y="370086"/>
                </a:lnTo>
                <a:lnTo>
                  <a:pt x="318159" y="361462"/>
                </a:lnTo>
                <a:lnTo>
                  <a:pt x="330201" y="351906"/>
                </a:lnTo>
                <a:lnTo>
                  <a:pt x="341466" y="341471"/>
                </a:lnTo>
                <a:lnTo>
                  <a:pt x="351902" y="330206"/>
                </a:lnTo>
                <a:lnTo>
                  <a:pt x="361458" y="318165"/>
                </a:lnTo>
                <a:lnTo>
                  <a:pt x="370083" y="305398"/>
                </a:lnTo>
                <a:lnTo>
                  <a:pt x="377724" y="291956"/>
                </a:lnTo>
                <a:lnTo>
                  <a:pt x="384331" y="277891"/>
                </a:lnTo>
                <a:lnTo>
                  <a:pt x="389853" y="263255"/>
                </a:lnTo>
                <a:lnTo>
                  <a:pt x="394237" y="248099"/>
                </a:lnTo>
                <a:lnTo>
                  <a:pt x="397432" y="232474"/>
                </a:lnTo>
                <a:lnTo>
                  <a:pt x="399386" y="216432"/>
                </a:lnTo>
                <a:lnTo>
                  <a:pt x="400050" y="200025"/>
                </a:lnTo>
                <a:lnTo>
                  <a:pt x="399386" y="183617"/>
                </a:lnTo>
                <a:lnTo>
                  <a:pt x="397432" y="167575"/>
                </a:lnTo>
                <a:lnTo>
                  <a:pt x="394237" y="151950"/>
                </a:lnTo>
                <a:lnTo>
                  <a:pt x="389853" y="136794"/>
                </a:lnTo>
                <a:lnTo>
                  <a:pt x="384331" y="122158"/>
                </a:lnTo>
                <a:lnTo>
                  <a:pt x="377724" y="108093"/>
                </a:lnTo>
                <a:lnTo>
                  <a:pt x="370083" y="94651"/>
                </a:lnTo>
                <a:lnTo>
                  <a:pt x="361458" y="81884"/>
                </a:lnTo>
                <a:lnTo>
                  <a:pt x="351902" y="69843"/>
                </a:lnTo>
                <a:lnTo>
                  <a:pt x="341466" y="58578"/>
                </a:lnTo>
                <a:lnTo>
                  <a:pt x="330201" y="48143"/>
                </a:lnTo>
                <a:lnTo>
                  <a:pt x="318159" y="38587"/>
                </a:lnTo>
                <a:lnTo>
                  <a:pt x="305392" y="29963"/>
                </a:lnTo>
                <a:lnTo>
                  <a:pt x="291950" y="22322"/>
                </a:lnTo>
                <a:lnTo>
                  <a:pt x="277886" y="15716"/>
                </a:lnTo>
                <a:lnTo>
                  <a:pt x="263250" y="10195"/>
                </a:lnTo>
                <a:lnTo>
                  <a:pt x="248095" y="5812"/>
                </a:lnTo>
                <a:lnTo>
                  <a:pt x="232471" y="2617"/>
                </a:lnTo>
                <a:lnTo>
                  <a:pt x="216431" y="662"/>
                </a:lnTo>
                <a:lnTo>
                  <a:pt x="200025" y="0"/>
                </a:lnTo>
                <a:lnTo>
                  <a:pt x="183620" y="662"/>
                </a:lnTo>
                <a:lnTo>
                  <a:pt x="167581" y="2617"/>
                </a:lnTo>
                <a:lnTo>
                  <a:pt x="151958" y="5812"/>
                </a:lnTo>
                <a:lnTo>
                  <a:pt x="136803" y="10195"/>
                </a:lnTo>
                <a:lnTo>
                  <a:pt x="122168" y="15716"/>
                </a:lnTo>
                <a:lnTo>
                  <a:pt x="108104" y="22322"/>
                </a:lnTo>
                <a:lnTo>
                  <a:pt x="94663" y="29963"/>
                </a:lnTo>
                <a:lnTo>
                  <a:pt x="81895" y="38587"/>
                </a:lnTo>
                <a:lnTo>
                  <a:pt x="69853" y="48143"/>
                </a:lnTo>
                <a:lnTo>
                  <a:pt x="58588" y="58578"/>
                </a:lnTo>
                <a:lnTo>
                  <a:pt x="48151" y="69843"/>
                </a:lnTo>
                <a:lnTo>
                  <a:pt x="38594" y="81884"/>
                </a:lnTo>
                <a:lnTo>
                  <a:pt x="29969" y="94651"/>
                </a:lnTo>
                <a:lnTo>
                  <a:pt x="22327" y="108093"/>
                </a:lnTo>
                <a:lnTo>
                  <a:pt x="15719" y="122158"/>
                </a:lnTo>
                <a:lnTo>
                  <a:pt x="10197" y="136794"/>
                </a:lnTo>
                <a:lnTo>
                  <a:pt x="5813" y="151950"/>
                </a:lnTo>
                <a:lnTo>
                  <a:pt x="2618" y="167575"/>
                </a:lnTo>
                <a:lnTo>
                  <a:pt x="663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90333" y="3478022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183617"/>
                </a:lnTo>
                <a:lnTo>
                  <a:pt x="2618" y="167575"/>
                </a:lnTo>
                <a:lnTo>
                  <a:pt x="5813" y="151950"/>
                </a:lnTo>
                <a:lnTo>
                  <a:pt x="10197" y="136794"/>
                </a:lnTo>
                <a:lnTo>
                  <a:pt x="15719" y="122158"/>
                </a:lnTo>
                <a:lnTo>
                  <a:pt x="22327" y="108093"/>
                </a:lnTo>
                <a:lnTo>
                  <a:pt x="29969" y="94651"/>
                </a:lnTo>
                <a:lnTo>
                  <a:pt x="38594" y="81884"/>
                </a:lnTo>
                <a:lnTo>
                  <a:pt x="48151" y="69843"/>
                </a:lnTo>
                <a:lnTo>
                  <a:pt x="58588" y="58578"/>
                </a:lnTo>
                <a:lnTo>
                  <a:pt x="69853" y="48143"/>
                </a:lnTo>
                <a:lnTo>
                  <a:pt x="81895" y="38587"/>
                </a:lnTo>
                <a:lnTo>
                  <a:pt x="94663" y="29963"/>
                </a:lnTo>
                <a:lnTo>
                  <a:pt x="108104" y="22322"/>
                </a:lnTo>
                <a:lnTo>
                  <a:pt x="122168" y="15716"/>
                </a:lnTo>
                <a:lnTo>
                  <a:pt x="136803" y="10195"/>
                </a:lnTo>
                <a:lnTo>
                  <a:pt x="151958" y="5812"/>
                </a:lnTo>
                <a:lnTo>
                  <a:pt x="167581" y="2617"/>
                </a:lnTo>
                <a:lnTo>
                  <a:pt x="183620" y="662"/>
                </a:lnTo>
                <a:lnTo>
                  <a:pt x="200025" y="0"/>
                </a:lnTo>
                <a:lnTo>
                  <a:pt x="216431" y="662"/>
                </a:lnTo>
                <a:lnTo>
                  <a:pt x="232471" y="2617"/>
                </a:lnTo>
                <a:lnTo>
                  <a:pt x="248095" y="5812"/>
                </a:lnTo>
                <a:lnTo>
                  <a:pt x="263250" y="10195"/>
                </a:lnTo>
                <a:lnTo>
                  <a:pt x="277886" y="15716"/>
                </a:lnTo>
                <a:lnTo>
                  <a:pt x="291950" y="22322"/>
                </a:lnTo>
                <a:lnTo>
                  <a:pt x="305392" y="29963"/>
                </a:lnTo>
                <a:lnTo>
                  <a:pt x="318159" y="38587"/>
                </a:lnTo>
                <a:lnTo>
                  <a:pt x="330201" y="48143"/>
                </a:lnTo>
                <a:lnTo>
                  <a:pt x="341466" y="58578"/>
                </a:lnTo>
                <a:lnTo>
                  <a:pt x="351902" y="69843"/>
                </a:lnTo>
                <a:lnTo>
                  <a:pt x="361458" y="81884"/>
                </a:lnTo>
                <a:lnTo>
                  <a:pt x="370083" y="94651"/>
                </a:lnTo>
                <a:lnTo>
                  <a:pt x="377724" y="108093"/>
                </a:lnTo>
                <a:lnTo>
                  <a:pt x="384331" y="122158"/>
                </a:lnTo>
                <a:lnTo>
                  <a:pt x="389853" y="136794"/>
                </a:lnTo>
                <a:lnTo>
                  <a:pt x="394237" y="151950"/>
                </a:lnTo>
                <a:lnTo>
                  <a:pt x="397432" y="167575"/>
                </a:lnTo>
                <a:lnTo>
                  <a:pt x="399386" y="183617"/>
                </a:lnTo>
                <a:lnTo>
                  <a:pt x="400050" y="200025"/>
                </a:lnTo>
                <a:lnTo>
                  <a:pt x="399386" y="216432"/>
                </a:lnTo>
                <a:lnTo>
                  <a:pt x="397432" y="232474"/>
                </a:lnTo>
                <a:lnTo>
                  <a:pt x="394237" y="248099"/>
                </a:lnTo>
                <a:lnTo>
                  <a:pt x="389853" y="263255"/>
                </a:lnTo>
                <a:lnTo>
                  <a:pt x="384331" y="277891"/>
                </a:lnTo>
                <a:lnTo>
                  <a:pt x="377724" y="291956"/>
                </a:lnTo>
                <a:lnTo>
                  <a:pt x="370083" y="305398"/>
                </a:lnTo>
                <a:lnTo>
                  <a:pt x="361458" y="318165"/>
                </a:lnTo>
                <a:lnTo>
                  <a:pt x="351902" y="330206"/>
                </a:lnTo>
                <a:lnTo>
                  <a:pt x="341466" y="341471"/>
                </a:lnTo>
                <a:lnTo>
                  <a:pt x="330201" y="351906"/>
                </a:lnTo>
                <a:lnTo>
                  <a:pt x="318159" y="361462"/>
                </a:lnTo>
                <a:lnTo>
                  <a:pt x="305392" y="370086"/>
                </a:lnTo>
                <a:lnTo>
                  <a:pt x="291950" y="377727"/>
                </a:lnTo>
                <a:lnTo>
                  <a:pt x="277886" y="384333"/>
                </a:lnTo>
                <a:lnTo>
                  <a:pt x="263250" y="389854"/>
                </a:lnTo>
                <a:lnTo>
                  <a:pt x="248095" y="394237"/>
                </a:lnTo>
                <a:lnTo>
                  <a:pt x="232471" y="397432"/>
                </a:lnTo>
                <a:lnTo>
                  <a:pt x="216431" y="399387"/>
                </a:lnTo>
                <a:lnTo>
                  <a:pt x="200025" y="400050"/>
                </a:lnTo>
                <a:lnTo>
                  <a:pt x="183620" y="399387"/>
                </a:lnTo>
                <a:lnTo>
                  <a:pt x="167581" y="397432"/>
                </a:lnTo>
                <a:lnTo>
                  <a:pt x="151958" y="394237"/>
                </a:lnTo>
                <a:lnTo>
                  <a:pt x="136803" y="389854"/>
                </a:lnTo>
                <a:lnTo>
                  <a:pt x="122168" y="384333"/>
                </a:lnTo>
                <a:lnTo>
                  <a:pt x="108104" y="377727"/>
                </a:lnTo>
                <a:lnTo>
                  <a:pt x="94663" y="370086"/>
                </a:lnTo>
                <a:lnTo>
                  <a:pt x="81895" y="361462"/>
                </a:lnTo>
                <a:lnTo>
                  <a:pt x="69853" y="351906"/>
                </a:lnTo>
                <a:lnTo>
                  <a:pt x="58588" y="341471"/>
                </a:lnTo>
                <a:lnTo>
                  <a:pt x="48151" y="330206"/>
                </a:lnTo>
                <a:lnTo>
                  <a:pt x="38594" y="318165"/>
                </a:lnTo>
                <a:lnTo>
                  <a:pt x="29969" y="305398"/>
                </a:lnTo>
                <a:lnTo>
                  <a:pt x="22327" y="291956"/>
                </a:lnTo>
                <a:lnTo>
                  <a:pt x="15719" y="277891"/>
                </a:lnTo>
                <a:lnTo>
                  <a:pt x="10197" y="263255"/>
                </a:lnTo>
                <a:lnTo>
                  <a:pt x="5813" y="248099"/>
                </a:lnTo>
                <a:lnTo>
                  <a:pt x="2618" y="232474"/>
                </a:lnTo>
                <a:lnTo>
                  <a:pt x="663" y="216432"/>
                </a:lnTo>
                <a:lnTo>
                  <a:pt x="0" y="200025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04583" y="4583811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90333" y="4355211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216432"/>
                </a:lnTo>
                <a:lnTo>
                  <a:pt x="2618" y="232474"/>
                </a:lnTo>
                <a:lnTo>
                  <a:pt x="5813" y="248099"/>
                </a:lnTo>
                <a:lnTo>
                  <a:pt x="10197" y="263255"/>
                </a:lnTo>
                <a:lnTo>
                  <a:pt x="15719" y="277891"/>
                </a:lnTo>
                <a:lnTo>
                  <a:pt x="22327" y="291956"/>
                </a:lnTo>
                <a:lnTo>
                  <a:pt x="29969" y="305398"/>
                </a:lnTo>
                <a:lnTo>
                  <a:pt x="38594" y="318165"/>
                </a:lnTo>
                <a:lnTo>
                  <a:pt x="48151" y="330206"/>
                </a:lnTo>
                <a:lnTo>
                  <a:pt x="58588" y="341471"/>
                </a:lnTo>
                <a:lnTo>
                  <a:pt x="69853" y="351906"/>
                </a:lnTo>
                <a:lnTo>
                  <a:pt x="81895" y="361462"/>
                </a:lnTo>
                <a:lnTo>
                  <a:pt x="94663" y="370086"/>
                </a:lnTo>
                <a:lnTo>
                  <a:pt x="108104" y="377727"/>
                </a:lnTo>
                <a:lnTo>
                  <a:pt x="122168" y="384333"/>
                </a:lnTo>
                <a:lnTo>
                  <a:pt x="136803" y="389854"/>
                </a:lnTo>
                <a:lnTo>
                  <a:pt x="151958" y="394237"/>
                </a:lnTo>
                <a:lnTo>
                  <a:pt x="167581" y="397432"/>
                </a:lnTo>
                <a:lnTo>
                  <a:pt x="183620" y="399387"/>
                </a:lnTo>
                <a:lnTo>
                  <a:pt x="200025" y="400050"/>
                </a:lnTo>
                <a:lnTo>
                  <a:pt x="216431" y="399387"/>
                </a:lnTo>
                <a:lnTo>
                  <a:pt x="232471" y="397432"/>
                </a:lnTo>
                <a:lnTo>
                  <a:pt x="248095" y="394237"/>
                </a:lnTo>
                <a:lnTo>
                  <a:pt x="263250" y="389854"/>
                </a:lnTo>
                <a:lnTo>
                  <a:pt x="277886" y="384333"/>
                </a:lnTo>
                <a:lnTo>
                  <a:pt x="291950" y="377727"/>
                </a:lnTo>
                <a:lnTo>
                  <a:pt x="305392" y="370086"/>
                </a:lnTo>
                <a:lnTo>
                  <a:pt x="318159" y="361462"/>
                </a:lnTo>
                <a:lnTo>
                  <a:pt x="330201" y="351906"/>
                </a:lnTo>
                <a:lnTo>
                  <a:pt x="341466" y="341471"/>
                </a:lnTo>
                <a:lnTo>
                  <a:pt x="351902" y="330206"/>
                </a:lnTo>
                <a:lnTo>
                  <a:pt x="361458" y="318165"/>
                </a:lnTo>
                <a:lnTo>
                  <a:pt x="370083" y="305398"/>
                </a:lnTo>
                <a:lnTo>
                  <a:pt x="377724" y="291956"/>
                </a:lnTo>
                <a:lnTo>
                  <a:pt x="384331" y="277891"/>
                </a:lnTo>
                <a:lnTo>
                  <a:pt x="389853" y="263255"/>
                </a:lnTo>
                <a:lnTo>
                  <a:pt x="394237" y="248099"/>
                </a:lnTo>
                <a:lnTo>
                  <a:pt x="397432" y="232474"/>
                </a:lnTo>
                <a:lnTo>
                  <a:pt x="399386" y="216432"/>
                </a:lnTo>
                <a:lnTo>
                  <a:pt x="400050" y="200025"/>
                </a:lnTo>
                <a:lnTo>
                  <a:pt x="399386" y="183617"/>
                </a:lnTo>
                <a:lnTo>
                  <a:pt x="397432" y="167575"/>
                </a:lnTo>
                <a:lnTo>
                  <a:pt x="394237" y="151950"/>
                </a:lnTo>
                <a:lnTo>
                  <a:pt x="389853" y="136794"/>
                </a:lnTo>
                <a:lnTo>
                  <a:pt x="384331" y="122158"/>
                </a:lnTo>
                <a:lnTo>
                  <a:pt x="377724" y="108093"/>
                </a:lnTo>
                <a:lnTo>
                  <a:pt x="370083" y="94651"/>
                </a:lnTo>
                <a:lnTo>
                  <a:pt x="361458" y="81884"/>
                </a:lnTo>
                <a:lnTo>
                  <a:pt x="351902" y="69843"/>
                </a:lnTo>
                <a:lnTo>
                  <a:pt x="341466" y="58578"/>
                </a:lnTo>
                <a:lnTo>
                  <a:pt x="330201" y="48143"/>
                </a:lnTo>
                <a:lnTo>
                  <a:pt x="318159" y="38587"/>
                </a:lnTo>
                <a:lnTo>
                  <a:pt x="305392" y="29963"/>
                </a:lnTo>
                <a:lnTo>
                  <a:pt x="291950" y="22322"/>
                </a:lnTo>
                <a:lnTo>
                  <a:pt x="277886" y="15716"/>
                </a:lnTo>
                <a:lnTo>
                  <a:pt x="263250" y="10195"/>
                </a:lnTo>
                <a:lnTo>
                  <a:pt x="248095" y="5812"/>
                </a:lnTo>
                <a:lnTo>
                  <a:pt x="232471" y="2617"/>
                </a:lnTo>
                <a:lnTo>
                  <a:pt x="216431" y="662"/>
                </a:lnTo>
                <a:lnTo>
                  <a:pt x="200025" y="0"/>
                </a:lnTo>
                <a:lnTo>
                  <a:pt x="183620" y="662"/>
                </a:lnTo>
                <a:lnTo>
                  <a:pt x="167581" y="2617"/>
                </a:lnTo>
                <a:lnTo>
                  <a:pt x="151958" y="5812"/>
                </a:lnTo>
                <a:lnTo>
                  <a:pt x="136803" y="10195"/>
                </a:lnTo>
                <a:lnTo>
                  <a:pt x="122168" y="15716"/>
                </a:lnTo>
                <a:lnTo>
                  <a:pt x="108104" y="22322"/>
                </a:lnTo>
                <a:lnTo>
                  <a:pt x="94663" y="29963"/>
                </a:lnTo>
                <a:lnTo>
                  <a:pt x="81895" y="38587"/>
                </a:lnTo>
                <a:lnTo>
                  <a:pt x="69853" y="48143"/>
                </a:lnTo>
                <a:lnTo>
                  <a:pt x="58588" y="58578"/>
                </a:lnTo>
                <a:lnTo>
                  <a:pt x="48151" y="69843"/>
                </a:lnTo>
                <a:lnTo>
                  <a:pt x="38594" y="81884"/>
                </a:lnTo>
                <a:lnTo>
                  <a:pt x="29969" y="94651"/>
                </a:lnTo>
                <a:lnTo>
                  <a:pt x="22327" y="108093"/>
                </a:lnTo>
                <a:lnTo>
                  <a:pt x="15719" y="122158"/>
                </a:lnTo>
                <a:lnTo>
                  <a:pt x="10197" y="136794"/>
                </a:lnTo>
                <a:lnTo>
                  <a:pt x="5813" y="151950"/>
                </a:lnTo>
                <a:lnTo>
                  <a:pt x="2618" y="167575"/>
                </a:lnTo>
                <a:lnTo>
                  <a:pt x="663" y="183617"/>
                </a:lnTo>
                <a:lnTo>
                  <a:pt x="0" y="200025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90333" y="4355211"/>
            <a:ext cx="400050" cy="400050"/>
          </a:xfrm>
          <a:custGeom>
            <a:avLst/>
            <a:gdLst/>
            <a:ahLst/>
            <a:cxnLst/>
            <a:rect l="l" t="t" r="r" b="b"/>
            <a:pathLst>
              <a:path w="400050" h="400050">
                <a:moveTo>
                  <a:pt x="0" y="200025"/>
                </a:moveTo>
                <a:lnTo>
                  <a:pt x="663" y="183617"/>
                </a:lnTo>
                <a:lnTo>
                  <a:pt x="2618" y="167575"/>
                </a:lnTo>
                <a:lnTo>
                  <a:pt x="5813" y="151950"/>
                </a:lnTo>
                <a:lnTo>
                  <a:pt x="10197" y="136794"/>
                </a:lnTo>
                <a:lnTo>
                  <a:pt x="15719" y="122158"/>
                </a:lnTo>
                <a:lnTo>
                  <a:pt x="22327" y="108093"/>
                </a:lnTo>
                <a:lnTo>
                  <a:pt x="29969" y="94651"/>
                </a:lnTo>
                <a:lnTo>
                  <a:pt x="38594" y="81884"/>
                </a:lnTo>
                <a:lnTo>
                  <a:pt x="48151" y="69843"/>
                </a:lnTo>
                <a:lnTo>
                  <a:pt x="58588" y="58578"/>
                </a:lnTo>
                <a:lnTo>
                  <a:pt x="69853" y="48143"/>
                </a:lnTo>
                <a:lnTo>
                  <a:pt x="81895" y="38587"/>
                </a:lnTo>
                <a:lnTo>
                  <a:pt x="94663" y="29963"/>
                </a:lnTo>
                <a:lnTo>
                  <a:pt x="108104" y="22322"/>
                </a:lnTo>
                <a:lnTo>
                  <a:pt x="122168" y="15716"/>
                </a:lnTo>
                <a:lnTo>
                  <a:pt x="136803" y="10195"/>
                </a:lnTo>
                <a:lnTo>
                  <a:pt x="151958" y="5812"/>
                </a:lnTo>
                <a:lnTo>
                  <a:pt x="167581" y="2617"/>
                </a:lnTo>
                <a:lnTo>
                  <a:pt x="183620" y="662"/>
                </a:lnTo>
                <a:lnTo>
                  <a:pt x="200025" y="0"/>
                </a:lnTo>
                <a:lnTo>
                  <a:pt x="216431" y="662"/>
                </a:lnTo>
                <a:lnTo>
                  <a:pt x="232471" y="2617"/>
                </a:lnTo>
                <a:lnTo>
                  <a:pt x="248095" y="5812"/>
                </a:lnTo>
                <a:lnTo>
                  <a:pt x="263250" y="10195"/>
                </a:lnTo>
                <a:lnTo>
                  <a:pt x="277886" y="15716"/>
                </a:lnTo>
                <a:lnTo>
                  <a:pt x="291950" y="22322"/>
                </a:lnTo>
                <a:lnTo>
                  <a:pt x="305392" y="29963"/>
                </a:lnTo>
                <a:lnTo>
                  <a:pt x="318159" y="38587"/>
                </a:lnTo>
                <a:lnTo>
                  <a:pt x="330201" y="48143"/>
                </a:lnTo>
                <a:lnTo>
                  <a:pt x="341466" y="58578"/>
                </a:lnTo>
                <a:lnTo>
                  <a:pt x="351902" y="69843"/>
                </a:lnTo>
                <a:lnTo>
                  <a:pt x="361458" y="81884"/>
                </a:lnTo>
                <a:lnTo>
                  <a:pt x="370083" y="94651"/>
                </a:lnTo>
                <a:lnTo>
                  <a:pt x="377724" y="108093"/>
                </a:lnTo>
                <a:lnTo>
                  <a:pt x="384331" y="122158"/>
                </a:lnTo>
                <a:lnTo>
                  <a:pt x="389853" y="136794"/>
                </a:lnTo>
                <a:lnTo>
                  <a:pt x="394237" y="151950"/>
                </a:lnTo>
                <a:lnTo>
                  <a:pt x="397432" y="167575"/>
                </a:lnTo>
                <a:lnTo>
                  <a:pt x="399386" y="183617"/>
                </a:lnTo>
                <a:lnTo>
                  <a:pt x="400050" y="200025"/>
                </a:lnTo>
                <a:lnTo>
                  <a:pt x="399386" y="216432"/>
                </a:lnTo>
                <a:lnTo>
                  <a:pt x="397432" y="232474"/>
                </a:lnTo>
                <a:lnTo>
                  <a:pt x="394237" y="248099"/>
                </a:lnTo>
                <a:lnTo>
                  <a:pt x="389853" y="263255"/>
                </a:lnTo>
                <a:lnTo>
                  <a:pt x="384331" y="277891"/>
                </a:lnTo>
                <a:lnTo>
                  <a:pt x="377724" y="291956"/>
                </a:lnTo>
                <a:lnTo>
                  <a:pt x="370083" y="305398"/>
                </a:lnTo>
                <a:lnTo>
                  <a:pt x="361458" y="318165"/>
                </a:lnTo>
                <a:lnTo>
                  <a:pt x="351902" y="330206"/>
                </a:lnTo>
                <a:lnTo>
                  <a:pt x="341466" y="341471"/>
                </a:lnTo>
                <a:lnTo>
                  <a:pt x="330201" y="351906"/>
                </a:lnTo>
                <a:lnTo>
                  <a:pt x="318159" y="361462"/>
                </a:lnTo>
                <a:lnTo>
                  <a:pt x="305392" y="370086"/>
                </a:lnTo>
                <a:lnTo>
                  <a:pt x="291950" y="377727"/>
                </a:lnTo>
                <a:lnTo>
                  <a:pt x="277886" y="384333"/>
                </a:lnTo>
                <a:lnTo>
                  <a:pt x="263250" y="389854"/>
                </a:lnTo>
                <a:lnTo>
                  <a:pt x="248095" y="394237"/>
                </a:lnTo>
                <a:lnTo>
                  <a:pt x="232471" y="397432"/>
                </a:lnTo>
                <a:lnTo>
                  <a:pt x="216431" y="399387"/>
                </a:lnTo>
                <a:lnTo>
                  <a:pt x="200025" y="400050"/>
                </a:lnTo>
                <a:lnTo>
                  <a:pt x="183620" y="399387"/>
                </a:lnTo>
                <a:lnTo>
                  <a:pt x="167581" y="397432"/>
                </a:lnTo>
                <a:lnTo>
                  <a:pt x="151958" y="394237"/>
                </a:lnTo>
                <a:lnTo>
                  <a:pt x="136803" y="389854"/>
                </a:lnTo>
                <a:lnTo>
                  <a:pt x="122168" y="384333"/>
                </a:lnTo>
                <a:lnTo>
                  <a:pt x="108104" y="377727"/>
                </a:lnTo>
                <a:lnTo>
                  <a:pt x="94663" y="370086"/>
                </a:lnTo>
                <a:lnTo>
                  <a:pt x="81895" y="361462"/>
                </a:lnTo>
                <a:lnTo>
                  <a:pt x="69853" y="351906"/>
                </a:lnTo>
                <a:lnTo>
                  <a:pt x="58588" y="341471"/>
                </a:lnTo>
                <a:lnTo>
                  <a:pt x="48151" y="330206"/>
                </a:lnTo>
                <a:lnTo>
                  <a:pt x="38594" y="318165"/>
                </a:lnTo>
                <a:lnTo>
                  <a:pt x="29969" y="305398"/>
                </a:lnTo>
                <a:lnTo>
                  <a:pt x="22327" y="291956"/>
                </a:lnTo>
                <a:lnTo>
                  <a:pt x="15719" y="277891"/>
                </a:lnTo>
                <a:lnTo>
                  <a:pt x="10197" y="263255"/>
                </a:lnTo>
                <a:lnTo>
                  <a:pt x="5813" y="248099"/>
                </a:lnTo>
                <a:lnTo>
                  <a:pt x="2618" y="232474"/>
                </a:lnTo>
                <a:lnTo>
                  <a:pt x="663" y="216432"/>
                </a:lnTo>
                <a:lnTo>
                  <a:pt x="0" y="200025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04583" y="5431917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90333" y="5203317"/>
            <a:ext cx="400050" cy="400100"/>
          </a:xfrm>
          <a:custGeom>
            <a:avLst/>
            <a:gdLst/>
            <a:ahLst/>
            <a:cxnLst/>
            <a:rect l="l" t="t" r="r" b="b"/>
            <a:pathLst>
              <a:path w="400050" h="400100">
                <a:moveTo>
                  <a:pt x="0" y="200024"/>
                </a:moveTo>
                <a:lnTo>
                  <a:pt x="663" y="216433"/>
                </a:lnTo>
                <a:lnTo>
                  <a:pt x="2618" y="232476"/>
                </a:lnTo>
                <a:lnTo>
                  <a:pt x="5813" y="248102"/>
                </a:lnTo>
                <a:lnTo>
                  <a:pt x="10197" y="263261"/>
                </a:lnTo>
                <a:lnTo>
                  <a:pt x="15719" y="277899"/>
                </a:lnTo>
                <a:lnTo>
                  <a:pt x="22327" y="291967"/>
                </a:lnTo>
                <a:lnTo>
                  <a:pt x="29969" y="305412"/>
                </a:lnTo>
                <a:lnTo>
                  <a:pt x="38594" y="318183"/>
                </a:lnTo>
                <a:lnTo>
                  <a:pt x="48151" y="330228"/>
                </a:lnTo>
                <a:lnTo>
                  <a:pt x="58588" y="341496"/>
                </a:lnTo>
                <a:lnTo>
                  <a:pt x="69853" y="351936"/>
                </a:lnTo>
                <a:lnTo>
                  <a:pt x="81895" y="361495"/>
                </a:lnTo>
                <a:lnTo>
                  <a:pt x="94663" y="370122"/>
                </a:lnTo>
                <a:lnTo>
                  <a:pt x="108104" y="377767"/>
                </a:lnTo>
                <a:lnTo>
                  <a:pt x="122168" y="384376"/>
                </a:lnTo>
                <a:lnTo>
                  <a:pt x="136803" y="389899"/>
                </a:lnTo>
                <a:lnTo>
                  <a:pt x="151958" y="394285"/>
                </a:lnTo>
                <a:lnTo>
                  <a:pt x="167581" y="397481"/>
                </a:lnTo>
                <a:lnTo>
                  <a:pt x="183620" y="399437"/>
                </a:lnTo>
                <a:lnTo>
                  <a:pt x="200025" y="400100"/>
                </a:lnTo>
                <a:lnTo>
                  <a:pt x="216431" y="399437"/>
                </a:lnTo>
                <a:lnTo>
                  <a:pt x="232471" y="397481"/>
                </a:lnTo>
                <a:lnTo>
                  <a:pt x="248095" y="394285"/>
                </a:lnTo>
                <a:lnTo>
                  <a:pt x="263250" y="389899"/>
                </a:lnTo>
                <a:lnTo>
                  <a:pt x="277886" y="384376"/>
                </a:lnTo>
                <a:lnTo>
                  <a:pt x="291950" y="377767"/>
                </a:lnTo>
                <a:lnTo>
                  <a:pt x="305392" y="370122"/>
                </a:lnTo>
                <a:lnTo>
                  <a:pt x="318159" y="361495"/>
                </a:lnTo>
                <a:lnTo>
                  <a:pt x="330201" y="351936"/>
                </a:lnTo>
                <a:lnTo>
                  <a:pt x="341466" y="341496"/>
                </a:lnTo>
                <a:lnTo>
                  <a:pt x="351902" y="330228"/>
                </a:lnTo>
                <a:lnTo>
                  <a:pt x="361458" y="318183"/>
                </a:lnTo>
                <a:lnTo>
                  <a:pt x="370083" y="305412"/>
                </a:lnTo>
                <a:lnTo>
                  <a:pt x="377724" y="291967"/>
                </a:lnTo>
                <a:lnTo>
                  <a:pt x="384331" y="277899"/>
                </a:lnTo>
                <a:lnTo>
                  <a:pt x="389853" y="263261"/>
                </a:lnTo>
                <a:lnTo>
                  <a:pt x="394237" y="248102"/>
                </a:lnTo>
                <a:lnTo>
                  <a:pt x="397432" y="232476"/>
                </a:lnTo>
                <a:lnTo>
                  <a:pt x="399386" y="216433"/>
                </a:lnTo>
                <a:lnTo>
                  <a:pt x="400050" y="200024"/>
                </a:lnTo>
                <a:lnTo>
                  <a:pt x="399386" y="183634"/>
                </a:lnTo>
                <a:lnTo>
                  <a:pt x="397432" y="167606"/>
                </a:lnTo>
                <a:lnTo>
                  <a:pt x="394237" y="151991"/>
                </a:lnTo>
                <a:lnTo>
                  <a:pt x="389853" y="136843"/>
                </a:lnTo>
                <a:lnTo>
                  <a:pt x="384331" y="122211"/>
                </a:lnTo>
                <a:lnTo>
                  <a:pt x="377724" y="108149"/>
                </a:lnTo>
                <a:lnTo>
                  <a:pt x="370083" y="94708"/>
                </a:lnTo>
                <a:lnTo>
                  <a:pt x="361458" y="81939"/>
                </a:lnTo>
                <a:lnTo>
                  <a:pt x="351902" y="69894"/>
                </a:lnTo>
                <a:lnTo>
                  <a:pt x="341466" y="58626"/>
                </a:lnTo>
                <a:lnTo>
                  <a:pt x="330201" y="48185"/>
                </a:lnTo>
                <a:lnTo>
                  <a:pt x="318159" y="38624"/>
                </a:lnTo>
                <a:lnTo>
                  <a:pt x="305392" y="29994"/>
                </a:lnTo>
                <a:lnTo>
                  <a:pt x="291950" y="22346"/>
                </a:lnTo>
                <a:lnTo>
                  <a:pt x="277886" y="15734"/>
                </a:lnTo>
                <a:lnTo>
                  <a:pt x="263250" y="10207"/>
                </a:lnTo>
                <a:lnTo>
                  <a:pt x="248095" y="5819"/>
                </a:lnTo>
                <a:lnTo>
                  <a:pt x="232471" y="2620"/>
                </a:lnTo>
                <a:lnTo>
                  <a:pt x="216431" y="663"/>
                </a:lnTo>
                <a:lnTo>
                  <a:pt x="200025" y="0"/>
                </a:lnTo>
                <a:lnTo>
                  <a:pt x="183620" y="663"/>
                </a:lnTo>
                <a:lnTo>
                  <a:pt x="167581" y="2620"/>
                </a:lnTo>
                <a:lnTo>
                  <a:pt x="151958" y="5819"/>
                </a:lnTo>
                <a:lnTo>
                  <a:pt x="136803" y="10207"/>
                </a:lnTo>
                <a:lnTo>
                  <a:pt x="122168" y="15734"/>
                </a:lnTo>
                <a:lnTo>
                  <a:pt x="108104" y="22346"/>
                </a:lnTo>
                <a:lnTo>
                  <a:pt x="94663" y="29994"/>
                </a:lnTo>
                <a:lnTo>
                  <a:pt x="81895" y="38624"/>
                </a:lnTo>
                <a:lnTo>
                  <a:pt x="69853" y="48185"/>
                </a:lnTo>
                <a:lnTo>
                  <a:pt x="58588" y="58626"/>
                </a:lnTo>
                <a:lnTo>
                  <a:pt x="48151" y="69894"/>
                </a:lnTo>
                <a:lnTo>
                  <a:pt x="38594" y="81939"/>
                </a:lnTo>
                <a:lnTo>
                  <a:pt x="29969" y="94708"/>
                </a:lnTo>
                <a:lnTo>
                  <a:pt x="22327" y="108149"/>
                </a:lnTo>
                <a:lnTo>
                  <a:pt x="15719" y="122211"/>
                </a:lnTo>
                <a:lnTo>
                  <a:pt x="10197" y="136843"/>
                </a:lnTo>
                <a:lnTo>
                  <a:pt x="5813" y="151991"/>
                </a:lnTo>
                <a:lnTo>
                  <a:pt x="2618" y="167606"/>
                </a:lnTo>
                <a:lnTo>
                  <a:pt x="663" y="183634"/>
                </a:lnTo>
                <a:lnTo>
                  <a:pt x="0" y="200024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90333" y="5203317"/>
            <a:ext cx="400050" cy="400100"/>
          </a:xfrm>
          <a:custGeom>
            <a:avLst/>
            <a:gdLst/>
            <a:ahLst/>
            <a:cxnLst/>
            <a:rect l="l" t="t" r="r" b="b"/>
            <a:pathLst>
              <a:path w="400050" h="400100">
                <a:moveTo>
                  <a:pt x="0" y="200024"/>
                </a:moveTo>
                <a:lnTo>
                  <a:pt x="663" y="183634"/>
                </a:lnTo>
                <a:lnTo>
                  <a:pt x="2618" y="167606"/>
                </a:lnTo>
                <a:lnTo>
                  <a:pt x="5813" y="151991"/>
                </a:lnTo>
                <a:lnTo>
                  <a:pt x="10197" y="136843"/>
                </a:lnTo>
                <a:lnTo>
                  <a:pt x="15719" y="122211"/>
                </a:lnTo>
                <a:lnTo>
                  <a:pt x="22327" y="108149"/>
                </a:lnTo>
                <a:lnTo>
                  <a:pt x="29969" y="94708"/>
                </a:lnTo>
                <a:lnTo>
                  <a:pt x="38594" y="81939"/>
                </a:lnTo>
                <a:lnTo>
                  <a:pt x="48151" y="69894"/>
                </a:lnTo>
                <a:lnTo>
                  <a:pt x="58588" y="58626"/>
                </a:lnTo>
                <a:lnTo>
                  <a:pt x="69853" y="48185"/>
                </a:lnTo>
                <a:lnTo>
                  <a:pt x="81895" y="38624"/>
                </a:lnTo>
                <a:lnTo>
                  <a:pt x="94663" y="29994"/>
                </a:lnTo>
                <a:lnTo>
                  <a:pt x="108104" y="22346"/>
                </a:lnTo>
                <a:lnTo>
                  <a:pt x="122168" y="15734"/>
                </a:lnTo>
                <a:lnTo>
                  <a:pt x="136803" y="10207"/>
                </a:lnTo>
                <a:lnTo>
                  <a:pt x="151958" y="5819"/>
                </a:lnTo>
                <a:lnTo>
                  <a:pt x="167581" y="2620"/>
                </a:lnTo>
                <a:lnTo>
                  <a:pt x="183620" y="663"/>
                </a:lnTo>
                <a:lnTo>
                  <a:pt x="200025" y="0"/>
                </a:lnTo>
                <a:lnTo>
                  <a:pt x="216431" y="663"/>
                </a:lnTo>
                <a:lnTo>
                  <a:pt x="232471" y="2620"/>
                </a:lnTo>
                <a:lnTo>
                  <a:pt x="248095" y="5819"/>
                </a:lnTo>
                <a:lnTo>
                  <a:pt x="263250" y="10207"/>
                </a:lnTo>
                <a:lnTo>
                  <a:pt x="277886" y="15734"/>
                </a:lnTo>
                <a:lnTo>
                  <a:pt x="291950" y="22346"/>
                </a:lnTo>
                <a:lnTo>
                  <a:pt x="305392" y="29994"/>
                </a:lnTo>
                <a:lnTo>
                  <a:pt x="318159" y="38624"/>
                </a:lnTo>
                <a:lnTo>
                  <a:pt x="330201" y="48185"/>
                </a:lnTo>
                <a:lnTo>
                  <a:pt x="341466" y="58626"/>
                </a:lnTo>
                <a:lnTo>
                  <a:pt x="351902" y="69894"/>
                </a:lnTo>
                <a:lnTo>
                  <a:pt x="361458" y="81939"/>
                </a:lnTo>
                <a:lnTo>
                  <a:pt x="370083" y="94708"/>
                </a:lnTo>
                <a:lnTo>
                  <a:pt x="377724" y="108149"/>
                </a:lnTo>
                <a:lnTo>
                  <a:pt x="384331" y="122211"/>
                </a:lnTo>
                <a:lnTo>
                  <a:pt x="389853" y="136843"/>
                </a:lnTo>
                <a:lnTo>
                  <a:pt x="394237" y="151991"/>
                </a:lnTo>
                <a:lnTo>
                  <a:pt x="397432" y="167606"/>
                </a:lnTo>
                <a:lnTo>
                  <a:pt x="399386" y="183634"/>
                </a:lnTo>
                <a:lnTo>
                  <a:pt x="400050" y="200024"/>
                </a:lnTo>
                <a:lnTo>
                  <a:pt x="399386" y="216433"/>
                </a:lnTo>
                <a:lnTo>
                  <a:pt x="397432" y="232476"/>
                </a:lnTo>
                <a:lnTo>
                  <a:pt x="394237" y="248102"/>
                </a:lnTo>
                <a:lnTo>
                  <a:pt x="389853" y="263261"/>
                </a:lnTo>
                <a:lnTo>
                  <a:pt x="384331" y="277899"/>
                </a:lnTo>
                <a:lnTo>
                  <a:pt x="377724" y="291967"/>
                </a:lnTo>
                <a:lnTo>
                  <a:pt x="370083" y="305412"/>
                </a:lnTo>
                <a:lnTo>
                  <a:pt x="361458" y="318183"/>
                </a:lnTo>
                <a:lnTo>
                  <a:pt x="351902" y="330228"/>
                </a:lnTo>
                <a:lnTo>
                  <a:pt x="341466" y="341496"/>
                </a:lnTo>
                <a:lnTo>
                  <a:pt x="330201" y="351936"/>
                </a:lnTo>
                <a:lnTo>
                  <a:pt x="318159" y="361495"/>
                </a:lnTo>
                <a:lnTo>
                  <a:pt x="305392" y="370122"/>
                </a:lnTo>
                <a:lnTo>
                  <a:pt x="291950" y="377767"/>
                </a:lnTo>
                <a:lnTo>
                  <a:pt x="277886" y="384376"/>
                </a:lnTo>
                <a:lnTo>
                  <a:pt x="263250" y="389899"/>
                </a:lnTo>
                <a:lnTo>
                  <a:pt x="248095" y="394285"/>
                </a:lnTo>
                <a:lnTo>
                  <a:pt x="232471" y="397481"/>
                </a:lnTo>
                <a:lnTo>
                  <a:pt x="216431" y="399437"/>
                </a:lnTo>
                <a:lnTo>
                  <a:pt x="200025" y="400100"/>
                </a:lnTo>
                <a:lnTo>
                  <a:pt x="183620" y="399437"/>
                </a:lnTo>
                <a:lnTo>
                  <a:pt x="167581" y="397481"/>
                </a:lnTo>
                <a:lnTo>
                  <a:pt x="151958" y="394285"/>
                </a:lnTo>
                <a:lnTo>
                  <a:pt x="136803" y="389899"/>
                </a:lnTo>
                <a:lnTo>
                  <a:pt x="122168" y="384376"/>
                </a:lnTo>
                <a:lnTo>
                  <a:pt x="108104" y="377767"/>
                </a:lnTo>
                <a:lnTo>
                  <a:pt x="94663" y="370122"/>
                </a:lnTo>
                <a:lnTo>
                  <a:pt x="81895" y="361495"/>
                </a:lnTo>
                <a:lnTo>
                  <a:pt x="69853" y="351936"/>
                </a:lnTo>
                <a:lnTo>
                  <a:pt x="58588" y="341496"/>
                </a:lnTo>
                <a:lnTo>
                  <a:pt x="48151" y="330228"/>
                </a:lnTo>
                <a:lnTo>
                  <a:pt x="38594" y="318183"/>
                </a:lnTo>
                <a:lnTo>
                  <a:pt x="29969" y="305412"/>
                </a:lnTo>
                <a:lnTo>
                  <a:pt x="22327" y="291967"/>
                </a:lnTo>
                <a:lnTo>
                  <a:pt x="15719" y="277899"/>
                </a:lnTo>
                <a:lnTo>
                  <a:pt x="10197" y="263261"/>
                </a:lnTo>
                <a:lnTo>
                  <a:pt x="5813" y="248102"/>
                </a:lnTo>
                <a:lnTo>
                  <a:pt x="2618" y="232476"/>
                </a:lnTo>
                <a:lnTo>
                  <a:pt x="663" y="216433"/>
                </a:lnTo>
                <a:lnTo>
                  <a:pt x="0" y="200024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21589" y="6237503"/>
            <a:ext cx="342900" cy="12"/>
          </a:xfrm>
          <a:custGeom>
            <a:avLst/>
            <a:gdLst/>
            <a:ahLst/>
            <a:cxnLst/>
            <a:rect l="l" t="t" r="r" b="b"/>
            <a:pathLst>
              <a:path w="342900" h="12">
                <a:moveTo>
                  <a:pt x="0" y="0"/>
                </a:moveTo>
                <a:lnTo>
                  <a:pt x="342900" y="12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50189" y="5989853"/>
            <a:ext cx="492810" cy="449046"/>
          </a:xfrm>
          <a:custGeom>
            <a:avLst/>
            <a:gdLst/>
            <a:ahLst/>
            <a:cxnLst/>
            <a:rect l="l" t="t" r="r" b="b"/>
            <a:pathLst>
              <a:path w="492810" h="449046">
                <a:moveTo>
                  <a:pt x="0" y="224523"/>
                </a:moveTo>
                <a:lnTo>
                  <a:pt x="816" y="242937"/>
                </a:lnTo>
                <a:lnTo>
                  <a:pt x="3225" y="260942"/>
                </a:lnTo>
                <a:lnTo>
                  <a:pt x="7161" y="278479"/>
                </a:lnTo>
                <a:lnTo>
                  <a:pt x="12562" y="295490"/>
                </a:lnTo>
                <a:lnTo>
                  <a:pt x="19364" y="311918"/>
                </a:lnTo>
                <a:lnTo>
                  <a:pt x="27504" y="327705"/>
                </a:lnTo>
                <a:lnTo>
                  <a:pt x="36918" y="342793"/>
                </a:lnTo>
                <a:lnTo>
                  <a:pt x="47543" y="357124"/>
                </a:lnTo>
                <a:lnTo>
                  <a:pt x="59315" y="370641"/>
                </a:lnTo>
                <a:lnTo>
                  <a:pt x="72172" y="383286"/>
                </a:lnTo>
                <a:lnTo>
                  <a:pt x="86049" y="395000"/>
                </a:lnTo>
                <a:lnTo>
                  <a:pt x="100883" y="405727"/>
                </a:lnTo>
                <a:lnTo>
                  <a:pt x="116611" y="415408"/>
                </a:lnTo>
                <a:lnTo>
                  <a:pt x="133170" y="423986"/>
                </a:lnTo>
                <a:lnTo>
                  <a:pt x="150495" y="431402"/>
                </a:lnTo>
                <a:lnTo>
                  <a:pt x="168524" y="437600"/>
                </a:lnTo>
                <a:lnTo>
                  <a:pt x="187193" y="442521"/>
                </a:lnTo>
                <a:lnTo>
                  <a:pt x="206438" y="446108"/>
                </a:lnTo>
                <a:lnTo>
                  <a:pt x="226197" y="448302"/>
                </a:lnTo>
                <a:lnTo>
                  <a:pt x="246405" y="449046"/>
                </a:lnTo>
                <a:lnTo>
                  <a:pt x="266613" y="448302"/>
                </a:lnTo>
                <a:lnTo>
                  <a:pt x="286372" y="446108"/>
                </a:lnTo>
                <a:lnTo>
                  <a:pt x="305617" y="442521"/>
                </a:lnTo>
                <a:lnTo>
                  <a:pt x="324286" y="437600"/>
                </a:lnTo>
                <a:lnTo>
                  <a:pt x="342315" y="431402"/>
                </a:lnTo>
                <a:lnTo>
                  <a:pt x="359640" y="423986"/>
                </a:lnTo>
                <a:lnTo>
                  <a:pt x="376198" y="415408"/>
                </a:lnTo>
                <a:lnTo>
                  <a:pt x="391926" y="405727"/>
                </a:lnTo>
                <a:lnTo>
                  <a:pt x="406761" y="395000"/>
                </a:lnTo>
                <a:lnTo>
                  <a:pt x="420638" y="383286"/>
                </a:lnTo>
                <a:lnTo>
                  <a:pt x="433494" y="370641"/>
                </a:lnTo>
                <a:lnTo>
                  <a:pt x="445267" y="357124"/>
                </a:lnTo>
                <a:lnTo>
                  <a:pt x="455892" y="342793"/>
                </a:lnTo>
                <a:lnTo>
                  <a:pt x="465306" y="327705"/>
                </a:lnTo>
                <a:lnTo>
                  <a:pt x="473446" y="311918"/>
                </a:lnTo>
                <a:lnTo>
                  <a:pt x="480248" y="295490"/>
                </a:lnTo>
                <a:lnTo>
                  <a:pt x="485649" y="278479"/>
                </a:lnTo>
                <a:lnTo>
                  <a:pt x="489585" y="260942"/>
                </a:lnTo>
                <a:lnTo>
                  <a:pt x="491993" y="242937"/>
                </a:lnTo>
                <a:lnTo>
                  <a:pt x="492810" y="224523"/>
                </a:lnTo>
                <a:lnTo>
                  <a:pt x="491993" y="206110"/>
                </a:lnTo>
                <a:lnTo>
                  <a:pt x="489585" y="188107"/>
                </a:lnTo>
                <a:lnTo>
                  <a:pt x="485649" y="170571"/>
                </a:lnTo>
                <a:lnTo>
                  <a:pt x="480248" y="153560"/>
                </a:lnTo>
                <a:lnTo>
                  <a:pt x="473446" y="137133"/>
                </a:lnTo>
                <a:lnTo>
                  <a:pt x="465306" y="121346"/>
                </a:lnTo>
                <a:lnTo>
                  <a:pt x="455892" y="106258"/>
                </a:lnTo>
                <a:lnTo>
                  <a:pt x="445267" y="91927"/>
                </a:lnTo>
                <a:lnTo>
                  <a:pt x="433494" y="78410"/>
                </a:lnTo>
                <a:lnTo>
                  <a:pt x="420638" y="65765"/>
                </a:lnTo>
                <a:lnTo>
                  <a:pt x="406761" y="54050"/>
                </a:lnTo>
                <a:lnTo>
                  <a:pt x="391926" y="43323"/>
                </a:lnTo>
                <a:lnTo>
                  <a:pt x="376198" y="33641"/>
                </a:lnTo>
                <a:lnTo>
                  <a:pt x="359640" y="25062"/>
                </a:lnTo>
                <a:lnTo>
                  <a:pt x="342315" y="17645"/>
                </a:lnTo>
                <a:lnTo>
                  <a:pt x="324286" y="11447"/>
                </a:lnTo>
                <a:lnTo>
                  <a:pt x="305617" y="6525"/>
                </a:lnTo>
                <a:lnTo>
                  <a:pt x="286372" y="2938"/>
                </a:lnTo>
                <a:lnTo>
                  <a:pt x="266613" y="744"/>
                </a:lnTo>
                <a:lnTo>
                  <a:pt x="246405" y="0"/>
                </a:lnTo>
                <a:lnTo>
                  <a:pt x="226197" y="744"/>
                </a:lnTo>
                <a:lnTo>
                  <a:pt x="206438" y="2938"/>
                </a:lnTo>
                <a:lnTo>
                  <a:pt x="187193" y="6525"/>
                </a:lnTo>
                <a:lnTo>
                  <a:pt x="168524" y="11447"/>
                </a:lnTo>
                <a:lnTo>
                  <a:pt x="150495" y="17645"/>
                </a:lnTo>
                <a:lnTo>
                  <a:pt x="133170" y="25062"/>
                </a:lnTo>
                <a:lnTo>
                  <a:pt x="116611" y="33641"/>
                </a:lnTo>
                <a:lnTo>
                  <a:pt x="100883" y="43323"/>
                </a:lnTo>
                <a:lnTo>
                  <a:pt x="86049" y="54050"/>
                </a:lnTo>
                <a:lnTo>
                  <a:pt x="72172" y="65765"/>
                </a:lnTo>
                <a:lnTo>
                  <a:pt x="59315" y="78410"/>
                </a:lnTo>
                <a:lnTo>
                  <a:pt x="47543" y="91927"/>
                </a:lnTo>
                <a:lnTo>
                  <a:pt x="36918" y="106258"/>
                </a:lnTo>
                <a:lnTo>
                  <a:pt x="27504" y="121346"/>
                </a:lnTo>
                <a:lnTo>
                  <a:pt x="19364" y="137133"/>
                </a:lnTo>
                <a:lnTo>
                  <a:pt x="12562" y="153560"/>
                </a:lnTo>
                <a:lnTo>
                  <a:pt x="7161" y="170571"/>
                </a:lnTo>
                <a:lnTo>
                  <a:pt x="3225" y="188107"/>
                </a:lnTo>
                <a:lnTo>
                  <a:pt x="816" y="206110"/>
                </a:lnTo>
                <a:lnTo>
                  <a:pt x="0" y="224523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650189" y="5989853"/>
            <a:ext cx="492810" cy="449046"/>
          </a:xfrm>
          <a:custGeom>
            <a:avLst/>
            <a:gdLst/>
            <a:ahLst/>
            <a:cxnLst/>
            <a:rect l="l" t="t" r="r" b="b"/>
            <a:pathLst>
              <a:path w="492810" h="449046">
                <a:moveTo>
                  <a:pt x="0" y="224523"/>
                </a:moveTo>
                <a:lnTo>
                  <a:pt x="816" y="206110"/>
                </a:lnTo>
                <a:lnTo>
                  <a:pt x="3225" y="188107"/>
                </a:lnTo>
                <a:lnTo>
                  <a:pt x="7161" y="170571"/>
                </a:lnTo>
                <a:lnTo>
                  <a:pt x="12562" y="153560"/>
                </a:lnTo>
                <a:lnTo>
                  <a:pt x="19364" y="137133"/>
                </a:lnTo>
                <a:lnTo>
                  <a:pt x="27504" y="121346"/>
                </a:lnTo>
                <a:lnTo>
                  <a:pt x="36918" y="106258"/>
                </a:lnTo>
                <a:lnTo>
                  <a:pt x="47543" y="91927"/>
                </a:lnTo>
                <a:lnTo>
                  <a:pt x="59315" y="78410"/>
                </a:lnTo>
                <a:lnTo>
                  <a:pt x="72172" y="65765"/>
                </a:lnTo>
                <a:lnTo>
                  <a:pt x="86049" y="54050"/>
                </a:lnTo>
                <a:lnTo>
                  <a:pt x="100883" y="43323"/>
                </a:lnTo>
                <a:lnTo>
                  <a:pt x="116611" y="33641"/>
                </a:lnTo>
                <a:lnTo>
                  <a:pt x="133170" y="25062"/>
                </a:lnTo>
                <a:lnTo>
                  <a:pt x="150495" y="17645"/>
                </a:lnTo>
                <a:lnTo>
                  <a:pt x="168524" y="11447"/>
                </a:lnTo>
                <a:lnTo>
                  <a:pt x="187193" y="6525"/>
                </a:lnTo>
                <a:lnTo>
                  <a:pt x="206438" y="2938"/>
                </a:lnTo>
                <a:lnTo>
                  <a:pt x="226197" y="744"/>
                </a:lnTo>
                <a:lnTo>
                  <a:pt x="246405" y="0"/>
                </a:lnTo>
                <a:lnTo>
                  <a:pt x="266613" y="744"/>
                </a:lnTo>
                <a:lnTo>
                  <a:pt x="286372" y="2938"/>
                </a:lnTo>
                <a:lnTo>
                  <a:pt x="305617" y="6525"/>
                </a:lnTo>
                <a:lnTo>
                  <a:pt x="324286" y="11447"/>
                </a:lnTo>
                <a:lnTo>
                  <a:pt x="342315" y="17645"/>
                </a:lnTo>
                <a:lnTo>
                  <a:pt x="359640" y="25062"/>
                </a:lnTo>
                <a:lnTo>
                  <a:pt x="376198" y="33641"/>
                </a:lnTo>
                <a:lnTo>
                  <a:pt x="391926" y="43323"/>
                </a:lnTo>
                <a:lnTo>
                  <a:pt x="406761" y="54050"/>
                </a:lnTo>
                <a:lnTo>
                  <a:pt x="420638" y="65765"/>
                </a:lnTo>
                <a:lnTo>
                  <a:pt x="433494" y="78410"/>
                </a:lnTo>
                <a:lnTo>
                  <a:pt x="445267" y="91927"/>
                </a:lnTo>
                <a:lnTo>
                  <a:pt x="455892" y="106258"/>
                </a:lnTo>
                <a:lnTo>
                  <a:pt x="465306" y="121346"/>
                </a:lnTo>
                <a:lnTo>
                  <a:pt x="473446" y="137133"/>
                </a:lnTo>
                <a:lnTo>
                  <a:pt x="480248" y="153560"/>
                </a:lnTo>
                <a:lnTo>
                  <a:pt x="485649" y="170571"/>
                </a:lnTo>
                <a:lnTo>
                  <a:pt x="489585" y="188107"/>
                </a:lnTo>
                <a:lnTo>
                  <a:pt x="491993" y="206110"/>
                </a:lnTo>
                <a:lnTo>
                  <a:pt x="492810" y="224523"/>
                </a:lnTo>
                <a:lnTo>
                  <a:pt x="491993" y="242937"/>
                </a:lnTo>
                <a:lnTo>
                  <a:pt x="489585" y="260942"/>
                </a:lnTo>
                <a:lnTo>
                  <a:pt x="485649" y="278479"/>
                </a:lnTo>
                <a:lnTo>
                  <a:pt x="480248" y="295490"/>
                </a:lnTo>
                <a:lnTo>
                  <a:pt x="473446" y="311918"/>
                </a:lnTo>
                <a:lnTo>
                  <a:pt x="465306" y="327705"/>
                </a:lnTo>
                <a:lnTo>
                  <a:pt x="455892" y="342793"/>
                </a:lnTo>
                <a:lnTo>
                  <a:pt x="445267" y="357124"/>
                </a:lnTo>
                <a:lnTo>
                  <a:pt x="433494" y="370641"/>
                </a:lnTo>
                <a:lnTo>
                  <a:pt x="420638" y="383286"/>
                </a:lnTo>
                <a:lnTo>
                  <a:pt x="406761" y="395000"/>
                </a:lnTo>
                <a:lnTo>
                  <a:pt x="391926" y="405727"/>
                </a:lnTo>
                <a:lnTo>
                  <a:pt x="376198" y="415408"/>
                </a:lnTo>
                <a:lnTo>
                  <a:pt x="359640" y="423986"/>
                </a:lnTo>
                <a:lnTo>
                  <a:pt x="342315" y="431402"/>
                </a:lnTo>
                <a:lnTo>
                  <a:pt x="324286" y="437600"/>
                </a:lnTo>
                <a:lnTo>
                  <a:pt x="305617" y="442521"/>
                </a:lnTo>
                <a:lnTo>
                  <a:pt x="286372" y="446108"/>
                </a:lnTo>
                <a:lnTo>
                  <a:pt x="266613" y="448302"/>
                </a:lnTo>
                <a:lnTo>
                  <a:pt x="246405" y="449046"/>
                </a:lnTo>
                <a:lnTo>
                  <a:pt x="226197" y="448302"/>
                </a:lnTo>
                <a:lnTo>
                  <a:pt x="206438" y="446108"/>
                </a:lnTo>
                <a:lnTo>
                  <a:pt x="187193" y="442521"/>
                </a:lnTo>
                <a:lnTo>
                  <a:pt x="168524" y="437600"/>
                </a:lnTo>
                <a:lnTo>
                  <a:pt x="150495" y="431402"/>
                </a:lnTo>
                <a:lnTo>
                  <a:pt x="133170" y="423986"/>
                </a:lnTo>
                <a:lnTo>
                  <a:pt x="116611" y="415408"/>
                </a:lnTo>
                <a:lnTo>
                  <a:pt x="100883" y="405727"/>
                </a:lnTo>
                <a:lnTo>
                  <a:pt x="86049" y="395000"/>
                </a:lnTo>
                <a:lnTo>
                  <a:pt x="72172" y="383286"/>
                </a:lnTo>
                <a:lnTo>
                  <a:pt x="59315" y="370641"/>
                </a:lnTo>
                <a:lnTo>
                  <a:pt x="47543" y="357124"/>
                </a:lnTo>
                <a:lnTo>
                  <a:pt x="36918" y="342793"/>
                </a:lnTo>
                <a:lnTo>
                  <a:pt x="27504" y="327705"/>
                </a:lnTo>
                <a:lnTo>
                  <a:pt x="19364" y="311918"/>
                </a:lnTo>
                <a:lnTo>
                  <a:pt x="12562" y="295490"/>
                </a:lnTo>
                <a:lnTo>
                  <a:pt x="7161" y="278479"/>
                </a:lnTo>
                <a:lnTo>
                  <a:pt x="3225" y="260942"/>
                </a:lnTo>
                <a:lnTo>
                  <a:pt x="816" y="242937"/>
                </a:lnTo>
                <a:lnTo>
                  <a:pt x="0" y="224523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102985" y="555116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098540" y="1379727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096889" y="527938"/>
            <a:ext cx="37211" cy="4463161"/>
          </a:xfrm>
          <a:custGeom>
            <a:avLst/>
            <a:gdLst/>
            <a:ahLst/>
            <a:cxnLst/>
            <a:rect l="l" t="t" r="r" b="b"/>
            <a:pathLst>
              <a:path w="37211" h="4463161">
                <a:moveTo>
                  <a:pt x="0" y="0"/>
                </a:moveTo>
                <a:lnTo>
                  <a:pt x="37211" y="4463161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143117" y="2214372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138672" y="3249422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157722" y="4126611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157722" y="4974717"/>
            <a:ext cx="342900" cy="0"/>
          </a:xfrm>
          <a:custGeom>
            <a:avLst/>
            <a:gdLst/>
            <a:ahLst/>
            <a:cxnLst/>
            <a:rect l="l" t="t" r="r" b="b"/>
            <a:pathLst>
              <a:path w="342900">
                <a:moveTo>
                  <a:pt x="0" y="0"/>
                </a:moveTo>
                <a:lnTo>
                  <a:pt x="342900" y="0"/>
                </a:lnTo>
              </a:path>
            </a:pathLst>
          </a:custGeom>
          <a:ln w="5715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875842" y="766572"/>
            <a:ext cx="457" cy="2243328"/>
          </a:xfrm>
          <a:custGeom>
            <a:avLst/>
            <a:gdLst/>
            <a:ahLst/>
            <a:cxnLst/>
            <a:rect l="l" t="t" r="r" b="b"/>
            <a:pathLst>
              <a:path w="457" h="2243328">
                <a:moveTo>
                  <a:pt x="0" y="0"/>
                </a:moveTo>
                <a:lnTo>
                  <a:pt x="457" y="2243328"/>
                </a:lnTo>
              </a:path>
            </a:pathLst>
          </a:custGeom>
          <a:ln w="635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76300" y="2990850"/>
            <a:ext cx="361950" cy="0"/>
          </a:xfrm>
          <a:custGeom>
            <a:avLst/>
            <a:gdLst/>
            <a:ahLst/>
            <a:cxnLst/>
            <a:rect l="l" t="t" r="r" b="b"/>
            <a:pathLst>
              <a:path w="361950">
                <a:moveTo>
                  <a:pt x="0" y="0"/>
                </a:moveTo>
                <a:lnTo>
                  <a:pt x="361950" y="0"/>
                </a:lnTo>
              </a:path>
            </a:pathLst>
          </a:custGeom>
          <a:ln w="6350">
            <a:solidFill>
              <a:srgbClr val="FF5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384290" y="331977"/>
            <a:ext cx="492760" cy="449072"/>
          </a:xfrm>
          <a:custGeom>
            <a:avLst/>
            <a:gdLst/>
            <a:ahLst/>
            <a:cxnLst/>
            <a:rect l="l" t="t" r="r" b="b"/>
            <a:pathLst>
              <a:path w="492760" h="449072">
                <a:moveTo>
                  <a:pt x="0" y="224536"/>
                </a:moveTo>
                <a:lnTo>
                  <a:pt x="816" y="242943"/>
                </a:lnTo>
                <a:lnTo>
                  <a:pt x="3222" y="260943"/>
                </a:lnTo>
                <a:lnTo>
                  <a:pt x="7156" y="278476"/>
                </a:lnTo>
                <a:lnTo>
                  <a:pt x="12553" y="295485"/>
                </a:lnTo>
                <a:lnTo>
                  <a:pt x="19351" y="311911"/>
                </a:lnTo>
                <a:lnTo>
                  <a:pt x="27486" y="327698"/>
                </a:lnTo>
                <a:lnTo>
                  <a:pt x="36896" y="342787"/>
                </a:lnTo>
                <a:lnTo>
                  <a:pt x="47516" y="357119"/>
                </a:lnTo>
                <a:lnTo>
                  <a:pt x="59283" y="370638"/>
                </a:lnTo>
                <a:lnTo>
                  <a:pt x="72135" y="383286"/>
                </a:lnTo>
                <a:lnTo>
                  <a:pt x="86009" y="395003"/>
                </a:lnTo>
                <a:lnTo>
                  <a:pt x="100840" y="405733"/>
                </a:lnTo>
                <a:lnTo>
                  <a:pt x="116565" y="415418"/>
                </a:lnTo>
                <a:lnTo>
                  <a:pt x="133122" y="423999"/>
                </a:lnTo>
                <a:lnTo>
                  <a:pt x="150447" y="431419"/>
                </a:lnTo>
                <a:lnTo>
                  <a:pt x="168477" y="437619"/>
                </a:lnTo>
                <a:lnTo>
                  <a:pt x="187148" y="442543"/>
                </a:lnTo>
                <a:lnTo>
                  <a:pt x="206398" y="446131"/>
                </a:lnTo>
                <a:lnTo>
                  <a:pt x="226163" y="448327"/>
                </a:lnTo>
                <a:lnTo>
                  <a:pt x="246380" y="449072"/>
                </a:lnTo>
                <a:lnTo>
                  <a:pt x="266579" y="448327"/>
                </a:lnTo>
                <a:lnTo>
                  <a:pt x="286330" y="446131"/>
                </a:lnTo>
                <a:lnTo>
                  <a:pt x="305570" y="442543"/>
                </a:lnTo>
                <a:lnTo>
                  <a:pt x="324234" y="437619"/>
                </a:lnTo>
                <a:lnTo>
                  <a:pt x="342259" y="431418"/>
                </a:lnTo>
                <a:lnTo>
                  <a:pt x="359581" y="423999"/>
                </a:lnTo>
                <a:lnTo>
                  <a:pt x="376138" y="415418"/>
                </a:lnTo>
                <a:lnTo>
                  <a:pt x="391865" y="405733"/>
                </a:lnTo>
                <a:lnTo>
                  <a:pt x="406699" y="395003"/>
                </a:lnTo>
                <a:lnTo>
                  <a:pt x="420576" y="383286"/>
                </a:lnTo>
                <a:lnTo>
                  <a:pt x="433433" y="370638"/>
                </a:lnTo>
                <a:lnTo>
                  <a:pt x="445207" y="357119"/>
                </a:lnTo>
                <a:lnTo>
                  <a:pt x="455833" y="342787"/>
                </a:lnTo>
                <a:lnTo>
                  <a:pt x="465249" y="327698"/>
                </a:lnTo>
                <a:lnTo>
                  <a:pt x="473390" y="311912"/>
                </a:lnTo>
                <a:lnTo>
                  <a:pt x="480194" y="295485"/>
                </a:lnTo>
                <a:lnTo>
                  <a:pt x="485596" y="278476"/>
                </a:lnTo>
                <a:lnTo>
                  <a:pt x="489533" y="260943"/>
                </a:lnTo>
                <a:lnTo>
                  <a:pt x="491942" y="242943"/>
                </a:lnTo>
                <a:lnTo>
                  <a:pt x="492760" y="224536"/>
                </a:lnTo>
                <a:lnTo>
                  <a:pt x="491942" y="206128"/>
                </a:lnTo>
                <a:lnTo>
                  <a:pt x="489533" y="188128"/>
                </a:lnTo>
                <a:lnTo>
                  <a:pt x="485596" y="170595"/>
                </a:lnTo>
                <a:lnTo>
                  <a:pt x="480194" y="153586"/>
                </a:lnTo>
                <a:lnTo>
                  <a:pt x="473390" y="137159"/>
                </a:lnTo>
                <a:lnTo>
                  <a:pt x="465249" y="121373"/>
                </a:lnTo>
                <a:lnTo>
                  <a:pt x="455833" y="106284"/>
                </a:lnTo>
                <a:lnTo>
                  <a:pt x="445207" y="91952"/>
                </a:lnTo>
                <a:lnTo>
                  <a:pt x="433433" y="78433"/>
                </a:lnTo>
                <a:lnTo>
                  <a:pt x="420576" y="65786"/>
                </a:lnTo>
                <a:lnTo>
                  <a:pt x="406699" y="54068"/>
                </a:lnTo>
                <a:lnTo>
                  <a:pt x="391865" y="43338"/>
                </a:lnTo>
                <a:lnTo>
                  <a:pt x="376138" y="33653"/>
                </a:lnTo>
                <a:lnTo>
                  <a:pt x="359581" y="25072"/>
                </a:lnTo>
                <a:lnTo>
                  <a:pt x="342259" y="17652"/>
                </a:lnTo>
                <a:lnTo>
                  <a:pt x="324234" y="11452"/>
                </a:lnTo>
                <a:lnTo>
                  <a:pt x="305570" y="6528"/>
                </a:lnTo>
                <a:lnTo>
                  <a:pt x="286330" y="2940"/>
                </a:lnTo>
                <a:lnTo>
                  <a:pt x="266579" y="744"/>
                </a:lnTo>
                <a:lnTo>
                  <a:pt x="246380" y="0"/>
                </a:lnTo>
                <a:lnTo>
                  <a:pt x="226163" y="744"/>
                </a:lnTo>
                <a:lnTo>
                  <a:pt x="206398" y="2940"/>
                </a:lnTo>
                <a:lnTo>
                  <a:pt x="187148" y="6528"/>
                </a:lnTo>
                <a:lnTo>
                  <a:pt x="168477" y="11452"/>
                </a:lnTo>
                <a:lnTo>
                  <a:pt x="150447" y="17652"/>
                </a:lnTo>
                <a:lnTo>
                  <a:pt x="133122" y="25072"/>
                </a:lnTo>
                <a:lnTo>
                  <a:pt x="116565" y="33653"/>
                </a:lnTo>
                <a:lnTo>
                  <a:pt x="100840" y="43338"/>
                </a:lnTo>
                <a:lnTo>
                  <a:pt x="86009" y="54068"/>
                </a:lnTo>
                <a:lnTo>
                  <a:pt x="72135" y="65786"/>
                </a:lnTo>
                <a:lnTo>
                  <a:pt x="59283" y="78433"/>
                </a:lnTo>
                <a:lnTo>
                  <a:pt x="47516" y="91952"/>
                </a:lnTo>
                <a:lnTo>
                  <a:pt x="36896" y="106284"/>
                </a:lnTo>
                <a:lnTo>
                  <a:pt x="27486" y="121373"/>
                </a:lnTo>
                <a:lnTo>
                  <a:pt x="19351" y="137160"/>
                </a:lnTo>
                <a:lnTo>
                  <a:pt x="12553" y="153586"/>
                </a:lnTo>
                <a:lnTo>
                  <a:pt x="7156" y="170595"/>
                </a:lnTo>
                <a:lnTo>
                  <a:pt x="3222" y="188128"/>
                </a:lnTo>
                <a:lnTo>
                  <a:pt x="816" y="206128"/>
                </a:lnTo>
                <a:lnTo>
                  <a:pt x="0" y="224536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384290" y="331977"/>
            <a:ext cx="492760" cy="449072"/>
          </a:xfrm>
          <a:custGeom>
            <a:avLst/>
            <a:gdLst/>
            <a:ahLst/>
            <a:cxnLst/>
            <a:rect l="l" t="t" r="r" b="b"/>
            <a:pathLst>
              <a:path w="492760" h="449072">
                <a:moveTo>
                  <a:pt x="0" y="224536"/>
                </a:moveTo>
                <a:lnTo>
                  <a:pt x="816" y="206128"/>
                </a:lnTo>
                <a:lnTo>
                  <a:pt x="3222" y="188128"/>
                </a:lnTo>
                <a:lnTo>
                  <a:pt x="7156" y="170595"/>
                </a:lnTo>
                <a:lnTo>
                  <a:pt x="12553" y="153586"/>
                </a:lnTo>
                <a:lnTo>
                  <a:pt x="19351" y="137160"/>
                </a:lnTo>
                <a:lnTo>
                  <a:pt x="27486" y="121373"/>
                </a:lnTo>
                <a:lnTo>
                  <a:pt x="36896" y="106284"/>
                </a:lnTo>
                <a:lnTo>
                  <a:pt x="47516" y="91952"/>
                </a:lnTo>
                <a:lnTo>
                  <a:pt x="59283" y="78433"/>
                </a:lnTo>
                <a:lnTo>
                  <a:pt x="72135" y="65786"/>
                </a:lnTo>
                <a:lnTo>
                  <a:pt x="86009" y="54068"/>
                </a:lnTo>
                <a:lnTo>
                  <a:pt x="100840" y="43338"/>
                </a:lnTo>
                <a:lnTo>
                  <a:pt x="116565" y="33653"/>
                </a:lnTo>
                <a:lnTo>
                  <a:pt x="133122" y="25072"/>
                </a:lnTo>
                <a:lnTo>
                  <a:pt x="150447" y="17652"/>
                </a:lnTo>
                <a:lnTo>
                  <a:pt x="168477" y="11452"/>
                </a:lnTo>
                <a:lnTo>
                  <a:pt x="187148" y="6528"/>
                </a:lnTo>
                <a:lnTo>
                  <a:pt x="206398" y="2940"/>
                </a:lnTo>
                <a:lnTo>
                  <a:pt x="226163" y="744"/>
                </a:lnTo>
                <a:lnTo>
                  <a:pt x="246380" y="0"/>
                </a:lnTo>
                <a:lnTo>
                  <a:pt x="266579" y="744"/>
                </a:lnTo>
                <a:lnTo>
                  <a:pt x="286330" y="2940"/>
                </a:lnTo>
                <a:lnTo>
                  <a:pt x="305570" y="6528"/>
                </a:lnTo>
                <a:lnTo>
                  <a:pt x="324234" y="11452"/>
                </a:lnTo>
                <a:lnTo>
                  <a:pt x="342259" y="17652"/>
                </a:lnTo>
                <a:lnTo>
                  <a:pt x="359581" y="25072"/>
                </a:lnTo>
                <a:lnTo>
                  <a:pt x="376138" y="33653"/>
                </a:lnTo>
                <a:lnTo>
                  <a:pt x="391865" y="43338"/>
                </a:lnTo>
                <a:lnTo>
                  <a:pt x="406699" y="54068"/>
                </a:lnTo>
                <a:lnTo>
                  <a:pt x="420576" y="65786"/>
                </a:lnTo>
                <a:lnTo>
                  <a:pt x="433433" y="78433"/>
                </a:lnTo>
                <a:lnTo>
                  <a:pt x="445207" y="91952"/>
                </a:lnTo>
                <a:lnTo>
                  <a:pt x="455833" y="106284"/>
                </a:lnTo>
                <a:lnTo>
                  <a:pt x="465249" y="121373"/>
                </a:lnTo>
                <a:lnTo>
                  <a:pt x="473390" y="137159"/>
                </a:lnTo>
                <a:lnTo>
                  <a:pt x="480194" y="153586"/>
                </a:lnTo>
                <a:lnTo>
                  <a:pt x="485596" y="170595"/>
                </a:lnTo>
                <a:lnTo>
                  <a:pt x="489533" y="188128"/>
                </a:lnTo>
                <a:lnTo>
                  <a:pt x="491942" y="206128"/>
                </a:lnTo>
                <a:lnTo>
                  <a:pt x="492760" y="224536"/>
                </a:lnTo>
                <a:lnTo>
                  <a:pt x="491942" y="242943"/>
                </a:lnTo>
                <a:lnTo>
                  <a:pt x="489533" y="260943"/>
                </a:lnTo>
                <a:lnTo>
                  <a:pt x="485596" y="278476"/>
                </a:lnTo>
                <a:lnTo>
                  <a:pt x="480194" y="295485"/>
                </a:lnTo>
                <a:lnTo>
                  <a:pt x="473390" y="311912"/>
                </a:lnTo>
                <a:lnTo>
                  <a:pt x="465249" y="327698"/>
                </a:lnTo>
                <a:lnTo>
                  <a:pt x="455833" y="342787"/>
                </a:lnTo>
                <a:lnTo>
                  <a:pt x="445207" y="357119"/>
                </a:lnTo>
                <a:lnTo>
                  <a:pt x="433433" y="370638"/>
                </a:lnTo>
                <a:lnTo>
                  <a:pt x="420576" y="383286"/>
                </a:lnTo>
                <a:lnTo>
                  <a:pt x="406699" y="395003"/>
                </a:lnTo>
                <a:lnTo>
                  <a:pt x="391865" y="405733"/>
                </a:lnTo>
                <a:lnTo>
                  <a:pt x="376138" y="415418"/>
                </a:lnTo>
                <a:lnTo>
                  <a:pt x="359581" y="423999"/>
                </a:lnTo>
                <a:lnTo>
                  <a:pt x="342259" y="431418"/>
                </a:lnTo>
                <a:lnTo>
                  <a:pt x="324234" y="437619"/>
                </a:lnTo>
                <a:lnTo>
                  <a:pt x="305570" y="442543"/>
                </a:lnTo>
                <a:lnTo>
                  <a:pt x="286330" y="446131"/>
                </a:lnTo>
                <a:lnTo>
                  <a:pt x="266579" y="448327"/>
                </a:lnTo>
                <a:lnTo>
                  <a:pt x="246380" y="449072"/>
                </a:lnTo>
                <a:lnTo>
                  <a:pt x="226163" y="448327"/>
                </a:lnTo>
                <a:lnTo>
                  <a:pt x="206398" y="446131"/>
                </a:lnTo>
                <a:lnTo>
                  <a:pt x="187148" y="442543"/>
                </a:lnTo>
                <a:lnTo>
                  <a:pt x="168477" y="437619"/>
                </a:lnTo>
                <a:lnTo>
                  <a:pt x="150447" y="431419"/>
                </a:lnTo>
                <a:lnTo>
                  <a:pt x="133122" y="423999"/>
                </a:lnTo>
                <a:lnTo>
                  <a:pt x="116565" y="415418"/>
                </a:lnTo>
                <a:lnTo>
                  <a:pt x="100840" y="405733"/>
                </a:lnTo>
                <a:lnTo>
                  <a:pt x="86009" y="395003"/>
                </a:lnTo>
                <a:lnTo>
                  <a:pt x="72135" y="383286"/>
                </a:lnTo>
                <a:lnTo>
                  <a:pt x="59283" y="370638"/>
                </a:lnTo>
                <a:lnTo>
                  <a:pt x="47516" y="357119"/>
                </a:lnTo>
                <a:lnTo>
                  <a:pt x="36896" y="342787"/>
                </a:lnTo>
                <a:lnTo>
                  <a:pt x="27486" y="327698"/>
                </a:lnTo>
                <a:lnTo>
                  <a:pt x="19351" y="311911"/>
                </a:lnTo>
                <a:lnTo>
                  <a:pt x="12553" y="295485"/>
                </a:lnTo>
                <a:lnTo>
                  <a:pt x="7156" y="278476"/>
                </a:lnTo>
                <a:lnTo>
                  <a:pt x="3222" y="260943"/>
                </a:lnTo>
                <a:lnTo>
                  <a:pt x="816" y="242943"/>
                </a:lnTo>
                <a:lnTo>
                  <a:pt x="0" y="224536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403340" y="1151127"/>
            <a:ext cx="492760" cy="449072"/>
          </a:xfrm>
          <a:custGeom>
            <a:avLst/>
            <a:gdLst/>
            <a:ahLst/>
            <a:cxnLst/>
            <a:rect l="l" t="t" r="r" b="b"/>
            <a:pathLst>
              <a:path w="492760" h="449072">
                <a:moveTo>
                  <a:pt x="0" y="224536"/>
                </a:moveTo>
                <a:lnTo>
                  <a:pt x="816" y="242943"/>
                </a:lnTo>
                <a:lnTo>
                  <a:pt x="3222" y="260943"/>
                </a:lnTo>
                <a:lnTo>
                  <a:pt x="7156" y="278476"/>
                </a:lnTo>
                <a:lnTo>
                  <a:pt x="12553" y="295485"/>
                </a:lnTo>
                <a:lnTo>
                  <a:pt x="19351" y="311911"/>
                </a:lnTo>
                <a:lnTo>
                  <a:pt x="27486" y="327698"/>
                </a:lnTo>
                <a:lnTo>
                  <a:pt x="36896" y="342787"/>
                </a:lnTo>
                <a:lnTo>
                  <a:pt x="47516" y="357119"/>
                </a:lnTo>
                <a:lnTo>
                  <a:pt x="59283" y="370638"/>
                </a:lnTo>
                <a:lnTo>
                  <a:pt x="72135" y="383286"/>
                </a:lnTo>
                <a:lnTo>
                  <a:pt x="86009" y="395003"/>
                </a:lnTo>
                <a:lnTo>
                  <a:pt x="100840" y="405733"/>
                </a:lnTo>
                <a:lnTo>
                  <a:pt x="116565" y="415418"/>
                </a:lnTo>
                <a:lnTo>
                  <a:pt x="133122" y="423999"/>
                </a:lnTo>
                <a:lnTo>
                  <a:pt x="150447" y="431419"/>
                </a:lnTo>
                <a:lnTo>
                  <a:pt x="168477" y="437619"/>
                </a:lnTo>
                <a:lnTo>
                  <a:pt x="187148" y="442543"/>
                </a:lnTo>
                <a:lnTo>
                  <a:pt x="206398" y="446131"/>
                </a:lnTo>
                <a:lnTo>
                  <a:pt x="226163" y="448327"/>
                </a:lnTo>
                <a:lnTo>
                  <a:pt x="246380" y="449072"/>
                </a:lnTo>
                <a:lnTo>
                  <a:pt x="266579" y="448327"/>
                </a:lnTo>
                <a:lnTo>
                  <a:pt x="286330" y="446131"/>
                </a:lnTo>
                <a:lnTo>
                  <a:pt x="305570" y="442543"/>
                </a:lnTo>
                <a:lnTo>
                  <a:pt x="324234" y="437619"/>
                </a:lnTo>
                <a:lnTo>
                  <a:pt x="342259" y="431419"/>
                </a:lnTo>
                <a:lnTo>
                  <a:pt x="359581" y="423999"/>
                </a:lnTo>
                <a:lnTo>
                  <a:pt x="376138" y="415418"/>
                </a:lnTo>
                <a:lnTo>
                  <a:pt x="391865" y="405733"/>
                </a:lnTo>
                <a:lnTo>
                  <a:pt x="406699" y="395003"/>
                </a:lnTo>
                <a:lnTo>
                  <a:pt x="420576" y="383286"/>
                </a:lnTo>
                <a:lnTo>
                  <a:pt x="433433" y="370638"/>
                </a:lnTo>
                <a:lnTo>
                  <a:pt x="445207" y="357119"/>
                </a:lnTo>
                <a:lnTo>
                  <a:pt x="455833" y="342787"/>
                </a:lnTo>
                <a:lnTo>
                  <a:pt x="465249" y="327698"/>
                </a:lnTo>
                <a:lnTo>
                  <a:pt x="473390" y="311912"/>
                </a:lnTo>
                <a:lnTo>
                  <a:pt x="480194" y="295485"/>
                </a:lnTo>
                <a:lnTo>
                  <a:pt x="485596" y="278476"/>
                </a:lnTo>
                <a:lnTo>
                  <a:pt x="489533" y="260943"/>
                </a:lnTo>
                <a:lnTo>
                  <a:pt x="491942" y="242943"/>
                </a:lnTo>
                <a:lnTo>
                  <a:pt x="492760" y="224536"/>
                </a:lnTo>
                <a:lnTo>
                  <a:pt x="491942" y="206128"/>
                </a:lnTo>
                <a:lnTo>
                  <a:pt x="489533" y="188128"/>
                </a:lnTo>
                <a:lnTo>
                  <a:pt x="485596" y="170595"/>
                </a:lnTo>
                <a:lnTo>
                  <a:pt x="480194" y="153586"/>
                </a:lnTo>
                <a:lnTo>
                  <a:pt x="473390" y="137159"/>
                </a:lnTo>
                <a:lnTo>
                  <a:pt x="465249" y="121373"/>
                </a:lnTo>
                <a:lnTo>
                  <a:pt x="455833" y="106284"/>
                </a:lnTo>
                <a:lnTo>
                  <a:pt x="445207" y="91952"/>
                </a:lnTo>
                <a:lnTo>
                  <a:pt x="433433" y="78433"/>
                </a:lnTo>
                <a:lnTo>
                  <a:pt x="420576" y="65786"/>
                </a:lnTo>
                <a:lnTo>
                  <a:pt x="406699" y="54068"/>
                </a:lnTo>
                <a:lnTo>
                  <a:pt x="391865" y="43338"/>
                </a:lnTo>
                <a:lnTo>
                  <a:pt x="376138" y="33653"/>
                </a:lnTo>
                <a:lnTo>
                  <a:pt x="359581" y="25072"/>
                </a:lnTo>
                <a:lnTo>
                  <a:pt x="342259" y="17652"/>
                </a:lnTo>
                <a:lnTo>
                  <a:pt x="324234" y="11452"/>
                </a:lnTo>
                <a:lnTo>
                  <a:pt x="305570" y="6528"/>
                </a:lnTo>
                <a:lnTo>
                  <a:pt x="286330" y="2940"/>
                </a:lnTo>
                <a:lnTo>
                  <a:pt x="266579" y="744"/>
                </a:lnTo>
                <a:lnTo>
                  <a:pt x="246380" y="0"/>
                </a:lnTo>
                <a:lnTo>
                  <a:pt x="226163" y="744"/>
                </a:lnTo>
                <a:lnTo>
                  <a:pt x="206398" y="2940"/>
                </a:lnTo>
                <a:lnTo>
                  <a:pt x="187148" y="6528"/>
                </a:lnTo>
                <a:lnTo>
                  <a:pt x="168477" y="11452"/>
                </a:lnTo>
                <a:lnTo>
                  <a:pt x="150447" y="17652"/>
                </a:lnTo>
                <a:lnTo>
                  <a:pt x="133122" y="25072"/>
                </a:lnTo>
                <a:lnTo>
                  <a:pt x="116565" y="33653"/>
                </a:lnTo>
                <a:lnTo>
                  <a:pt x="100840" y="43338"/>
                </a:lnTo>
                <a:lnTo>
                  <a:pt x="86009" y="54068"/>
                </a:lnTo>
                <a:lnTo>
                  <a:pt x="72135" y="65786"/>
                </a:lnTo>
                <a:lnTo>
                  <a:pt x="59283" y="78433"/>
                </a:lnTo>
                <a:lnTo>
                  <a:pt x="47516" y="91952"/>
                </a:lnTo>
                <a:lnTo>
                  <a:pt x="36896" y="106284"/>
                </a:lnTo>
                <a:lnTo>
                  <a:pt x="27486" y="121373"/>
                </a:lnTo>
                <a:lnTo>
                  <a:pt x="19351" y="137160"/>
                </a:lnTo>
                <a:lnTo>
                  <a:pt x="12553" y="153586"/>
                </a:lnTo>
                <a:lnTo>
                  <a:pt x="7156" y="170595"/>
                </a:lnTo>
                <a:lnTo>
                  <a:pt x="3222" y="188128"/>
                </a:lnTo>
                <a:lnTo>
                  <a:pt x="816" y="206128"/>
                </a:lnTo>
                <a:lnTo>
                  <a:pt x="0" y="224536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403340" y="1151127"/>
            <a:ext cx="492760" cy="449072"/>
          </a:xfrm>
          <a:custGeom>
            <a:avLst/>
            <a:gdLst/>
            <a:ahLst/>
            <a:cxnLst/>
            <a:rect l="l" t="t" r="r" b="b"/>
            <a:pathLst>
              <a:path w="492760" h="449072">
                <a:moveTo>
                  <a:pt x="0" y="224536"/>
                </a:moveTo>
                <a:lnTo>
                  <a:pt x="816" y="206128"/>
                </a:lnTo>
                <a:lnTo>
                  <a:pt x="3222" y="188128"/>
                </a:lnTo>
                <a:lnTo>
                  <a:pt x="7156" y="170595"/>
                </a:lnTo>
                <a:lnTo>
                  <a:pt x="12553" y="153586"/>
                </a:lnTo>
                <a:lnTo>
                  <a:pt x="19351" y="137160"/>
                </a:lnTo>
                <a:lnTo>
                  <a:pt x="27486" y="121373"/>
                </a:lnTo>
                <a:lnTo>
                  <a:pt x="36896" y="106284"/>
                </a:lnTo>
                <a:lnTo>
                  <a:pt x="47516" y="91952"/>
                </a:lnTo>
                <a:lnTo>
                  <a:pt x="59283" y="78433"/>
                </a:lnTo>
                <a:lnTo>
                  <a:pt x="72135" y="65786"/>
                </a:lnTo>
                <a:lnTo>
                  <a:pt x="86009" y="54068"/>
                </a:lnTo>
                <a:lnTo>
                  <a:pt x="100840" y="43338"/>
                </a:lnTo>
                <a:lnTo>
                  <a:pt x="116565" y="33653"/>
                </a:lnTo>
                <a:lnTo>
                  <a:pt x="133122" y="25072"/>
                </a:lnTo>
                <a:lnTo>
                  <a:pt x="150447" y="17652"/>
                </a:lnTo>
                <a:lnTo>
                  <a:pt x="168477" y="11452"/>
                </a:lnTo>
                <a:lnTo>
                  <a:pt x="187148" y="6528"/>
                </a:lnTo>
                <a:lnTo>
                  <a:pt x="206398" y="2940"/>
                </a:lnTo>
                <a:lnTo>
                  <a:pt x="226163" y="744"/>
                </a:lnTo>
                <a:lnTo>
                  <a:pt x="246380" y="0"/>
                </a:lnTo>
                <a:lnTo>
                  <a:pt x="266579" y="744"/>
                </a:lnTo>
                <a:lnTo>
                  <a:pt x="286330" y="2940"/>
                </a:lnTo>
                <a:lnTo>
                  <a:pt x="305570" y="6528"/>
                </a:lnTo>
                <a:lnTo>
                  <a:pt x="324234" y="11452"/>
                </a:lnTo>
                <a:lnTo>
                  <a:pt x="342259" y="17652"/>
                </a:lnTo>
                <a:lnTo>
                  <a:pt x="359581" y="25072"/>
                </a:lnTo>
                <a:lnTo>
                  <a:pt x="376138" y="33653"/>
                </a:lnTo>
                <a:lnTo>
                  <a:pt x="391865" y="43338"/>
                </a:lnTo>
                <a:lnTo>
                  <a:pt x="406699" y="54068"/>
                </a:lnTo>
                <a:lnTo>
                  <a:pt x="420576" y="65786"/>
                </a:lnTo>
                <a:lnTo>
                  <a:pt x="433433" y="78433"/>
                </a:lnTo>
                <a:lnTo>
                  <a:pt x="445207" y="91952"/>
                </a:lnTo>
                <a:lnTo>
                  <a:pt x="455833" y="106284"/>
                </a:lnTo>
                <a:lnTo>
                  <a:pt x="465249" y="121373"/>
                </a:lnTo>
                <a:lnTo>
                  <a:pt x="473390" y="137159"/>
                </a:lnTo>
                <a:lnTo>
                  <a:pt x="480194" y="153586"/>
                </a:lnTo>
                <a:lnTo>
                  <a:pt x="485596" y="170595"/>
                </a:lnTo>
                <a:lnTo>
                  <a:pt x="489533" y="188128"/>
                </a:lnTo>
                <a:lnTo>
                  <a:pt x="491942" y="206128"/>
                </a:lnTo>
                <a:lnTo>
                  <a:pt x="492760" y="224536"/>
                </a:lnTo>
                <a:lnTo>
                  <a:pt x="491942" y="242943"/>
                </a:lnTo>
                <a:lnTo>
                  <a:pt x="489533" y="260943"/>
                </a:lnTo>
                <a:lnTo>
                  <a:pt x="485596" y="278476"/>
                </a:lnTo>
                <a:lnTo>
                  <a:pt x="480194" y="295485"/>
                </a:lnTo>
                <a:lnTo>
                  <a:pt x="473390" y="311912"/>
                </a:lnTo>
                <a:lnTo>
                  <a:pt x="465249" y="327698"/>
                </a:lnTo>
                <a:lnTo>
                  <a:pt x="455833" y="342787"/>
                </a:lnTo>
                <a:lnTo>
                  <a:pt x="445207" y="357119"/>
                </a:lnTo>
                <a:lnTo>
                  <a:pt x="433433" y="370638"/>
                </a:lnTo>
                <a:lnTo>
                  <a:pt x="420576" y="383286"/>
                </a:lnTo>
                <a:lnTo>
                  <a:pt x="406699" y="395003"/>
                </a:lnTo>
                <a:lnTo>
                  <a:pt x="391865" y="405733"/>
                </a:lnTo>
                <a:lnTo>
                  <a:pt x="376138" y="415418"/>
                </a:lnTo>
                <a:lnTo>
                  <a:pt x="359581" y="423999"/>
                </a:lnTo>
                <a:lnTo>
                  <a:pt x="342259" y="431419"/>
                </a:lnTo>
                <a:lnTo>
                  <a:pt x="324234" y="437619"/>
                </a:lnTo>
                <a:lnTo>
                  <a:pt x="305570" y="442543"/>
                </a:lnTo>
                <a:lnTo>
                  <a:pt x="286330" y="446131"/>
                </a:lnTo>
                <a:lnTo>
                  <a:pt x="266579" y="448327"/>
                </a:lnTo>
                <a:lnTo>
                  <a:pt x="246380" y="449072"/>
                </a:lnTo>
                <a:lnTo>
                  <a:pt x="226163" y="448327"/>
                </a:lnTo>
                <a:lnTo>
                  <a:pt x="206398" y="446131"/>
                </a:lnTo>
                <a:lnTo>
                  <a:pt x="187148" y="442543"/>
                </a:lnTo>
                <a:lnTo>
                  <a:pt x="168477" y="437619"/>
                </a:lnTo>
                <a:lnTo>
                  <a:pt x="150447" y="431419"/>
                </a:lnTo>
                <a:lnTo>
                  <a:pt x="133122" y="423999"/>
                </a:lnTo>
                <a:lnTo>
                  <a:pt x="116565" y="415418"/>
                </a:lnTo>
                <a:lnTo>
                  <a:pt x="100840" y="405733"/>
                </a:lnTo>
                <a:lnTo>
                  <a:pt x="86009" y="395003"/>
                </a:lnTo>
                <a:lnTo>
                  <a:pt x="72135" y="383286"/>
                </a:lnTo>
                <a:lnTo>
                  <a:pt x="59283" y="370638"/>
                </a:lnTo>
                <a:lnTo>
                  <a:pt x="47516" y="357119"/>
                </a:lnTo>
                <a:lnTo>
                  <a:pt x="36896" y="342787"/>
                </a:lnTo>
                <a:lnTo>
                  <a:pt x="27486" y="327698"/>
                </a:lnTo>
                <a:lnTo>
                  <a:pt x="19351" y="311911"/>
                </a:lnTo>
                <a:lnTo>
                  <a:pt x="12553" y="295485"/>
                </a:lnTo>
                <a:lnTo>
                  <a:pt x="7156" y="278476"/>
                </a:lnTo>
                <a:lnTo>
                  <a:pt x="3222" y="260943"/>
                </a:lnTo>
                <a:lnTo>
                  <a:pt x="816" y="242943"/>
                </a:lnTo>
                <a:lnTo>
                  <a:pt x="0" y="224536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422390" y="1989327"/>
            <a:ext cx="492760" cy="449072"/>
          </a:xfrm>
          <a:custGeom>
            <a:avLst/>
            <a:gdLst/>
            <a:ahLst/>
            <a:cxnLst/>
            <a:rect l="l" t="t" r="r" b="b"/>
            <a:pathLst>
              <a:path w="492760" h="449072">
                <a:moveTo>
                  <a:pt x="0" y="224536"/>
                </a:moveTo>
                <a:lnTo>
                  <a:pt x="816" y="242943"/>
                </a:lnTo>
                <a:lnTo>
                  <a:pt x="3222" y="260943"/>
                </a:lnTo>
                <a:lnTo>
                  <a:pt x="7156" y="278476"/>
                </a:lnTo>
                <a:lnTo>
                  <a:pt x="12553" y="295485"/>
                </a:lnTo>
                <a:lnTo>
                  <a:pt x="19351" y="311911"/>
                </a:lnTo>
                <a:lnTo>
                  <a:pt x="27486" y="327698"/>
                </a:lnTo>
                <a:lnTo>
                  <a:pt x="36896" y="342787"/>
                </a:lnTo>
                <a:lnTo>
                  <a:pt x="47516" y="357119"/>
                </a:lnTo>
                <a:lnTo>
                  <a:pt x="59283" y="370638"/>
                </a:lnTo>
                <a:lnTo>
                  <a:pt x="72135" y="383286"/>
                </a:lnTo>
                <a:lnTo>
                  <a:pt x="86009" y="395003"/>
                </a:lnTo>
                <a:lnTo>
                  <a:pt x="100840" y="405733"/>
                </a:lnTo>
                <a:lnTo>
                  <a:pt x="116565" y="415418"/>
                </a:lnTo>
                <a:lnTo>
                  <a:pt x="133122" y="423999"/>
                </a:lnTo>
                <a:lnTo>
                  <a:pt x="150447" y="431419"/>
                </a:lnTo>
                <a:lnTo>
                  <a:pt x="168477" y="437619"/>
                </a:lnTo>
                <a:lnTo>
                  <a:pt x="187148" y="442543"/>
                </a:lnTo>
                <a:lnTo>
                  <a:pt x="206398" y="446131"/>
                </a:lnTo>
                <a:lnTo>
                  <a:pt x="226163" y="448327"/>
                </a:lnTo>
                <a:lnTo>
                  <a:pt x="246380" y="449072"/>
                </a:lnTo>
                <a:lnTo>
                  <a:pt x="266579" y="448327"/>
                </a:lnTo>
                <a:lnTo>
                  <a:pt x="286330" y="446131"/>
                </a:lnTo>
                <a:lnTo>
                  <a:pt x="305570" y="442543"/>
                </a:lnTo>
                <a:lnTo>
                  <a:pt x="324234" y="437619"/>
                </a:lnTo>
                <a:lnTo>
                  <a:pt x="342259" y="431418"/>
                </a:lnTo>
                <a:lnTo>
                  <a:pt x="359581" y="423999"/>
                </a:lnTo>
                <a:lnTo>
                  <a:pt x="376138" y="415418"/>
                </a:lnTo>
                <a:lnTo>
                  <a:pt x="391865" y="405733"/>
                </a:lnTo>
                <a:lnTo>
                  <a:pt x="406699" y="395003"/>
                </a:lnTo>
                <a:lnTo>
                  <a:pt x="420576" y="383286"/>
                </a:lnTo>
                <a:lnTo>
                  <a:pt x="433433" y="370638"/>
                </a:lnTo>
                <a:lnTo>
                  <a:pt x="445207" y="357119"/>
                </a:lnTo>
                <a:lnTo>
                  <a:pt x="455833" y="342787"/>
                </a:lnTo>
                <a:lnTo>
                  <a:pt x="465249" y="327698"/>
                </a:lnTo>
                <a:lnTo>
                  <a:pt x="473390" y="311912"/>
                </a:lnTo>
                <a:lnTo>
                  <a:pt x="480194" y="295485"/>
                </a:lnTo>
                <a:lnTo>
                  <a:pt x="485596" y="278476"/>
                </a:lnTo>
                <a:lnTo>
                  <a:pt x="489533" y="260943"/>
                </a:lnTo>
                <a:lnTo>
                  <a:pt x="491942" y="242943"/>
                </a:lnTo>
                <a:lnTo>
                  <a:pt x="492760" y="224536"/>
                </a:lnTo>
                <a:lnTo>
                  <a:pt x="491942" y="206128"/>
                </a:lnTo>
                <a:lnTo>
                  <a:pt x="489533" y="188128"/>
                </a:lnTo>
                <a:lnTo>
                  <a:pt x="485596" y="170595"/>
                </a:lnTo>
                <a:lnTo>
                  <a:pt x="480194" y="153586"/>
                </a:lnTo>
                <a:lnTo>
                  <a:pt x="473390" y="137159"/>
                </a:lnTo>
                <a:lnTo>
                  <a:pt x="465249" y="121373"/>
                </a:lnTo>
                <a:lnTo>
                  <a:pt x="455833" y="106284"/>
                </a:lnTo>
                <a:lnTo>
                  <a:pt x="445207" y="91952"/>
                </a:lnTo>
                <a:lnTo>
                  <a:pt x="433433" y="78433"/>
                </a:lnTo>
                <a:lnTo>
                  <a:pt x="420576" y="65786"/>
                </a:lnTo>
                <a:lnTo>
                  <a:pt x="406699" y="54068"/>
                </a:lnTo>
                <a:lnTo>
                  <a:pt x="391865" y="43338"/>
                </a:lnTo>
                <a:lnTo>
                  <a:pt x="376138" y="33653"/>
                </a:lnTo>
                <a:lnTo>
                  <a:pt x="359581" y="25072"/>
                </a:lnTo>
                <a:lnTo>
                  <a:pt x="342259" y="17652"/>
                </a:lnTo>
                <a:lnTo>
                  <a:pt x="324234" y="11452"/>
                </a:lnTo>
                <a:lnTo>
                  <a:pt x="305570" y="6528"/>
                </a:lnTo>
                <a:lnTo>
                  <a:pt x="286330" y="2940"/>
                </a:lnTo>
                <a:lnTo>
                  <a:pt x="266579" y="744"/>
                </a:lnTo>
                <a:lnTo>
                  <a:pt x="246380" y="0"/>
                </a:lnTo>
                <a:lnTo>
                  <a:pt x="226163" y="744"/>
                </a:lnTo>
                <a:lnTo>
                  <a:pt x="206398" y="2940"/>
                </a:lnTo>
                <a:lnTo>
                  <a:pt x="187148" y="6528"/>
                </a:lnTo>
                <a:lnTo>
                  <a:pt x="168477" y="11452"/>
                </a:lnTo>
                <a:lnTo>
                  <a:pt x="150447" y="17652"/>
                </a:lnTo>
                <a:lnTo>
                  <a:pt x="133122" y="25072"/>
                </a:lnTo>
                <a:lnTo>
                  <a:pt x="116565" y="33653"/>
                </a:lnTo>
                <a:lnTo>
                  <a:pt x="100840" y="43338"/>
                </a:lnTo>
                <a:lnTo>
                  <a:pt x="86009" y="54068"/>
                </a:lnTo>
                <a:lnTo>
                  <a:pt x="72135" y="65786"/>
                </a:lnTo>
                <a:lnTo>
                  <a:pt x="59283" y="78433"/>
                </a:lnTo>
                <a:lnTo>
                  <a:pt x="47516" y="91952"/>
                </a:lnTo>
                <a:lnTo>
                  <a:pt x="36896" y="106284"/>
                </a:lnTo>
                <a:lnTo>
                  <a:pt x="27486" y="121373"/>
                </a:lnTo>
                <a:lnTo>
                  <a:pt x="19351" y="137160"/>
                </a:lnTo>
                <a:lnTo>
                  <a:pt x="12553" y="153586"/>
                </a:lnTo>
                <a:lnTo>
                  <a:pt x="7156" y="170595"/>
                </a:lnTo>
                <a:lnTo>
                  <a:pt x="3222" y="188128"/>
                </a:lnTo>
                <a:lnTo>
                  <a:pt x="816" y="206128"/>
                </a:lnTo>
                <a:lnTo>
                  <a:pt x="0" y="224536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6422390" y="1989327"/>
            <a:ext cx="492760" cy="449072"/>
          </a:xfrm>
          <a:custGeom>
            <a:avLst/>
            <a:gdLst/>
            <a:ahLst/>
            <a:cxnLst/>
            <a:rect l="l" t="t" r="r" b="b"/>
            <a:pathLst>
              <a:path w="492760" h="449072">
                <a:moveTo>
                  <a:pt x="0" y="224536"/>
                </a:moveTo>
                <a:lnTo>
                  <a:pt x="816" y="206128"/>
                </a:lnTo>
                <a:lnTo>
                  <a:pt x="3222" y="188128"/>
                </a:lnTo>
                <a:lnTo>
                  <a:pt x="7156" y="170595"/>
                </a:lnTo>
                <a:lnTo>
                  <a:pt x="12553" y="153586"/>
                </a:lnTo>
                <a:lnTo>
                  <a:pt x="19351" y="137160"/>
                </a:lnTo>
                <a:lnTo>
                  <a:pt x="27486" y="121373"/>
                </a:lnTo>
                <a:lnTo>
                  <a:pt x="36896" y="106284"/>
                </a:lnTo>
                <a:lnTo>
                  <a:pt x="47516" y="91952"/>
                </a:lnTo>
                <a:lnTo>
                  <a:pt x="59283" y="78433"/>
                </a:lnTo>
                <a:lnTo>
                  <a:pt x="72135" y="65786"/>
                </a:lnTo>
                <a:lnTo>
                  <a:pt x="86009" y="54068"/>
                </a:lnTo>
                <a:lnTo>
                  <a:pt x="100840" y="43338"/>
                </a:lnTo>
                <a:lnTo>
                  <a:pt x="116565" y="33653"/>
                </a:lnTo>
                <a:lnTo>
                  <a:pt x="133122" y="25072"/>
                </a:lnTo>
                <a:lnTo>
                  <a:pt x="150447" y="17652"/>
                </a:lnTo>
                <a:lnTo>
                  <a:pt x="168477" y="11452"/>
                </a:lnTo>
                <a:lnTo>
                  <a:pt x="187148" y="6528"/>
                </a:lnTo>
                <a:lnTo>
                  <a:pt x="206398" y="2940"/>
                </a:lnTo>
                <a:lnTo>
                  <a:pt x="226163" y="744"/>
                </a:lnTo>
                <a:lnTo>
                  <a:pt x="246380" y="0"/>
                </a:lnTo>
                <a:lnTo>
                  <a:pt x="266579" y="744"/>
                </a:lnTo>
                <a:lnTo>
                  <a:pt x="286330" y="2940"/>
                </a:lnTo>
                <a:lnTo>
                  <a:pt x="305570" y="6528"/>
                </a:lnTo>
                <a:lnTo>
                  <a:pt x="324234" y="11452"/>
                </a:lnTo>
                <a:lnTo>
                  <a:pt x="342259" y="17652"/>
                </a:lnTo>
                <a:lnTo>
                  <a:pt x="359581" y="25072"/>
                </a:lnTo>
                <a:lnTo>
                  <a:pt x="376138" y="33653"/>
                </a:lnTo>
                <a:lnTo>
                  <a:pt x="391865" y="43338"/>
                </a:lnTo>
                <a:lnTo>
                  <a:pt x="406699" y="54068"/>
                </a:lnTo>
                <a:lnTo>
                  <a:pt x="420576" y="65786"/>
                </a:lnTo>
                <a:lnTo>
                  <a:pt x="433433" y="78433"/>
                </a:lnTo>
                <a:lnTo>
                  <a:pt x="445207" y="91952"/>
                </a:lnTo>
                <a:lnTo>
                  <a:pt x="455833" y="106284"/>
                </a:lnTo>
                <a:lnTo>
                  <a:pt x="465249" y="121373"/>
                </a:lnTo>
                <a:lnTo>
                  <a:pt x="473390" y="137159"/>
                </a:lnTo>
                <a:lnTo>
                  <a:pt x="480194" y="153586"/>
                </a:lnTo>
                <a:lnTo>
                  <a:pt x="485596" y="170595"/>
                </a:lnTo>
                <a:lnTo>
                  <a:pt x="489533" y="188128"/>
                </a:lnTo>
                <a:lnTo>
                  <a:pt x="491942" y="206128"/>
                </a:lnTo>
                <a:lnTo>
                  <a:pt x="492760" y="224536"/>
                </a:lnTo>
                <a:lnTo>
                  <a:pt x="491942" y="242943"/>
                </a:lnTo>
                <a:lnTo>
                  <a:pt x="489533" y="260943"/>
                </a:lnTo>
                <a:lnTo>
                  <a:pt x="485596" y="278476"/>
                </a:lnTo>
                <a:lnTo>
                  <a:pt x="480194" y="295485"/>
                </a:lnTo>
                <a:lnTo>
                  <a:pt x="473390" y="311912"/>
                </a:lnTo>
                <a:lnTo>
                  <a:pt x="465249" y="327698"/>
                </a:lnTo>
                <a:lnTo>
                  <a:pt x="455833" y="342787"/>
                </a:lnTo>
                <a:lnTo>
                  <a:pt x="445207" y="357119"/>
                </a:lnTo>
                <a:lnTo>
                  <a:pt x="433433" y="370638"/>
                </a:lnTo>
                <a:lnTo>
                  <a:pt x="420576" y="383286"/>
                </a:lnTo>
                <a:lnTo>
                  <a:pt x="406699" y="395003"/>
                </a:lnTo>
                <a:lnTo>
                  <a:pt x="391865" y="405733"/>
                </a:lnTo>
                <a:lnTo>
                  <a:pt x="376138" y="415418"/>
                </a:lnTo>
                <a:lnTo>
                  <a:pt x="359581" y="423999"/>
                </a:lnTo>
                <a:lnTo>
                  <a:pt x="342259" y="431418"/>
                </a:lnTo>
                <a:lnTo>
                  <a:pt x="324234" y="437619"/>
                </a:lnTo>
                <a:lnTo>
                  <a:pt x="305570" y="442543"/>
                </a:lnTo>
                <a:lnTo>
                  <a:pt x="286330" y="446131"/>
                </a:lnTo>
                <a:lnTo>
                  <a:pt x="266579" y="448327"/>
                </a:lnTo>
                <a:lnTo>
                  <a:pt x="246380" y="449072"/>
                </a:lnTo>
                <a:lnTo>
                  <a:pt x="226163" y="448327"/>
                </a:lnTo>
                <a:lnTo>
                  <a:pt x="206398" y="446131"/>
                </a:lnTo>
                <a:lnTo>
                  <a:pt x="187148" y="442543"/>
                </a:lnTo>
                <a:lnTo>
                  <a:pt x="168477" y="437619"/>
                </a:lnTo>
                <a:lnTo>
                  <a:pt x="150447" y="431419"/>
                </a:lnTo>
                <a:lnTo>
                  <a:pt x="133122" y="423999"/>
                </a:lnTo>
                <a:lnTo>
                  <a:pt x="116565" y="415418"/>
                </a:lnTo>
                <a:lnTo>
                  <a:pt x="100840" y="405733"/>
                </a:lnTo>
                <a:lnTo>
                  <a:pt x="86009" y="395003"/>
                </a:lnTo>
                <a:lnTo>
                  <a:pt x="72135" y="383286"/>
                </a:lnTo>
                <a:lnTo>
                  <a:pt x="59283" y="370638"/>
                </a:lnTo>
                <a:lnTo>
                  <a:pt x="47516" y="357119"/>
                </a:lnTo>
                <a:lnTo>
                  <a:pt x="36896" y="342787"/>
                </a:lnTo>
                <a:lnTo>
                  <a:pt x="27486" y="327698"/>
                </a:lnTo>
                <a:lnTo>
                  <a:pt x="19351" y="311911"/>
                </a:lnTo>
                <a:lnTo>
                  <a:pt x="12553" y="295485"/>
                </a:lnTo>
                <a:lnTo>
                  <a:pt x="7156" y="278476"/>
                </a:lnTo>
                <a:lnTo>
                  <a:pt x="3222" y="260943"/>
                </a:lnTo>
                <a:lnTo>
                  <a:pt x="816" y="242943"/>
                </a:lnTo>
                <a:lnTo>
                  <a:pt x="0" y="224536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6441440" y="2998978"/>
            <a:ext cx="492760" cy="449072"/>
          </a:xfrm>
          <a:custGeom>
            <a:avLst/>
            <a:gdLst/>
            <a:ahLst/>
            <a:cxnLst/>
            <a:rect l="l" t="t" r="r" b="b"/>
            <a:pathLst>
              <a:path w="492760" h="449072">
                <a:moveTo>
                  <a:pt x="0" y="224536"/>
                </a:moveTo>
                <a:lnTo>
                  <a:pt x="816" y="242943"/>
                </a:lnTo>
                <a:lnTo>
                  <a:pt x="3222" y="260943"/>
                </a:lnTo>
                <a:lnTo>
                  <a:pt x="7156" y="278476"/>
                </a:lnTo>
                <a:lnTo>
                  <a:pt x="12553" y="295485"/>
                </a:lnTo>
                <a:lnTo>
                  <a:pt x="19351" y="311911"/>
                </a:lnTo>
                <a:lnTo>
                  <a:pt x="27486" y="327698"/>
                </a:lnTo>
                <a:lnTo>
                  <a:pt x="36896" y="342787"/>
                </a:lnTo>
                <a:lnTo>
                  <a:pt x="47516" y="357119"/>
                </a:lnTo>
                <a:lnTo>
                  <a:pt x="59283" y="370638"/>
                </a:lnTo>
                <a:lnTo>
                  <a:pt x="72135" y="383286"/>
                </a:lnTo>
                <a:lnTo>
                  <a:pt x="86009" y="395003"/>
                </a:lnTo>
                <a:lnTo>
                  <a:pt x="100840" y="405733"/>
                </a:lnTo>
                <a:lnTo>
                  <a:pt x="116565" y="415418"/>
                </a:lnTo>
                <a:lnTo>
                  <a:pt x="133122" y="423999"/>
                </a:lnTo>
                <a:lnTo>
                  <a:pt x="150447" y="431419"/>
                </a:lnTo>
                <a:lnTo>
                  <a:pt x="168477" y="437619"/>
                </a:lnTo>
                <a:lnTo>
                  <a:pt x="187148" y="442543"/>
                </a:lnTo>
                <a:lnTo>
                  <a:pt x="206398" y="446131"/>
                </a:lnTo>
                <a:lnTo>
                  <a:pt x="226163" y="448327"/>
                </a:lnTo>
                <a:lnTo>
                  <a:pt x="246380" y="449072"/>
                </a:lnTo>
                <a:lnTo>
                  <a:pt x="266579" y="448327"/>
                </a:lnTo>
                <a:lnTo>
                  <a:pt x="286330" y="446131"/>
                </a:lnTo>
                <a:lnTo>
                  <a:pt x="305570" y="442543"/>
                </a:lnTo>
                <a:lnTo>
                  <a:pt x="324234" y="437619"/>
                </a:lnTo>
                <a:lnTo>
                  <a:pt x="342259" y="431418"/>
                </a:lnTo>
                <a:lnTo>
                  <a:pt x="359581" y="423999"/>
                </a:lnTo>
                <a:lnTo>
                  <a:pt x="376138" y="415418"/>
                </a:lnTo>
                <a:lnTo>
                  <a:pt x="391865" y="405733"/>
                </a:lnTo>
                <a:lnTo>
                  <a:pt x="406699" y="395003"/>
                </a:lnTo>
                <a:lnTo>
                  <a:pt x="420576" y="383286"/>
                </a:lnTo>
                <a:lnTo>
                  <a:pt x="433433" y="370638"/>
                </a:lnTo>
                <a:lnTo>
                  <a:pt x="445207" y="357119"/>
                </a:lnTo>
                <a:lnTo>
                  <a:pt x="455833" y="342787"/>
                </a:lnTo>
                <a:lnTo>
                  <a:pt x="465249" y="327698"/>
                </a:lnTo>
                <a:lnTo>
                  <a:pt x="473390" y="311912"/>
                </a:lnTo>
                <a:lnTo>
                  <a:pt x="480194" y="295485"/>
                </a:lnTo>
                <a:lnTo>
                  <a:pt x="485596" y="278476"/>
                </a:lnTo>
                <a:lnTo>
                  <a:pt x="489533" y="260943"/>
                </a:lnTo>
                <a:lnTo>
                  <a:pt x="491942" y="242943"/>
                </a:lnTo>
                <a:lnTo>
                  <a:pt x="492760" y="224536"/>
                </a:lnTo>
                <a:lnTo>
                  <a:pt x="491942" y="206128"/>
                </a:lnTo>
                <a:lnTo>
                  <a:pt x="489533" y="188128"/>
                </a:lnTo>
                <a:lnTo>
                  <a:pt x="485596" y="170595"/>
                </a:lnTo>
                <a:lnTo>
                  <a:pt x="480194" y="153586"/>
                </a:lnTo>
                <a:lnTo>
                  <a:pt x="473390" y="137159"/>
                </a:lnTo>
                <a:lnTo>
                  <a:pt x="465249" y="121373"/>
                </a:lnTo>
                <a:lnTo>
                  <a:pt x="455833" y="106284"/>
                </a:lnTo>
                <a:lnTo>
                  <a:pt x="445207" y="91952"/>
                </a:lnTo>
                <a:lnTo>
                  <a:pt x="433433" y="78433"/>
                </a:lnTo>
                <a:lnTo>
                  <a:pt x="420576" y="65786"/>
                </a:lnTo>
                <a:lnTo>
                  <a:pt x="406699" y="54068"/>
                </a:lnTo>
                <a:lnTo>
                  <a:pt x="391865" y="43338"/>
                </a:lnTo>
                <a:lnTo>
                  <a:pt x="376138" y="33653"/>
                </a:lnTo>
                <a:lnTo>
                  <a:pt x="359581" y="25072"/>
                </a:lnTo>
                <a:lnTo>
                  <a:pt x="342259" y="17652"/>
                </a:lnTo>
                <a:lnTo>
                  <a:pt x="324234" y="11452"/>
                </a:lnTo>
                <a:lnTo>
                  <a:pt x="305570" y="6528"/>
                </a:lnTo>
                <a:lnTo>
                  <a:pt x="286330" y="2940"/>
                </a:lnTo>
                <a:lnTo>
                  <a:pt x="266579" y="744"/>
                </a:lnTo>
                <a:lnTo>
                  <a:pt x="246380" y="0"/>
                </a:lnTo>
                <a:lnTo>
                  <a:pt x="226163" y="744"/>
                </a:lnTo>
                <a:lnTo>
                  <a:pt x="206398" y="2940"/>
                </a:lnTo>
                <a:lnTo>
                  <a:pt x="187148" y="6528"/>
                </a:lnTo>
                <a:lnTo>
                  <a:pt x="168477" y="11452"/>
                </a:lnTo>
                <a:lnTo>
                  <a:pt x="150447" y="17652"/>
                </a:lnTo>
                <a:lnTo>
                  <a:pt x="133122" y="25072"/>
                </a:lnTo>
                <a:lnTo>
                  <a:pt x="116565" y="33653"/>
                </a:lnTo>
                <a:lnTo>
                  <a:pt x="100840" y="43338"/>
                </a:lnTo>
                <a:lnTo>
                  <a:pt x="86009" y="54068"/>
                </a:lnTo>
                <a:lnTo>
                  <a:pt x="72135" y="65786"/>
                </a:lnTo>
                <a:lnTo>
                  <a:pt x="59283" y="78433"/>
                </a:lnTo>
                <a:lnTo>
                  <a:pt x="47516" y="91952"/>
                </a:lnTo>
                <a:lnTo>
                  <a:pt x="36896" y="106284"/>
                </a:lnTo>
                <a:lnTo>
                  <a:pt x="27486" y="121373"/>
                </a:lnTo>
                <a:lnTo>
                  <a:pt x="19351" y="137159"/>
                </a:lnTo>
                <a:lnTo>
                  <a:pt x="12553" y="153586"/>
                </a:lnTo>
                <a:lnTo>
                  <a:pt x="7156" y="170595"/>
                </a:lnTo>
                <a:lnTo>
                  <a:pt x="3222" y="188128"/>
                </a:lnTo>
                <a:lnTo>
                  <a:pt x="816" y="206128"/>
                </a:lnTo>
                <a:lnTo>
                  <a:pt x="0" y="224536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441440" y="2998978"/>
            <a:ext cx="492760" cy="449072"/>
          </a:xfrm>
          <a:custGeom>
            <a:avLst/>
            <a:gdLst/>
            <a:ahLst/>
            <a:cxnLst/>
            <a:rect l="l" t="t" r="r" b="b"/>
            <a:pathLst>
              <a:path w="492760" h="449072">
                <a:moveTo>
                  <a:pt x="0" y="224536"/>
                </a:moveTo>
                <a:lnTo>
                  <a:pt x="816" y="206128"/>
                </a:lnTo>
                <a:lnTo>
                  <a:pt x="3222" y="188128"/>
                </a:lnTo>
                <a:lnTo>
                  <a:pt x="7156" y="170595"/>
                </a:lnTo>
                <a:lnTo>
                  <a:pt x="12553" y="153586"/>
                </a:lnTo>
                <a:lnTo>
                  <a:pt x="19351" y="137159"/>
                </a:lnTo>
                <a:lnTo>
                  <a:pt x="27486" y="121373"/>
                </a:lnTo>
                <a:lnTo>
                  <a:pt x="36896" y="106284"/>
                </a:lnTo>
                <a:lnTo>
                  <a:pt x="47516" y="91952"/>
                </a:lnTo>
                <a:lnTo>
                  <a:pt x="59283" y="78433"/>
                </a:lnTo>
                <a:lnTo>
                  <a:pt x="72135" y="65786"/>
                </a:lnTo>
                <a:lnTo>
                  <a:pt x="86009" y="54068"/>
                </a:lnTo>
                <a:lnTo>
                  <a:pt x="100840" y="43338"/>
                </a:lnTo>
                <a:lnTo>
                  <a:pt x="116565" y="33653"/>
                </a:lnTo>
                <a:lnTo>
                  <a:pt x="133122" y="25072"/>
                </a:lnTo>
                <a:lnTo>
                  <a:pt x="150447" y="17652"/>
                </a:lnTo>
                <a:lnTo>
                  <a:pt x="168477" y="11452"/>
                </a:lnTo>
                <a:lnTo>
                  <a:pt x="187148" y="6528"/>
                </a:lnTo>
                <a:lnTo>
                  <a:pt x="206398" y="2940"/>
                </a:lnTo>
                <a:lnTo>
                  <a:pt x="226163" y="744"/>
                </a:lnTo>
                <a:lnTo>
                  <a:pt x="246380" y="0"/>
                </a:lnTo>
                <a:lnTo>
                  <a:pt x="266579" y="744"/>
                </a:lnTo>
                <a:lnTo>
                  <a:pt x="286330" y="2940"/>
                </a:lnTo>
                <a:lnTo>
                  <a:pt x="305570" y="6528"/>
                </a:lnTo>
                <a:lnTo>
                  <a:pt x="324234" y="11452"/>
                </a:lnTo>
                <a:lnTo>
                  <a:pt x="342259" y="17652"/>
                </a:lnTo>
                <a:lnTo>
                  <a:pt x="359581" y="25072"/>
                </a:lnTo>
                <a:lnTo>
                  <a:pt x="376138" y="33653"/>
                </a:lnTo>
                <a:lnTo>
                  <a:pt x="391865" y="43338"/>
                </a:lnTo>
                <a:lnTo>
                  <a:pt x="406699" y="54068"/>
                </a:lnTo>
                <a:lnTo>
                  <a:pt x="420576" y="65786"/>
                </a:lnTo>
                <a:lnTo>
                  <a:pt x="433433" y="78433"/>
                </a:lnTo>
                <a:lnTo>
                  <a:pt x="445207" y="91952"/>
                </a:lnTo>
                <a:lnTo>
                  <a:pt x="455833" y="106284"/>
                </a:lnTo>
                <a:lnTo>
                  <a:pt x="465249" y="121373"/>
                </a:lnTo>
                <a:lnTo>
                  <a:pt x="473390" y="137159"/>
                </a:lnTo>
                <a:lnTo>
                  <a:pt x="480194" y="153586"/>
                </a:lnTo>
                <a:lnTo>
                  <a:pt x="485596" y="170595"/>
                </a:lnTo>
                <a:lnTo>
                  <a:pt x="489533" y="188128"/>
                </a:lnTo>
                <a:lnTo>
                  <a:pt x="491942" y="206128"/>
                </a:lnTo>
                <a:lnTo>
                  <a:pt x="492760" y="224536"/>
                </a:lnTo>
                <a:lnTo>
                  <a:pt x="491942" y="242943"/>
                </a:lnTo>
                <a:lnTo>
                  <a:pt x="489533" y="260943"/>
                </a:lnTo>
                <a:lnTo>
                  <a:pt x="485596" y="278476"/>
                </a:lnTo>
                <a:lnTo>
                  <a:pt x="480194" y="295485"/>
                </a:lnTo>
                <a:lnTo>
                  <a:pt x="473390" y="311912"/>
                </a:lnTo>
                <a:lnTo>
                  <a:pt x="465249" y="327698"/>
                </a:lnTo>
                <a:lnTo>
                  <a:pt x="455833" y="342787"/>
                </a:lnTo>
                <a:lnTo>
                  <a:pt x="445207" y="357119"/>
                </a:lnTo>
                <a:lnTo>
                  <a:pt x="433433" y="370638"/>
                </a:lnTo>
                <a:lnTo>
                  <a:pt x="420576" y="383286"/>
                </a:lnTo>
                <a:lnTo>
                  <a:pt x="406699" y="395003"/>
                </a:lnTo>
                <a:lnTo>
                  <a:pt x="391865" y="405733"/>
                </a:lnTo>
                <a:lnTo>
                  <a:pt x="376138" y="415418"/>
                </a:lnTo>
                <a:lnTo>
                  <a:pt x="359581" y="423999"/>
                </a:lnTo>
                <a:lnTo>
                  <a:pt x="342259" y="431418"/>
                </a:lnTo>
                <a:lnTo>
                  <a:pt x="324234" y="437619"/>
                </a:lnTo>
                <a:lnTo>
                  <a:pt x="305570" y="442543"/>
                </a:lnTo>
                <a:lnTo>
                  <a:pt x="286330" y="446131"/>
                </a:lnTo>
                <a:lnTo>
                  <a:pt x="266579" y="448327"/>
                </a:lnTo>
                <a:lnTo>
                  <a:pt x="246380" y="449072"/>
                </a:lnTo>
                <a:lnTo>
                  <a:pt x="226163" y="448327"/>
                </a:lnTo>
                <a:lnTo>
                  <a:pt x="206398" y="446131"/>
                </a:lnTo>
                <a:lnTo>
                  <a:pt x="187148" y="442543"/>
                </a:lnTo>
                <a:lnTo>
                  <a:pt x="168477" y="437619"/>
                </a:lnTo>
                <a:lnTo>
                  <a:pt x="150447" y="431419"/>
                </a:lnTo>
                <a:lnTo>
                  <a:pt x="133122" y="423999"/>
                </a:lnTo>
                <a:lnTo>
                  <a:pt x="116565" y="415418"/>
                </a:lnTo>
                <a:lnTo>
                  <a:pt x="100840" y="405733"/>
                </a:lnTo>
                <a:lnTo>
                  <a:pt x="86009" y="395003"/>
                </a:lnTo>
                <a:lnTo>
                  <a:pt x="72135" y="383286"/>
                </a:lnTo>
                <a:lnTo>
                  <a:pt x="59283" y="370638"/>
                </a:lnTo>
                <a:lnTo>
                  <a:pt x="47516" y="357119"/>
                </a:lnTo>
                <a:lnTo>
                  <a:pt x="36896" y="342787"/>
                </a:lnTo>
                <a:lnTo>
                  <a:pt x="27486" y="327698"/>
                </a:lnTo>
                <a:lnTo>
                  <a:pt x="19351" y="311911"/>
                </a:lnTo>
                <a:lnTo>
                  <a:pt x="12553" y="295485"/>
                </a:lnTo>
                <a:lnTo>
                  <a:pt x="7156" y="278476"/>
                </a:lnTo>
                <a:lnTo>
                  <a:pt x="3222" y="260943"/>
                </a:lnTo>
                <a:lnTo>
                  <a:pt x="816" y="242943"/>
                </a:lnTo>
                <a:lnTo>
                  <a:pt x="0" y="224536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479540" y="3894328"/>
            <a:ext cx="492760" cy="449072"/>
          </a:xfrm>
          <a:custGeom>
            <a:avLst/>
            <a:gdLst/>
            <a:ahLst/>
            <a:cxnLst/>
            <a:rect l="l" t="t" r="r" b="b"/>
            <a:pathLst>
              <a:path w="492760" h="449072">
                <a:moveTo>
                  <a:pt x="0" y="224536"/>
                </a:moveTo>
                <a:lnTo>
                  <a:pt x="816" y="242943"/>
                </a:lnTo>
                <a:lnTo>
                  <a:pt x="3222" y="260943"/>
                </a:lnTo>
                <a:lnTo>
                  <a:pt x="7156" y="278476"/>
                </a:lnTo>
                <a:lnTo>
                  <a:pt x="12553" y="295485"/>
                </a:lnTo>
                <a:lnTo>
                  <a:pt x="19351" y="311912"/>
                </a:lnTo>
                <a:lnTo>
                  <a:pt x="27486" y="327698"/>
                </a:lnTo>
                <a:lnTo>
                  <a:pt x="36896" y="342787"/>
                </a:lnTo>
                <a:lnTo>
                  <a:pt x="47516" y="357119"/>
                </a:lnTo>
                <a:lnTo>
                  <a:pt x="59283" y="370638"/>
                </a:lnTo>
                <a:lnTo>
                  <a:pt x="72135" y="383286"/>
                </a:lnTo>
                <a:lnTo>
                  <a:pt x="86009" y="395003"/>
                </a:lnTo>
                <a:lnTo>
                  <a:pt x="100840" y="405733"/>
                </a:lnTo>
                <a:lnTo>
                  <a:pt x="116565" y="415418"/>
                </a:lnTo>
                <a:lnTo>
                  <a:pt x="133122" y="423999"/>
                </a:lnTo>
                <a:lnTo>
                  <a:pt x="150447" y="431419"/>
                </a:lnTo>
                <a:lnTo>
                  <a:pt x="168477" y="437619"/>
                </a:lnTo>
                <a:lnTo>
                  <a:pt x="187148" y="442543"/>
                </a:lnTo>
                <a:lnTo>
                  <a:pt x="206398" y="446131"/>
                </a:lnTo>
                <a:lnTo>
                  <a:pt x="226163" y="448327"/>
                </a:lnTo>
                <a:lnTo>
                  <a:pt x="246380" y="449072"/>
                </a:lnTo>
                <a:lnTo>
                  <a:pt x="266579" y="448327"/>
                </a:lnTo>
                <a:lnTo>
                  <a:pt x="286330" y="446131"/>
                </a:lnTo>
                <a:lnTo>
                  <a:pt x="305570" y="442543"/>
                </a:lnTo>
                <a:lnTo>
                  <a:pt x="324234" y="437619"/>
                </a:lnTo>
                <a:lnTo>
                  <a:pt x="342259" y="431419"/>
                </a:lnTo>
                <a:lnTo>
                  <a:pt x="359581" y="423999"/>
                </a:lnTo>
                <a:lnTo>
                  <a:pt x="376138" y="415418"/>
                </a:lnTo>
                <a:lnTo>
                  <a:pt x="391865" y="405733"/>
                </a:lnTo>
                <a:lnTo>
                  <a:pt x="406699" y="395003"/>
                </a:lnTo>
                <a:lnTo>
                  <a:pt x="420576" y="383286"/>
                </a:lnTo>
                <a:lnTo>
                  <a:pt x="433433" y="370638"/>
                </a:lnTo>
                <a:lnTo>
                  <a:pt x="445207" y="357119"/>
                </a:lnTo>
                <a:lnTo>
                  <a:pt x="455833" y="342787"/>
                </a:lnTo>
                <a:lnTo>
                  <a:pt x="465249" y="327698"/>
                </a:lnTo>
                <a:lnTo>
                  <a:pt x="473390" y="311912"/>
                </a:lnTo>
                <a:lnTo>
                  <a:pt x="480194" y="295485"/>
                </a:lnTo>
                <a:lnTo>
                  <a:pt x="485596" y="278476"/>
                </a:lnTo>
                <a:lnTo>
                  <a:pt x="489533" y="260943"/>
                </a:lnTo>
                <a:lnTo>
                  <a:pt x="491942" y="242943"/>
                </a:lnTo>
                <a:lnTo>
                  <a:pt x="492760" y="224536"/>
                </a:lnTo>
                <a:lnTo>
                  <a:pt x="491942" y="206128"/>
                </a:lnTo>
                <a:lnTo>
                  <a:pt x="489533" y="188128"/>
                </a:lnTo>
                <a:lnTo>
                  <a:pt x="485596" y="170595"/>
                </a:lnTo>
                <a:lnTo>
                  <a:pt x="480194" y="153586"/>
                </a:lnTo>
                <a:lnTo>
                  <a:pt x="473390" y="137160"/>
                </a:lnTo>
                <a:lnTo>
                  <a:pt x="465249" y="121373"/>
                </a:lnTo>
                <a:lnTo>
                  <a:pt x="455833" y="106284"/>
                </a:lnTo>
                <a:lnTo>
                  <a:pt x="445207" y="91952"/>
                </a:lnTo>
                <a:lnTo>
                  <a:pt x="433433" y="78433"/>
                </a:lnTo>
                <a:lnTo>
                  <a:pt x="420576" y="65786"/>
                </a:lnTo>
                <a:lnTo>
                  <a:pt x="406699" y="54068"/>
                </a:lnTo>
                <a:lnTo>
                  <a:pt x="391865" y="43338"/>
                </a:lnTo>
                <a:lnTo>
                  <a:pt x="376138" y="33653"/>
                </a:lnTo>
                <a:lnTo>
                  <a:pt x="359581" y="25072"/>
                </a:lnTo>
                <a:lnTo>
                  <a:pt x="342259" y="17652"/>
                </a:lnTo>
                <a:lnTo>
                  <a:pt x="324234" y="11452"/>
                </a:lnTo>
                <a:lnTo>
                  <a:pt x="305570" y="6528"/>
                </a:lnTo>
                <a:lnTo>
                  <a:pt x="286330" y="2940"/>
                </a:lnTo>
                <a:lnTo>
                  <a:pt x="266579" y="744"/>
                </a:lnTo>
                <a:lnTo>
                  <a:pt x="246380" y="0"/>
                </a:lnTo>
                <a:lnTo>
                  <a:pt x="226163" y="744"/>
                </a:lnTo>
                <a:lnTo>
                  <a:pt x="206398" y="2940"/>
                </a:lnTo>
                <a:lnTo>
                  <a:pt x="187148" y="6528"/>
                </a:lnTo>
                <a:lnTo>
                  <a:pt x="168477" y="11452"/>
                </a:lnTo>
                <a:lnTo>
                  <a:pt x="150447" y="17652"/>
                </a:lnTo>
                <a:lnTo>
                  <a:pt x="133122" y="25072"/>
                </a:lnTo>
                <a:lnTo>
                  <a:pt x="116565" y="33653"/>
                </a:lnTo>
                <a:lnTo>
                  <a:pt x="100840" y="43338"/>
                </a:lnTo>
                <a:lnTo>
                  <a:pt x="86009" y="54068"/>
                </a:lnTo>
                <a:lnTo>
                  <a:pt x="72135" y="65786"/>
                </a:lnTo>
                <a:lnTo>
                  <a:pt x="59283" y="78433"/>
                </a:lnTo>
                <a:lnTo>
                  <a:pt x="47516" y="91952"/>
                </a:lnTo>
                <a:lnTo>
                  <a:pt x="36896" y="106284"/>
                </a:lnTo>
                <a:lnTo>
                  <a:pt x="27486" y="121373"/>
                </a:lnTo>
                <a:lnTo>
                  <a:pt x="19351" y="137159"/>
                </a:lnTo>
                <a:lnTo>
                  <a:pt x="12553" y="153586"/>
                </a:lnTo>
                <a:lnTo>
                  <a:pt x="7156" y="170595"/>
                </a:lnTo>
                <a:lnTo>
                  <a:pt x="3222" y="188128"/>
                </a:lnTo>
                <a:lnTo>
                  <a:pt x="816" y="206128"/>
                </a:lnTo>
                <a:lnTo>
                  <a:pt x="0" y="224536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6479540" y="3894328"/>
            <a:ext cx="492760" cy="449072"/>
          </a:xfrm>
          <a:custGeom>
            <a:avLst/>
            <a:gdLst/>
            <a:ahLst/>
            <a:cxnLst/>
            <a:rect l="l" t="t" r="r" b="b"/>
            <a:pathLst>
              <a:path w="492760" h="449072">
                <a:moveTo>
                  <a:pt x="0" y="224536"/>
                </a:moveTo>
                <a:lnTo>
                  <a:pt x="816" y="206128"/>
                </a:lnTo>
                <a:lnTo>
                  <a:pt x="3222" y="188128"/>
                </a:lnTo>
                <a:lnTo>
                  <a:pt x="7156" y="170595"/>
                </a:lnTo>
                <a:lnTo>
                  <a:pt x="12553" y="153586"/>
                </a:lnTo>
                <a:lnTo>
                  <a:pt x="19351" y="137159"/>
                </a:lnTo>
                <a:lnTo>
                  <a:pt x="27486" y="121373"/>
                </a:lnTo>
                <a:lnTo>
                  <a:pt x="36896" y="106284"/>
                </a:lnTo>
                <a:lnTo>
                  <a:pt x="47516" y="91952"/>
                </a:lnTo>
                <a:lnTo>
                  <a:pt x="59283" y="78433"/>
                </a:lnTo>
                <a:lnTo>
                  <a:pt x="72135" y="65786"/>
                </a:lnTo>
                <a:lnTo>
                  <a:pt x="86009" y="54068"/>
                </a:lnTo>
                <a:lnTo>
                  <a:pt x="100840" y="43338"/>
                </a:lnTo>
                <a:lnTo>
                  <a:pt x="116565" y="33653"/>
                </a:lnTo>
                <a:lnTo>
                  <a:pt x="133122" y="25072"/>
                </a:lnTo>
                <a:lnTo>
                  <a:pt x="150447" y="17652"/>
                </a:lnTo>
                <a:lnTo>
                  <a:pt x="168477" y="11452"/>
                </a:lnTo>
                <a:lnTo>
                  <a:pt x="187148" y="6528"/>
                </a:lnTo>
                <a:lnTo>
                  <a:pt x="206398" y="2940"/>
                </a:lnTo>
                <a:lnTo>
                  <a:pt x="226163" y="744"/>
                </a:lnTo>
                <a:lnTo>
                  <a:pt x="246380" y="0"/>
                </a:lnTo>
                <a:lnTo>
                  <a:pt x="266579" y="744"/>
                </a:lnTo>
                <a:lnTo>
                  <a:pt x="286330" y="2940"/>
                </a:lnTo>
                <a:lnTo>
                  <a:pt x="305570" y="6528"/>
                </a:lnTo>
                <a:lnTo>
                  <a:pt x="324234" y="11452"/>
                </a:lnTo>
                <a:lnTo>
                  <a:pt x="342259" y="17652"/>
                </a:lnTo>
                <a:lnTo>
                  <a:pt x="359581" y="25072"/>
                </a:lnTo>
                <a:lnTo>
                  <a:pt x="376138" y="33653"/>
                </a:lnTo>
                <a:lnTo>
                  <a:pt x="391865" y="43338"/>
                </a:lnTo>
                <a:lnTo>
                  <a:pt x="406699" y="54068"/>
                </a:lnTo>
                <a:lnTo>
                  <a:pt x="420576" y="65786"/>
                </a:lnTo>
                <a:lnTo>
                  <a:pt x="433433" y="78433"/>
                </a:lnTo>
                <a:lnTo>
                  <a:pt x="445207" y="91952"/>
                </a:lnTo>
                <a:lnTo>
                  <a:pt x="455833" y="106284"/>
                </a:lnTo>
                <a:lnTo>
                  <a:pt x="465249" y="121373"/>
                </a:lnTo>
                <a:lnTo>
                  <a:pt x="473390" y="137160"/>
                </a:lnTo>
                <a:lnTo>
                  <a:pt x="480194" y="153586"/>
                </a:lnTo>
                <a:lnTo>
                  <a:pt x="485596" y="170595"/>
                </a:lnTo>
                <a:lnTo>
                  <a:pt x="489533" y="188128"/>
                </a:lnTo>
                <a:lnTo>
                  <a:pt x="491942" y="206128"/>
                </a:lnTo>
                <a:lnTo>
                  <a:pt x="492760" y="224536"/>
                </a:lnTo>
                <a:lnTo>
                  <a:pt x="491942" y="242943"/>
                </a:lnTo>
                <a:lnTo>
                  <a:pt x="489533" y="260943"/>
                </a:lnTo>
                <a:lnTo>
                  <a:pt x="485596" y="278476"/>
                </a:lnTo>
                <a:lnTo>
                  <a:pt x="480194" y="295485"/>
                </a:lnTo>
                <a:lnTo>
                  <a:pt x="473390" y="311912"/>
                </a:lnTo>
                <a:lnTo>
                  <a:pt x="465249" y="327698"/>
                </a:lnTo>
                <a:lnTo>
                  <a:pt x="455833" y="342787"/>
                </a:lnTo>
                <a:lnTo>
                  <a:pt x="445207" y="357119"/>
                </a:lnTo>
                <a:lnTo>
                  <a:pt x="433433" y="370638"/>
                </a:lnTo>
                <a:lnTo>
                  <a:pt x="420576" y="383286"/>
                </a:lnTo>
                <a:lnTo>
                  <a:pt x="406699" y="395003"/>
                </a:lnTo>
                <a:lnTo>
                  <a:pt x="391865" y="405733"/>
                </a:lnTo>
                <a:lnTo>
                  <a:pt x="376138" y="415418"/>
                </a:lnTo>
                <a:lnTo>
                  <a:pt x="359581" y="423999"/>
                </a:lnTo>
                <a:lnTo>
                  <a:pt x="342259" y="431419"/>
                </a:lnTo>
                <a:lnTo>
                  <a:pt x="324234" y="437619"/>
                </a:lnTo>
                <a:lnTo>
                  <a:pt x="305570" y="442543"/>
                </a:lnTo>
                <a:lnTo>
                  <a:pt x="286330" y="446131"/>
                </a:lnTo>
                <a:lnTo>
                  <a:pt x="266579" y="448327"/>
                </a:lnTo>
                <a:lnTo>
                  <a:pt x="246380" y="449072"/>
                </a:lnTo>
                <a:lnTo>
                  <a:pt x="226163" y="448327"/>
                </a:lnTo>
                <a:lnTo>
                  <a:pt x="206398" y="446131"/>
                </a:lnTo>
                <a:lnTo>
                  <a:pt x="187148" y="442543"/>
                </a:lnTo>
                <a:lnTo>
                  <a:pt x="168477" y="437619"/>
                </a:lnTo>
                <a:lnTo>
                  <a:pt x="150447" y="431419"/>
                </a:lnTo>
                <a:lnTo>
                  <a:pt x="133122" y="423999"/>
                </a:lnTo>
                <a:lnTo>
                  <a:pt x="116565" y="415418"/>
                </a:lnTo>
                <a:lnTo>
                  <a:pt x="100840" y="405733"/>
                </a:lnTo>
                <a:lnTo>
                  <a:pt x="86009" y="395003"/>
                </a:lnTo>
                <a:lnTo>
                  <a:pt x="72135" y="383286"/>
                </a:lnTo>
                <a:lnTo>
                  <a:pt x="59283" y="370638"/>
                </a:lnTo>
                <a:lnTo>
                  <a:pt x="47516" y="357119"/>
                </a:lnTo>
                <a:lnTo>
                  <a:pt x="36896" y="342787"/>
                </a:lnTo>
                <a:lnTo>
                  <a:pt x="27486" y="327698"/>
                </a:lnTo>
                <a:lnTo>
                  <a:pt x="19351" y="311912"/>
                </a:lnTo>
                <a:lnTo>
                  <a:pt x="12553" y="295485"/>
                </a:lnTo>
                <a:lnTo>
                  <a:pt x="7156" y="278476"/>
                </a:lnTo>
                <a:lnTo>
                  <a:pt x="3222" y="260943"/>
                </a:lnTo>
                <a:lnTo>
                  <a:pt x="816" y="242943"/>
                </a:lnTo>
                <a:lnTo>
                  <a:pt x="0" y="224536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6498590" y="4732528"/>
            <a:ext cx="492760" cy="449072"/>
          </a:xfrm>
          <a:custGeom>
            <a:avLst/>
            <a:gdLst/>
            <a:ahLst/>
            <a:cxnLst/>
            <a:rect l="l" t="t" r="r" b="b"/>
            <a:pathLst>
              <a:path w="492760" h="449072">
                <a:moveTo>
                  <a:pt x="0" y="224536"/>
                </a:moveTo>
                <a:lnTo>
                  <a:pt x="816" y="242943"/>
                </a:lnTo>
                <a:lnTo>
                  <a:pt x="3222" y="260943"/>
                </a:lnTo>
                <a:lnTo>
                  <a:pt x="7156" y="278476"/>
                </a:lnTo>
                <a:lnTo>
                  <a:pt x="12553" y="295485"/>
                </a:lnTo>
                <a:lnTo>
                  <a:pt x="19351" y="311912"/>
                </a:lnTo>
                <a:lnTo>
                  <a:pt x="27486" y="327698"/>
                </a:lnTo>
                <a:lnTo>
                  <a:pt x="36896" y="342787"/>
                </a:lnTo>
                <a:lnTo>
                  <a:pt x="47516" y="357119"/>
                </a:lnTo>
                <a:lnTo>
                  <a:pt x="59283" y="370638"/>
                </a:lnTo>
                <a:lnTo>
                  <a:pt x="72135" y="383286"/>
                </a:lnTo>
                <a:lnTo>
                  <a:pt x="86009" y="395003"/>
                </a:lnTo>
                <a:lnTo>
                  <a:pt x="100840" y="405733"/>
                </a:lnTo>
                <a:lnTo>
                  <a:pt x="116565" y="415418"/>
                </a:lnTo>
                <a:lnTo>
                  <a:pt x="133122" y="423999"/>
                </a:lnTo>
                <a:lnTo>
                  <a:pt x="150447" y="431419"/>
                </a:lnTo>
                <a:lnTo>
                  <a:pt x="168477" y="437619"/>
                </a:lnTo>
                <a:lnTo>
                  <a:pt x="187148" y="442543"/>
                </a:lnTo>
                <a:lnTo>
                  <a:pt x="206398" y="446131"/>
                </a:lnTo>
                <a:lnTo>
                  <a:pt x="226163" y="448327"/>
                </a:lnTo>
                <a:lnTo>
                  <a:pt x="246380" y="449072"/>
                </a:lnTo>
                <a:lnTo>
                  <a:pt x="266579" y="448327"/>
                </a:lnTo>
                <a:lnTo>
                  <a:pt x="286330" y="446131"/>
                </a:lnTo>
                <a:lnTo>
                  <a:pt x="305570" y="442543"/>
                </a:lnTo>
                <a:lnTo>
                  <a:pt x="324234" y="437619"/>
                </a:lnTo>
                <a:lnTo>
                  <a:pt x="342259" y="431419"/>
                </a:lnTo>
                <a:lnTo>
                  <a:pt x="359581" y="423999"/>
                </a:lnTo>
                <a:lnTo>
                  <a:pt x="376138" y="415418"/>
                </a:lnTo>
                <a:lnTo>
                  <a:pt x="391865" y="405733"/>
                </a:lnTo>
                <a:lnTo>
                  <a:pt x="406699" y="395003"/>
                </a:lnTo>
                <a:lnTo>
                  <a:pt x="420576" y="383286"/>
                </a:lnTo>
                <a:lnTo>
                  <a:pt x="433433" y="370638"/>
                </a:lnTo>
                <a:lnTo>
                  <a:pt x="445207" y="357119"/>
                </a:lnTo>
                <a:lnTo>
                  <a:pt x="455833" y="342787"/>
                </a:lnTo>
                <a:lnTo>
                  <a:pt x="465249" y="327698"/>
                </a:lnTo>
                <a:lnTo>
                  <a:pt x="473390" y="311912"/>
                </a:lnTo>
                <a:lnTo>
                  <a:pt x="480194" y="295485"/>
                </a:lnTo>
                <a:lnTo>
                  <a:pt x="485596" y="278476"/>
                </a:lnTo>
                <a:lnTo>
                  <a:pt x="489533" y="260943"/>
                </a:lnTo>
                <a:lnTo>
                  <a:pt x="491942" y="242943"/>
                </a:lnTo>
                <a:lnTo>
                  <a:pt x="492760" y="224536"/>
                </a:lnTo>
                <a:lnTo>
                  <a:pt x="491942" y="206128"/>
                </a:lnTo>
                <a:lnTo>
                  <a:pt x="489533" y="188128"/>
                </a:lnTo>
                <a:lnTo>
                  <a:pt x="485596" y="170595"/>
                </a:lnTo>
                <a:lnTo>
                  <a:pt x="480194" y="153586"/>
                </a:lnTo>
                <a:lnTo>
                  <a:pt x="473390" y="137160"/>
                </a:lnTo>
                <a:lnTo>
                  <a:pt x="465249" y="121373"/>
                </a:lnTo>
                <a:lnTo>
                  <a:pt x="455833" y="106284"/>
                </a:lnTo>
                <a:lnTo>
                  <a:pt x="445207" y="91952"/>
                </a:lnTo>
                <a:lnTo>
                  <a:pt x="433433" y="78433"/>
                </a:lnTo>
                <a:lnTo>
                  <a:pt x="420576" y="65786"/>
                </a:lnTo>
                <a:lnTo>
                  <a:pt x="406699" y="54068"/>
                </a:lnTo>
                <a:lnTo>
                  <a:pt x="391865" y="43338"/>
                </a:lnTo>
                <a:lnTo>
                  <a:pt x="376138" y="33653"/>
                </a:lnTo>
                <a:lnTo>
                  <a:pt x="359581" y="25072"/>
                </a:lnTo>
                <a:lnTo>
                  <a:pt x="342259" y="17652"/>
                </a:lnTo>
                <a:lnTo>
                  <a:pt x="324234" y="11452"/>
                </a:lnTo>
                <a:lnTo>
                  <a:pt x="305570" y="6528"/>
                </a:lnTo>
                <a:lnTo>
                  <a:pt x="286330" y="2940"/>
                </a:lnTo>
                <a:lnTo>
                  <a:pt x="266579" y="744"/>
                </a:lnTo>
                <a:lnTo>
                  <a:pt x="246380" y="0"/>
                </a:lnTo>
                <a:lnTo>
                  <a:pt x="226163" y="744"/>
                </a:lnTo>
                <a:lnTo>
                  <a:pt x="206398" y="2940"/>
                </a:lnTo>
                <a:lnTo>
                  <a:pt x="187148" y="6528"/>
                </a:lnTo>
                <a:lnTo>
                  <a:pt x="168477" y="11452"/>
                </a:lnTo>
                <a:lnTo>
                  <a:pt x="150447" y="17652"/>
                </a:lnTo>
                <a:lnTo>
                  <a:pt x="133122" y="25072"/>
                </a:lnTo>
                <a:lnTo>
                  <a:pt x="116565" y="33653"/>
                </a:lnTo>
                <a:lnTo>
                  <a:pt x="100840" y="43338"/>
                </a:lnTo>
                <a:lnTo>
                  <a:pt x="86009" y="54068"/>
                </a:lnTo>
                <a:lnTo>
                  <a:pt x="72135" y="65786"/>
                </a:lnTo>
                <a:lnTo>
                  <a:pt x="59283" y="78433"/>
                </a:lnTo>
                <a:lnTo>
                  <a:pt x="47516" y="91952"/>
                </a:lnTo>
                <a:lnTo>
                  <a:pt x="36896" y="106284"/>
                </a:lnTo>
                <a:lnTo>
                  <a:pt x="27486" y="121373"/>
                </a:lnTo>
                <a:lnTo>
                  <a:pt x="19351" y="137160"/>
                </a:lnTo>
                <a:lnTo>
                  <a:pt x="12553" y="153586"/>
                </a:lnTo>
                <a:lnTo>
                  <a:pt x="7156" y="170595"/>
                </a:lnTo>
                <a:lnTo>
                  <a:pt x="3222" y="188128"/>
                </a:lnTo>
                <a:lnTo>
                  <a:pt x="816" y="206128"/>
                </a:lnTo>
                <a:lnTo>
                  <a:pt x="0" y="224536"/>
                </a:lnTo>
                <a:close/>
              </a:path>
            </a:pathLst>
          </a:custGeom>
          <a:solidFill>
            <a:srgbClr val="6F2F9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498590" y="4732528"/>
            <a:ext cx="492760" cy="449072"/>
          </a:xfrm>
          <a:custGeom>
            <a:avLst/>
            <a:gdLst/>
            <a:ahLst/>
            <a:cxnLst/>
            <a:rect l="l" t="t" r="r" b="b"/>
            <a:pathLst>
              <a:path w="492760" h="449072">
                <a:moveTo>
                  <a:pt x="0" y="224536"/>
                </a:moveTo>
                <a:lnTo>
                  <a:pt x="816" y="206128"/>
                </a:lnTo>
                <a:lnTo>
                  <a:pt x="3222" y="188128"/>
                </a:lnTo>
                <a:lnTo>
                  <a:pt x="7156" y="170595"/>
                </a:lnTo>
                <a:lnTo>
                  <a:pt x="12553" y="153586"/>
                </a:lnTo>
                <a:lnTo>
                  <a:pt x="19351" y="137160"/>
                </a:lnTo>
                <a:lnTo>
                  <a:pt x="27486" y="121373"/>
                </a:lnTo>
                <a:lnTo>
                  <a:pt x="36896" y="106284"/>
                </a:lnTo>
                <a:lnTo>
                  <a:pt x="47516" y="91952"/>
                </a:lnTo>
                <a:lnTo>
                  <a:pt x="59283" y="78433"/>
                </a:lnTo>
                <a:lnTo>
                  <a:pt x="72135" y="65786"/>
                </a:lnTo>
                <a:lnTo>
                  <a:pt x="86009" y="54068"/>
                </a:lnTo>
                <a:lnTo>
                  <a:pt x="100840" y="43338"/>
                </a:lnTo>
                <a:lnTo>
                  <a:pt x="116565" y="33653"/>
                </a:lnTo>
                <a:lnTo>
                  <a:pt x="133122" y="25072"/>
                </a:lnTo>
                <a:lnTo>
                  <a:pt x="150447" y="17652"/>
                </a:lnTo>
                <a:lnTo>
                  <a:pt x="168477" y="11452"/>
                </a:lnTo>
                <a:lnTo>
                  <a:pt x="187148" y="6528"/>
                </a:lnTo>
                <a:lnTo>
                  <a:pt x="206398" y="2940"/>
                </a:lnTo>
                <a:lnTo>
                  <a:pt x="226163" y="744"/>
                </a:lnTo>
                <a:lnTo>
                  <a:pt x="246380" y="0"/>
                </a:lnTo>
                <a:lnTo>
                  <a:pt x="266579" y="744"/>
                </a:lnTo>
                <a:lnTo>
                  <a:pt x="286330" y="2940"/>
                </a:lnTo>
                <a:lnTo>
                  <a:pt x="305570" y="6528"/>
                </a:lnTo>
                <a:lnTo>
                  <a:pt x="324234" y="11452"/>
                </a:lnTo>
                <a:lnTo>
                  <a:pt x="342259" y="17652"/>
                </a:lnTo>
                <a:lnTo>
                  <a:pt x="359581" y="25072"/>
                </a:lnTo>
                <a:lnTo>
                  <a:pt x="376138" y="33653"/>
                </a:lnTo>
                <a:lnTo>
                  <a:pt x="391865" y="43338"/>
                </a:lnTo>
                <a:lnTo>
                  <a:pt x="406699" y="54068"/>
                </a:lnTo>
                <a:lnTo>
                  <a:pt x="420576" y="65786"/>
                </a:lnTo>
                <a:lnTo>
                  <a:pt x="433433" y="78433"/>
                </a:lnTo>
                <a:lnTo>
                  <a:pt x="445207" y="91952"/>
                </a:lnTo>
                <a:lnTo>
                  <a:pt x="455833" y="106284"/>
                </a:lnTo>
                <a:lnTo>
                  <a:pt x="465249" y="121373"/>
                </a:lnTo>
                <a:lnTo>
                  <a:pt x="473390" y="137160"/>
                </a:lnTo>
                <a:lnTo>
                  <a:pt x="480194" y="153586"/>
                </a:lnTo>
                <a:lnTo>
                  <a:pt x="485596" y="170595"/>
                </a:lnTo>
                <a:lnTo>
                  <a:pt x="489533" y="188128"/>
                </a:lnTo>
                <a:lnTo>
                  <a:pt x="491942" y="206128"/>
                </a:lnTo>
                <a:lnTo>
                  <a:pt x="492760" y="224536"/>
                </a:lnTo>
                <a:lnTo>
                  <a:pt x="491942" y="242943"/>
                </a:lnTo>
                <a:lnTo>
                  <a:pt x="489533" y="260943"/>
                </a:lnTo>
                <a:lnTo>
                  <a:pt x="485596" y="278476"/>
                </a:lnTo>
                <a:lnTo>
                  <a:pt x="480194" y="295485"/>
                </a:lnTo>
                <a:lnTo>
                  <a:pt x="473390" y="311912"/>
                </a:lnTo>
                <a:lnTo>
                  <a:pt x="465249" y="327698"/>
                </a:lnTo>
                <a:lnTo>
                  <a:pt x="455833" y="342787"/>
                </a:lnTo>
                <a:lnTo>
                  <a:pt x="445207" y="357119"/>
                </a:lnTo>
                <a:lnTo>
                  <a:pt x="433433" y="370638"/>
                </a:lnTo>
                <a:lnTo>
                  <a:pt x="420576" y="383286"/>
                </a:lnTo>
                <a:lnTo>
                  <a:pt x="406699" y="395003"/>
                </a:lnTo>
                <a:lnTo>
                  <a:pt x="391865" y="405733"/>
                </a:lnTo>
                <a:lnTo>
                  <a:pt x="376138" y="415418"/>
                </a:lnTo>
                <a:lnTo>
                  <a:pt x="359581" y="423999"/>
                </a:lnTo>
                <a:lnTo>
                  <a:pt x="342259" y="431419"/>
                </a:lnTo>
                <a:lnTo>
                  <a:pt x="324234" y="437619"/>
                </a:lnTo>
                <a:lnTo>
                  <a:pt x="305570" y="442543"/>
                </a:lnTo>
                <a:lnTo>
                  <a:pt x="286330" y="446131"/>
                </a:lnTo>
                <a:lnTo>
                  <a:pt x="266579" y="448327"/>
                </a:lnTo>
                <a:lnTo>
                  <a:pt x="246380" y="449072"/>
                </a:lnTo>
                <a:lnTo>
                  <a:pt x="226163" y="448327"/>
                </a:lnTo>
                <a:lnTo>
                  <a:pt x="206398" y="446131"/>
                </a:lnTo>
                <a:lnTo>
                  <a:pt x="187148" y="442543"/>
                </a:lnTo>
                <a:lnTo>
                  <a:pt x="168477" y="437619"/>
                </a:lnTo>
                <a:lnTo>
                  <a:pt x="150447" y="431419"/>
                </a:lnTo>
                <a:lnTo>
                  <a:pt x="133122" y="423999"/>
                </a:lnTo>
                <a:lnTo>
                  <a:pt x="116565" y="415418"/>
                </a:lnTo>
                <a:lnTo>
                  <a:pt x="100840" y="405733"/>
                </a:lnTo>
                <a:lnTo>
                  <a:pt x="86009" y="395003"/>
                </a:lnTo>
                <a:lnTo>
                  <a:pt x="72135" y="383286"/>
                </a:lnTo>
                <a:lnTo>
                  <a:pt x="59283" y="370638"/>
                </a:lnTo>
                <a:lnTo>
                  <a:pt x="47516" y="357119"/>
                </a:lnTo>
                <a:lnTo>
                  <a:pt x="36896" y="342787"/>
                </a:lnTo>
                <a:lnTo>
                  <a:pt x="27486" y="327698"/>
                </a:lnTo>
                <a:lnTo>
                  <a:pt x="19351" y="311912"/>
                </a:lnTo>
                <a:lnTo>
                  <a:pt x="12553" y="295485"/>
                </a:lnTo>
                <a:lnTo>
                  <a:pt x="7156" y="278476"/>
                </a:lnTo>
                <a:lnTo>
                  <a:pt x="3222" y="260943"/>
                </a:lnTo>
                <a:lnTo>
                  <a:pt x="816" y="242943"/>
                </a:lnTo>
                <a:lnTo>
                  <a:pt x="0" y="224536"/>
                </a:lnTo>
                <a:close/>
              </a:path>
            </a:pathLst>
          </a:custGeom>
          <a:ln w="12700">
            <a:solidFill>
              <a:srgbClr val="6F2F9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202842" y="649660"/>
            <a:ext cx="1226235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b="1" spc="0" dirty="0" smtClean="0">
                <a:latin typeface="Arial"/>
                <a:cs typeface="Arial"/>
              </a:rPr>
              <a:t>enfe</a:t>
            </a:r>
            <a:r>
              <a:rPr sz="1800" b="1" spc="-9" dirty="0" smtClean="0">
                <a:latin typeface="Arial"/>
                <a:cs typeface="Arial"/>
              </a:rPr>
              <a:t>r</a:t>
            </a:r>
            <a:r>
              <a:rPr sz="1800" b="1" spc="0" dirty="0" smtClean="0">
                <a:latin typeface="Arial"/>
                <a:cs typeface="Arial"/>
              </a:rPr>
              <a:t>m</a:t>
            </a:r>
            <a:r>
              <a:rPr sz="1800" b="1" spc="-9" dirty="0" smtClean="0">
                <a:latin typeface="Arial"/>
                <a:cs typeface="Arial"/>
              </a:rPr>
              <a:t>e</a:t>
            </a:r>
            <a:r>
              <a:rPr sz="1800" b="1" spc="0" dirty="0" smtClean="0">
                <a:latin typeface="Arial"/>
                <a:cs typeface="Arial"/>
              </a:rPr>
              <a:t>ría</a:t>
            </a:r>
            <a:endParaRPr sz="18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7039736" y="1175440"/>
            <a:ext cx="4377029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b="1" spc="0" dirty="0" smtClean="0">
                <a:latin typeface="Arial"/>
                <a:cs typeface="Arial"/>
              </a:rPr>
              <a:t>D</a:t>
            </a:r>
            <a:r>
              <a:rPr sz="1800" b="1" spc="-9" dirty="0" smtClean="0">
                <a:latin typeface="Arial"/>
                <a:cs typeface="Arial"/>
              </a:rPr>
              <a:t>e</a:t>
            </a:r>
            <a:r>
              <a:rPr sz="1800" b="1" spc="0" dirty="0" smtClean="0">
                <a:latin typeface="Arial"/>
                <a:cs typeface="Arial"/>
              </a:rPr>
              <a:t>te</a:t>
            </a:r>
            <a:r>
              <a:rPr sz="1800" b="1" spc="-9" dirty="0" smtClean="0">
                <a:latin typeface="Arial"/>
                <a:cs typeface="Arial"/>
              </a:rPr>
              <a:t>c</a:t>
            </a:r>
            <a:r>
              <a:rPr sz="1800" b="1" spc="0" dirty="0" smtClean="0">
                <a:latin typeface="Arial"/>
                <a:cs typeface="Arial"/>
              </a:rPr>
              <a:t>ción</a:t>
            </a:r>
            <a:r>
              <a:rPr sz="1800" b="1" spc="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tempr</a:t>
            </a:r>
            <a:r>
              <a:rPr sz="1800" b="1" spc="-9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na</a:t>
            </a:r>
            <a:r>
              <a:rPr sz="1800" b="1" spc="1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de c</a:t>
            </a:r>
            <a:r>
              <a:rPr sz="1800" b="1" spc="-4" dirty="0" smtClean="0">
                <a:latin typeface="Arial"/>
                <a:cs typeface="Arial"/>
              </a:rPr>
              <a:t>á</a:t>
            </a:r>
            <a:r>
              <a:rPr sz="1800" b="1" spc="0" dirty="0" smtClean="0">
                <a:latin typeface="Arial"/>
                <a:cs typeface="Arial"/>
              </a:rPr>
              <a:t>nc</a:t>
            </a:r>
            <a:r>
              <a:rPr sz="1800" b="1" spc="-4" dirty="0" smtClean="0">
                <a:latin typeface="Arial"/>
                <a:cs typeface="Arial"/>
              </a:rPr>
              <a:t>e</a:t>
            </a:r>
            <a:r>
              <a:rPr sz="1800" b="1" spc="0" dirty="0" smtClean="0">
                <a:latin typeface="Arial"/>
                <a:cs typeface="Arial"/>
              </a:rPr>
              <a:t>r</a:t>
            </a:r>
            <a:r>
              <a:rPr sz="1800" b="1" spc="9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de</a:t>
            </a:r>
            <a:r>
              <a:rPr sz="1800" b="1" spc="-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col</a:t>
            </a:r>
            <a:r>
              <a:rPr sz="1800" b="1" spc="4" dirty="0" smtClean="0">
                <a:latin typeface="Arial"/>
                <a:cs typeface="Arial"/>
              </a:rPr>
              <a:t>o</a:t>
            </a:r>
            <a:r>
              <a:rPr sz="1800" b="1" spc="0" dirty="0" smtClean="0">
                <a:latin typeface="Arial"/>
                <a:cs typeface="Arial"/>
              </a:rPr>
              <a:t>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420627" y="1175440"/>
            <a:ext cx="186791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b="1" spc="0" dirty="0" smtClean="0">
                <a:latin typeface="Arial"/>
                <a:cs typeface="Arial"/>
              </a:rPr>
              <a:t>y</a:t>
            </a:r>
            <a:endParaRPr sz="18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317117" y="1224447"/>
            <a:ext cx="1357717" cy="2037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535"/>
              </a:lnSpc>
              <a:spcBef>
                <a:spcPts val="76"/>
              </a:spcBef>
            </a:pPr>
            <a:r>
              <a:rPr sz="1400" spc="0" dirty="0" smtClean="0">
                <a:latin typeface="Arial"/>
                <a:cs typeface="Arial"/>
              </a:rPr>
              <a:t>Poblac</a:t>
            </a:r>
            <a:r>
              <a:rPr sz="1400" spc="4" dirty="0" smtClean="0">
                <a:latin typeface="Arial"/>
                <a:cs typeface="Arial"/>
              </a:rPr>
              <a:t>i</a:t>
            </a:r>
            <a:r>
              <a:rPr sz="1400" spc="0" dirty="0" smtClean="0">
                <a:latin typeface="Arial"/>
                <a:cs typeface="Arial"/>
              </a:rPr>
              <a:t>ón</a:t>
            </a:r>
            <a:r>
              <a:rPr sz="1400" spc="-29" dirty="0" smtClean="0">
                <a:latin typeface="Arial"/>
                <a:cs typeface="Arial"/>
              </a:rPr>
              <a:t> </a:t>
            </a:r>
            <a:r>
              <a:rPr sz="1400" spc="4" dirty="0" smtClean="0">
                <a:latin typeface="Arial"/>
                <a:cs typeface="Arial"/>
              </a:rPr>
              <a:t>s</a:t>
            </a:r>
            <a:r>
              <a:rPr sz="1400" spc="0" dirty="0" smtClean="0">
                <a:latin typeface="Arial"/>
                <a:cs typeface="Arial"/>
              </a:rPr>
              <a:t>uje</a:t>
            </a:r>
            <a:r>
              <a:rPr sz="1400" spc="4" dirty="0" smtClean="0">
                <a:latin typeface="Arial"/>
                <a:cs typeface="Arial"/>
              </a:rPr>
              <a:t>t</a:t>
            </a:r>
            <a:r>
              <a:rPr sz="1400" spc="0" dirty="0" smtClean="0">
                <a:latin typeface="Arial"/>
                <a:cs typeface="Arial"/>
              </a:rPr>
              <a:t>o</a:t>
            </a:r>
            <a:endParaRPr sz="14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559677" y="1300759"/>
            <a:ext cx="203702" cy="17810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325"/>
              </a:lnSpc>
              <a:spcBef>
                <a:spcPts val="66"/>
              </a:spcBef>
            </a:pPr>
            <a:r>
              <a:rPr sz="1800" spc="0" baseline="2275" dirty="0" smtClean="0">
                <a:solidFill>
                  <a:srgbClr val="FFFFFF"/>
                </a:solidFill>
                <a:latin typeface="Calibri"/>
                <a:cs typeface="Calibri"/>
              </a:rPr>
              <a:t>12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17117" y="1651301"/>
            <a:ext cx="1316413" cy="2040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535"/>
              </a:lnSpc>
              <a:spcBef>
                <a:spcPts val="76"/>
              </a:spcBef>
            </a:pPr>
            <a:r>
              <a:rPr sz="1400" spc="-164" dirty="0" smtClean="0">
                <a:latin typeface="Arial"/>
                <a:cs typeface="Arial"/>
              </a:rPr>
              <a:t>T</a:t>
            </a:r>
            <a:r>
              <a:rPr sz="1400" spc="0" dirty="0" smtClean="0">
                <a:latin typeface="Arial"/>
                <a:cs typeface="Arial"/>
              </a:rPr>
              <a:t>ale</a:t>
            </a:r>
            <a:r>
              <a:rPr sz="1400" spc="-4" dirty="0" smtClean="0">
                <a:latin typeface="Arial"/>
                <a:cs typeface="Arial"/>
              </a:rPr>
              <a:t>n</a:t>
            </a:r>
            <a:r>
              <a:rPr sz="1400" spc="4" dirty="0" smtClean="0">
                <a:latin typeface="Arial"/>
                <a:cs typeface="Arial"/>
              </a:rPr>
              <a:t>t</a:t>
            </a:r>
            <a:r>
              <a:rPr sz="1400" spc="0" dirty="0" smtClean="0">
                <a:latin typeface="Arial"/>
                <a:cs typeface="Arial"/>
              </a:rPr>
              <a:t>o</a:t>
            </a:r>
            <a:r>
              <a:rPr sz="1400" spc="-29" dirty="0" smtClean="0">
                <a:latin typeface="Arial"/>
                <a:cs typeface="Arial"/>
              </a:rPr>
              <a:t> </a:t>
            </a:r>
            <a:r>
              <a:rPr sz="1400" spc="0" dirty="0" smtClean="0">
                <a:latin typeface="Arial"/>
                <a:cs typeface="Arial"/>
              </a:rPr>
              <a:t>hu</a:t>
            </a:r>
            <a:r>
              <a:rPr sz="1400" spc="-9" dirty="0" smtClean="0">
                <a:latin typeface="Arial"/>
                <a:cs typeface="Arial"/>
              </a:rPr>
              <a:t>m</a:t>
            </a:r>
            <a:r>
              <a:rPr sz="1400" spc="0" dirty="0" smtClean="0">
                <a:latin typeface="Arial"/>
                <a:cs typeface="Arial"/>
              </a:rPr>
              <a:t>ano</a:t>
            </a:r>
            <a:endParaRPr sz="14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032752" y="2032944"/>
            <a:ext cx="1031011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b="1" spc="-50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tención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073110" y="2032944"/>
            <a:ext cx="542493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b="1" spc="0" dirty="0" smtClean="0">
                <a:latin typeface="Arial"/>
                <a:cs typeface="Arial"/>
              </a:rPr>
              <a:t>para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620150" y="2032944"/>
            <a:ext cx="2776143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b="1" spc="0" dirty="0" smtClean="0">
                <a:latin typeface="Arial"/>
                <a:cs typeface="Arial"/>
              </a:rPr>
              <a:t>la</a:t>
            </a:r>
            <a:r>
              <a:rPr sz="1800" b="1" spc="-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p</a:t>
            </a:r>
            <a:r>
              <a:rPr sz="1800" b="1" spc="4" dirty="0" smtClean="0">
                <a:latin typeface="Arial"/>
                <a:cs typeface="Arial"/>
              </a:rPr>
              <a:t>l</a:t>
            </a:r>
            <a:r>
              <a:rPr sz="1800" b="1" spc="0" dirty="0" smtClean="0">
                <a:latin typeface="Arial"/>
                <a:cs typeface="Arial"/>
              </a:rPr>
              <a:t>anif</a:t>
            </a:r>
            <a:r>
              <a:rPr sz="1800" b="1" spc="4" dirty="0" smtClean="0">
                <a:latin typeface="Arial"/>
                <a:cs typeface="Arial"/>
              </a:rPr>
              <a:t>i</a:t>
            </a:r>
            <a:r>
              <a:rPr sz="1800" b="1" spc="0" dirty="0" smtClean="0">
                <a:latin typeface="Arial"/>
                <a:cs typeface="Arial"/>
              </a:rPr>
              <a:t>c</a:t>
            </a:r>
            <a:r>
              <a:rPr sz="1800" b="1" spc="-9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ción fa</a:t>
            </a:r>
            <a:r>
              <a:rPr sz="1800" b="1" spc="-9" dirty="0" smtClean="0">
                <a:latin typeface="Arial"/>
                <a:cs typeface="Arial"/>
              </a:rPr>
              <a:t>m</a:t>
            </a:r>
            <a:r>
              <a:rPr sz="1800" b="1" spc="0" dirty="0" smtClean="0">
                <a:latin typeface="Arial"/>
                <a:cs typeface="Arial"/>
              </a:rPr>
              <a:t>i</a:t>
            </a:r>
            <a:r>
              <a:rPr sz="1800" b="1" spc="4" dirty="0" smtClean="0">
                <a:latin typeface="Arial"/>
                <a:cs typeface="Arial"/>
              </a:rPr>
              <a:t>l</a:t>
            </a:r>
            <a:r>
              <a:rPr sz="1800" b="1" spc="0" dirty="0" smtClean="0">
                <a:latin typeface="Arial"/>
                <a:cs typeface="Arial"/>
              </a:rPr>
              <a:t>iar y</a:t>
            </a:r>
            <a:endParaRPr sz="18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17117" y="2078268"/>
            <a:ext cx="933522" cy="2037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535"/>
              </a:lnSpc>
              <a:spcBef>
                <a:spcPts val="76"/>
              </a:spcBef>
            </a:pPr>
            <a:r>
              <a:rPr sz="1400" spc="0" dirty="0" smtClean="0">
                <a:latin typeface="Arial"/>
                <a:cs typeface="Arial"/>
              </a:rPr>
              <a:t>Ana</a:t>
            </a:r>
            <a:r>
              <a:rPr sz="1400" spc="-4" dirty="0" smtClean="0">
                <a:latin typeface="Arial"/>
                <a:cs typeface="Arial"/>
              </a:rPr>
              <a:t>m</a:t>
            </a:r>
            <a:r>
              <a:rPr sz="1400" spc="0" dirty="0" smtClean="0">
                <a:latin typeface="Arial"/>
                <a:cs typeface="Arial"/>
              </a:rPr>
              <a:t>ne</a:t>
            </a:r>
            <a:r>
              <a:rPr sz="1400" spc="4" dirty="0" smtClean="0">
                <a:latin typeface="Arial"/>
                <a:cs typeface="Arial"/>
              </a:rPr>
              <a:t>s</a:t>
            </a:r>
            <a:r>
              <a:rPr sz="1400" spc="0" dirty="0" smtClean="0">
                <a:latin typeface="Arial"/>
                <a:cs typeface="Arial"/>
              </a:rPr>
              <a:t>is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578854" y="2139188"/>
            <a:ext cx="203657" cy="1778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320"/>
              </a:lnSpc>
              <a:spcBef>
                <a:spcPts val="66"/>
              </a:spcBef>
            </a:pPr>
            <a:r>
              <a:rPr sz="1800" spc="4" baseline="2275" dirty="0" smtClean="0">
                <a:solidFill>
                  <a:srgbClr val="FFFFFF"/>
                </a:solidFill>
                <a:latin typeface="Calibri"/>
                <a:cs typeface="Calibri"/>
              </a:rPr>
              <a:t>13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317117" y="2504988"/>
            <a:ext cx="1699177" cy="20370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535"/>
              </a:lnSpc>
              <a:spcBef>
                <a:spcPts val="76"/>
              </a:spcBef>
            </a:pPr>
            <a:r>
              <a:rPr sz="1400" spc="4" dirty="0" smtClean="0">
                <a:latin typeface="Arial"/>
                <a:cs typeface="Arial"/>
              </a:rPr>
              <a:t>I</a:t>
            </a:r>
            <a:r>
              <a:rPr sz="1400" spc="0" dirty="0" smtClean="0">
                <a:latin typeface="Arial"/>
                <a:cs typeface="Arial"/>
              </a:rPr>
              <a:t>n</a:t>
            </a:r>
            <a:r>
              <a:rPr sz="1400" spc="4" dirty="0" smtClean="0">
                <a:latin typeface="Arial"/>
                <a:cs typeface="Arial"/>
              </a:rPr>
              <a:t>f</a:t>
            </a:r>
            <a:r>
              <a:rPr sz="1400" spc="0" dirty="0" smtClean="0">
                <a:latin typeface="Arial"/>
                <a:cs typeface="Arial"/>
              </a:rPr>
              <a:t>or</a:t>
            </a:r>
            <a:r>
              <a:rPr sz="1400" spc="-4" dirty="0" smtClean="0">
                <a:latin typeface="Arial"/>
                <a:cs typeface="Arial"/>
              </a:rPr>
              <a:t>m</a:t>
            </a:r>
            <a:r>
              <a:rPr sz="1400" spc="0" dirty="0" smtClean="0">
                <a:latin typeface="Arial"/>
                <a:cs typeface="Arial"/>
              </a:rPr>
              <a:t>a</a:t>
            </a:r>
            <a:r>
              <a:rPr sz="1400" spc="-4" dirty="0" smtClean="0">
                <a:latin typeface="Arial"/>
                <a:cs typeface="Arial"/>
              </a:rPr>
              <a:t>c</a:t>
            </a:r>
            <a:r>
              <a:rPr sz="1400" spc="0" dirty="0" smtClean="0">
                <a:latin typeface="Arial"/>
                <a:cs typeface="Arial"/>
              </a:rPr>
              <a:t>ión</a:t>
            </a:r>
            <a:r>
              <a:rPr sz="1400" spc="-39" dirty="0" smtClean="0">
                <a:latin typeface="Arial"/>
                <a:cs typeface="Arial"/>
              </a:rPr>
              <a:t> </a:t>
            </a:r>
            <a:r>
              <a:rPr sz="1400" spc="0" dirty="0" smtClean="0">
                <a:latin typeface="Arial"/>
                <a:cs typeface="Arial"/>
              </a:rPr>
              <a:t>en</a:t>
            </a:r>
            <a:r>
              <a:rPr sz="1400" spc="-14" dirty="0" smtClean="0">
                <a:latin typeface="Arial"/>
                <a:cs typeface="Arial"/>
              </a:rPr>
              <a:t> </a:t>
            </a:r>
            <a:r>
              <a:rPr sz="1400" spc="4" dirty="0" smtClean="0">
                <a:latin typeface="Arial"/>
                <a:cs typeface="Arial"/>
              </a:rPr>
              <a:t>s</a:t>
            </a:r>
            <a:r>
              <a:rPr sz="1400" spc="0" dirty="0" smtClean="0">
                <a:latin typeface="Arial"/>
                <a:cs typeface="Arial"/>
              </a:rPr>
              <a:t>alud</a:t>
            </a:r>
            <a:endParaRPr sz="14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19708" y="3570986"/>
            <a:ext cx="175552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sz="2700" spc="0" baseline="3034" dirty="0" smtClean="0">
                <a:solidFill>
                  <a:srgbClr val="FFFFFF"/>
                </a:solidFill>
                <a:latin typeface="Calibri"/>
                <a:cs typeface="Calibri"/>
              </a:rPr>
              <a:t>7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188212" y="3568120"/>
            <a:ext cx="2027250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b="1" spc="-50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tención</a:t>
            </a:r>
            <a:r>
              <a:rPr sz="1800" b="1" spc="4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en s</a:t>
            </a:r>
            <a:r>
              <a:rPr sz="1800" b="1" spc="-4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l</a:t>
            </a:r>
            <a:r>
              <a:rPr sz="1800" b="1" spc="4" dirty="0" smtClean="0">
                <a:latin typeface="Arial"/>
                <a:cs typeface="Arial"/>
              </a:rPr>
              <a:t>u</a:t>
            </a:r>
            <a:r>
              <a:rPr sz="1800" b="1" spc="0" dirty="0" smtClean="0">
                <a:latin typeface="Arial"/>
                <a:cs typeface="Arial"/>
              </a:rPr>
              <a:t>d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19322" y="3568120"/>
            <a:ext cx="656107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b="1" spc="0" dirty="0" smtClean="0">
                <a:latin typeface="Arial"/>
                <a:cs typeface="Arial"/>
              </a:rPr>
              <a:t>buc</a:t>
            </a:r>
            <a:r>
              <a:rPr sz="1800" b="1" spc="-4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l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19708" y="4448556"/>
            <a:ext cx="175552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sz="2700" spc="0" baseline="3034" dirty="0" smtClean="0">
                <a:solidFill>
                  <a:srgbClr val="FFFFFF"/>
                </a:solidFill>
                <a:latin typeface="Calibri"/>
                <a:cs typeface="Calibri"/>
              </a:rPr>
              <a:t>8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169314" y="4567610"/>
            <a:ext cx="4743704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b="1" spc="0" dirty="0" smtClean="0">
                <a:latin typeface="Arial"/>
                <a:cs typeface="Arial"/>
              </a:rPr>
              <a:t>promoci</a:t>
            </a:r>
            <a:r>
              <a:rPr sz="1800" b="1" spc="4" dirty="0" smtClean="0">
                <a:latin typeface="Arial"/>
                <a:cs typeface="Arial"/>
              </a:rPr>
              <a:t>ó</a:t>
            </a:r>
            <a:r>
              <a:rPr sz="1800" b="1" spc="0" dirty="0" smtClean="0">
                <a:latin typeface="Arial"/>
                <a:cs typeface="Arial"/>
              </a:rPr>
              <a:t>n y</a:t>
            </a:r>
            <a:r>
              <a:rPr sz="1800" b="1" spc="-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apo</a:t>
            </a:r>
            <a:r>
              <a:rPr sz="1800" b="1" spc="-14" dirty="0" smtClean="0">
                <a:latin typeface="Arial"/>
                <a:cs typeface="Arial"/>
              </a:rPr>
              <a:t>y</a:t>
            </a:r>
            <a:r>
              <a:rPr sz="1800" b="1" spc="0" dirty="0" smtClean="0">
                <a:latin typeface="Arial"/>
                <a:cs typeface="Arial"/>
              </a:rPr>
              <a:t>o</a:t>
            </a:r>
            <a:r>
              <a:rPr sz="1800" b="1" spc="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de </a:t>
            </a:r>
            <a:r>
              <a:rPr sz="1800" b="1" spc="4" dirty="0" smtClean="0">
                <a:latin typeface="Arial"/>
                <a:cs typeface="Arial"/>
              </a:rPr>
              <a:t>l</a:t>
            </a:r>
            <a:r>
              <a:rPr sz="1800" b="1" spc="0" dirty="0" smtClean="0">
                <a:latin typeface="Arial"/>
                <a:cs typeface="Arial"/>
              </a:rPr>
              <a:t>a</a:t>
            </a:r>
            <a:r>
              <a:rPr sz="1800" b="1" spc="-9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la</a:t>
            </a:r>
            <a:r>
              <a:rPr sz="1800" b="1" spc="-4" dirty="0" smtClean="0">
                <a:latin typeface="Arial"/>
                <a:cs typeface="Arial"/>
              </a:rPr>
              <a:t>c</a:t>
            </a:r>
            <a:r>
              <a:rPr sz="1800" b="1" spc="0" dirty="0" smtClean="0">
                <a:latin typeface="Arial"/>
                <a:cs typeface="Arial"/>
              </a:rPr>
              <a:t>tancia</a:t>
            </a:r>
            <a:r>
              <a:rPr sz="1800" b="1" spc="9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m</a:t>
            </a:r>
            <a:r>
              <a:rPr sz="1800" b="1" spc="-9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te</a:t>
            </a:r>
            <a:r>
              <a:rPr sz="1800" b="1" spc="-9" dirty="0" smtClean="0">
                <a:latin typeface="Arial"/>
                <a:cs typeface="Arial"/>
              </a:rPr>
              <a:t>r</a:t>
            </a:r>
            <a:r>
              <a:rPr sz="1800" b="1" spc="0" dirty="0" smtClean="0">
                <a:latin typeface="Arial"/>
                <a:cs typeface="Arial"/>
              </a:rPr>
              <a:t>na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19708" y="5296789"/>
            <a:ext cx="175552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5"/>
              </a:lnSpc>
              <a:spcBef>
                <a:spcPts val="96"/>
              </a:spcBef>
            </a:pPr>
            <a:r>
              <a:rPr sz="2700" spc="0" baseline="3034" dirty="0" smtClean="0">
                <a:solidFill>
                  <a:srgbClr val="FFFFFF"/>
                </a:solidFill>
                <a:latin typeface="Calibri"/>
                <a:cs typeface="Calibri"/>
              </a:rPr>
              <a:t>9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69314" y="5377743"/>
            <a:ext cx="834415" cy="2540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939"/>
              </a:lnSpc>
              <a:spcBef>
                <a:spcPts val="97"/>
              </a:spcBef>
            </a:pPr>
            <a:r>
              <a:rPr sz="1800" b="1" spc="0" dirty="0" smtClean="0">
                <a:latin typeface="Arial"/>
                <a:cs typeface="Arial"/>
              </a:rPr>
              <a:t>uterino</a:t>
            </a:r>
            <a:endParaRPr sz="18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0" y="0"/>
            <a:ext cx="12192000" cy="685799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00"/>
              </a:lnSpc>
              <a:spcBef>
                <a:spcPts val="45"/>
              </a:spcBef>
            </a:pPr>
            <a:endParaRPr sz="800"/>
          </a:p>
          <a:p>
            <a:pPr marL="798880">
              <a:lnSpc>
                <a:spcPts val="2562"/>
              </a:lnSpc>
              <a:spcBef>
                <a:spcPts val="2000"/>
              </a:spcBef>
            </a:pPr>
            <a:r>
              <a:rPr sz="3600" b="1" spc="0" baseline="-10240" dirty="0" smtClean="0">
                <a:solidFill>
                  <a:srgbClr val="FFFFFF"/>
                </a:solidFill>
                <a:latin typeface="Calibri"/>
                <a:cs typeface="Calibri"/>
              </a:rPr>
              <a:t>1  </a:t>
            </a:r>
            <a:r>
              <a:rPr sz="3600" b="1" spc="437" baseline="-10240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700" b="1" spc="-54" baseline="9662" dirty="0" smtClean="0">
                <a:latin typeface="Arial"/>
                <a:cs typeface="Arial"/>
              </a:rPr>
              <a:t>A</a:t>
            </a:r>
            <a:r>
              <a:rPr sz="2700" b="1" spc="0" baseline="9662" dirty="0" smtClean="0">
                <a:latin typeface="Arial"/>
                <a:cs typeface="Arial"/>
              </a:rPr>
              <a:t>t</a:t>
            </a:r>
            <a:r>
              <a:rPr sz="2700" b="1" spc="-4" baseline="9662" dirty="0" smtClean="0">
                <a:latin typeface="Arial"/>
                <a:cs typeface="Arial"/>
              </a:rPr>
              <a:t>e</a:t>
            </a:r>
            <a:r>
              <a:rPr sz="2700" b="1" spc="0" baseline="9662" dirty="0" smtClean="0">
                <a:latin typeface="Arial"/>
                <a:cs typeface="Arial"/>
              </a:rPr>
              <a:t>nción</a:t>
            </a:r>
            <a:r>
              <a:rPr sz="2700" b="1" spc="44" baseline="9662" dirty="0" smtClean="0">
                <a:latin typeface="Arial"/>
                <a:cs typeface="Arial"/>
              </a:rPr>
              <a:t> </a:t>
            </a:r>
            <a:r>
              <a:rPr sz="2700" b="1" spc="-4" baseline="9662" dirty="0" smtClean="0">
                <a:latin typeface="Arial"/>
                <a:cs typeface="Arial"/>
              </a:rPr>
              <a:t>e</a:t>
            </a:r>
            <a:r>
              <a:rPr sz="2700" b="1" spc="0" baseline="9662" dirty="0" smtClean="0">
                <a:latin typeface="Arial"/>
                <a:cs typeface="Arial"/>
              </a:rPr>
              <a:t>n</a:t>
            </a:r>
            <a:r>
              <a:rPr sz="2700" b="1" spc="4" baseline="9662" dirty="0" smtClean="0">
                <a:latin typeface="Arial"/>
                <a:cs typeface="Arial"/>
              </a:rPr>
              <a:t> </a:t>
            </a:r>
            <a:r>
              <a:rPr sz="2700" b="1" spc="-4" baseline="9662" dirty="0" smtClean="0">
                <a:latin typeface="Arial"/>
                <a:cs typeface="Arial"/>
              </a:rPr>
              <a:t>sa</a:t>
            </a:r>
            <a:r>
              <a:rPr sz="2700" b="1" spc="0" baseline="9662" dirty="0" smtClean="0">
                <a:latin typeface="Arial"/>
                <a:cs typeface="Arial"/>
              </a:rPr>
              <a:t>l</a:t>
            </a:r>
            <a:r>
              <a:rPr sz="2700" b="1" spc="4" baseline="9662" dirty="0" smtClean="0">
                <a:latin typeface="Arial"/>
                <a:cs typeface="Arial"/>
              </a:rPr>
              <a:t>u</a:t>
            </a:r>
            <a:r>
              <a:rPr sz="2700" b="1" spc="0" baseline="9662" dirty="0" smtClean="0">
                <a:latin typeface="Arial"/>
                <a:cs typeface="Arial"/>
              </a:rPr>
              <a:t>d p</a:t>
            </a:r>
            <a:r>
              <a:rPr sz="2700" b="1" spc="4" baseline="9662" dirty="0" smtClean="0">
                <a:latin typeface="Arial"/>
                <a:cs typeface="Arial"/>
              </a:rPr>
              <a:t>o</a:t>
            </a:r>
            <a:r>
              <a:rPr sz="2700" b="1" spc="0" baseline="9662" dirty="0" smtClean="0">
                <a:latin typeface="Arial"/>
                <a:cs typeface="Arial"/>
              </a:rPr>
              <a:t>r </a:t>
            </a:r>
            <a:r>
              <a:rPr sz="2700" b="1" spc="-9" baseline="9662" dirty="0" smtClean="0">
                <a:latin typeface="Arial"/>
                <a:cs typeface="Arial"/>
              </a:rPr>
              <a:t>m</a:t>
            </a:r>
            <a:r>
              <a:rPr sz="2700" b="1" spc="-4" baseline="9662" dirty="0" smtClean="0">
                <a:latin typeface="Arial"/>
                <a:cs typeface="Arial"/>
              </a:rPr>
              <a:t>e</a:t>
            </a:r>
            <a:r>
              <a:rPr sz="2700" b="1" spc="0" baseline="9662" dirty="0" smtClean="0">
                <a:latin typeface="Arial"/>
                <a:cs typeface="Arial"/>
              </a:rPr>
              <a:t>d</a:t>
            </a:r>
            <a:r>
              <a:rPr sz="2700" b="1" spc="4" baseline="9662" dirty="0" smtClean="0">
                <a:latin typeface="Arial"/>
                <a:cs typeface="Arial"/>
              </a:rPr>
              <a:t>i</a:t>
            </a:r>
            <a:r>
              <a:rPr sz="2700" b="1" spc="-4" baseline="9662" dirty="0" smtClean="0">
                <a:latin typeface="Arial"/>
                <a:cs typeface="Arial"/>
              </a:rPr>
              <a:t>c</a:t>
            </a:r>
            <a:r>
              <a:rPr sz="2700" b="1" spc="0" baseline="9662" dirty="0" smtClean="0">
                <a:latin typeface="Arial"/>
                <a:cs typeface="Arial"/>
              </a:rPr>
              <a:t>i</a:t>
            </a:r>
            <a:r>
              <a:rPr sz="2700" b="1" spc="4" baseline="9662" dirty="0" smtClean="0">
                <a:latin typeface="Arial"/>
                <a:cs typeface="Arial"/>
              </a:rPr>
              <a:t>n</a:t>
            </a:r>
            <a:r>
              <a:rPr sz="2700" b="1" spc="0" baseline="9662" dirty="0" smtClean="0">
                <a:latin typeface="Arial"/>
                <a:cs typeface="Arial"/>
              </a:rPr>
              <a:t>a</a:t>
            </a:r>
            <a:r>
              <a:rPr sz="2700" b="1" spc="-9" baseline="9662" dirty="0" smtClean="0">
                <a:latin typeface="Arial"/>
                <a:cs typeface="Arial"/>
              </a:rPr>
              <a:t> </a:t>
            </a:r>
            <a:r>
              <a:rPr sz="2700" b="1" spc="0" baseline="9662" dirty="0" smtClean="0">
                <a:latin typeface="Arial"/>
                <a:cs typeface="Arial"/>
              </a:rPr>
              <a:t>gen</a:t>
            </a:r>
            <a:r>
              <a:rPr sz="2700" b="1" spc="-4" baseline="9662" dirty="0" smtClean="0">
                <a:latin typeface="Arial"/>
                <a:cs typeface="Arial"/>
              </a:rPr>
              <a:t>e</a:t>
            </a:r>
            <a:r>
              <a:rPr sz="2700" b="1" spc="0" baseline="9662" dirty="0" smtClean="0">
                <a:latin typeface="Arial"/>
                <a:cs typeface="Arial"/>
              </a:rPr>
              <a:t>r</a:t>
            </a:r>
            <a:r>
              <a:rPr sz="2700" b="1" spc="-9" baseline="9662" dirty="0" smtClean="0">
                <a:latin typeface="Arial"/>
                <a:cs typeface="Arial"/>
              </a:rPr>
              <a:t>a</a:t>
            </a:r>
            <a:r>
              <a:rPr sz="2700" b="1" spc="0" baseline="9662" dirty="0" smtClean="0">
                <a:latin typeface="Arial"/>
                <a:cs typeface="Arial"/>
              </a:rPr>
              <a:t>l</a:t>
            </a:r>
            <a:r>
              <a:rPr sz="2700" b="1" spc="4" baseline="9662" dirty="0" smtClean="0">
                <a:latin typeface="Arial"/>
                <a:cs typeface="Arial"/>
              </a:rPr>
              <a:t> </a:t>
            </a:r>
            <a:r>
              <a:rPr sz="2700" b="1" spc="0" baseline="9662" dirty="0" smtClean="0">
                <a:latin typeface="Arial"/>
                <a:cs typeface="Arial"/>
              </a:rPr>
              <a:t>o           </a:t>
            </a:r>
            <a:r>
              <a:rPr sz="2700" b="1" spc="363" baseline="9662" dirty="0" smtClean="0">
                <a:latin typeface="Arial"/>
                <a:cs typeface="Arial"/>
              </a:rPr>
              <a:t> </a:t>
            </a:r>
            <a:r>
              <a:rPr sz="1800" spc="4" baseline="2275" dirty="0" smtClean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800" spc="0" baseline="2275" dirty="0" smtClean="0">
                <a:solidFill>
                  <a:srgbClr val="FFFFFF"/>
                </a:solidFill>
                <a:latin typeface="Calibri"/>
                <a:cs typeface="Calibri"/>
              </a:rPr>
              <a:t>1          </a:t>
            </a:r>
            <a:r>
              <a:rPr sz="1800" spc="24" baseline="2275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D</a:t>
            </a:r>
            <a:r>
              <a:rPr sz="1800" b="1" spc="-9" dirty="0" smtClean="0">
                <a:latin typeface="Arial"/>
                <a:cs typeface="Arial"/>
              </a:rPr>
              <a:t>e</a:t>
            </a:r>
            <a:r>
              <a:rPr sz="1800" b="1" spc="0" dirty="0" smtClean="0">
                <a:latin typeface="Arial"/>
                <a:cs typeface="Arial"/>
              </a:rPr>
              <a:t>te</a:t>
            </a:r>
            <a:r>
              <a:rPr sz="1800" b="1" spc="-9" dirty="0" smtClean="0">
                <a:latin typeface="Arial"/>
                <a:cs typeface="Arial"/>
              </a:rPr>
              <a:t>c</a:t>
            </a:r>
            <a:r>
              <a:rPr sz="1800" b="1" spc="0" dirty="0" smtClean="0">
                <a:latin typeface="Arial"/>
                <a:cs typeface="Arial"/>
              </a:rPr>
              <a:t>ción</a:t>
            </a:r>
            <a:r>
              <a:rPr sz="1800" b="1" spc="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tempr</a:t>
            </a:r>
            <a:r>
              <a:rPr sz="1800" b="1" spc="-9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na</a:t>
            </a:r>
            <a:r>
              <a:rPr sz="1800" b="1" spc="1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de c</a:t>
            </a:r>
            <a:r>
              <a:rPr sz="1800" b="1" spc="-4" dirty="0" smtClean="0">
                <a:latin typeface="Arial"/>
                <a:cs typeface="Arial"/>
              </a:rPr>
              <a:t>á</a:t>
            </a:r>
            <a:r>
              <a:rPr sz="1800" b="1" spc="0" dirty="0" smtClean="0">
                <a:latin typeface="Arial"/>
                <a:cs typeface="Arial"/>
              </a:rPr>
              <a:t>nc</a:t>
            </a:r>
            <a:r>
              <a:rPr sz="1800" b="1" spc="-4" dirty="0" smtClean="0">
                <a:latin typeface="Arial"/>
                <a:cs typeface="Arial"/>
              </a:rPr>
              <a:t>e</a:t>
            </a:r>
            <a:r>
              <a:rPr sz="1800" b="1" spc="0" dirty="0" smtClean="0">
                <a:latin typeface="Arial"/>
                <a:cs typeface="Arial"/>
              </a:rPr>
              <a:t>r</a:t>
            </a:r>
            <a:r>
              <a:rPr sz="1800" b="1" spc="9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de</a:t>
            </a:r>
            <a:r>
              <a:rPr sz="1800" b="1" spc="-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próstata</a:t>
            </a:r>
            <a:endParaRPr sz="1800">
              <a:latin typeface="Arial"/>
              <a:cs typeface="Arial"/>
            </a:endParaRPr>
          </a:p>
          <a:p>
            <a:pPr marL="1329817">
              <a:lnSpc>
                <a:spcPct val="95825"/>
              </a:lnSpc>
              <a:spcBef>
                <a:spcPts val="2407"/>
              </a:spcBef>
            </a:pPr>
            <a:r>
              <a:rPr sz="1400" spc="0" dirty="0" smtClean="0">
                <a:latin typeface="Arial"/>
                <a:cs typeface="Arial"/>
              </a:rPr>
              <a:t>Obje</a:t>
            </a:r>
            <a:r>
              <a:rPr sz="1400" spc="4" dirty="0" smtClean="0">
                <a:latin typeface="Arial"/>
                <a:cs typeface="Arial"/>
              </a:rPr>
              <a:t>t</a:t>
            </a:r>
            <a:r>
              <a:rPr sz="1400" spc="0" dirty="0" smtClean="0">
                <a:latin typeface="Arial"/>
                <a:cs typeface="Arial"/>
              </a:rPr>
              <a:t>i</a:t>
            </a:r>
            <a:r>
              <a:rPr sz="1400" spc="-19" dirty="0" smtClean="0">
                <a:latin typeface="Arial"/>
                <a:cs typeface="Arial"/>
              </a:rPr>
              <a:t>v</a:t>
            </a:r>
            <a:r>
              <a:rPr sz="1400" spc="0" dirty="0" smtClean="0">
                <a:latin typeface="Arial"/>
                <a:cs typeface="Arial"/>
              </a:rPr>
              <a:t>os</a:t>
            </a:r>
            <a:endParaRPr sz="1400">
              <a:latin typeface="Arial"/>
              <a:cs typeface="Arial"/>
            </a:endParaRPr>
          </a:p>
          <a:p>
            <a:pPr marL="1329817">
              <a:lnSpc>
                <a:spcPts val="1771"/>
              </a:lnSpc>
              <a:spcBef>
                <a:spcPts val="1750"/>
              </a:spcBef>
            </a:pPr>
            <a:r>
              <a:rPr sz="1400" spc="0" dirty="0" smtClean="0">
                <a:latin typeface="Arial"/>
                <a:cs typeface="Arial"/>
              </a:rPr>
              <a:t>A</a:t>
            </a:r>
            <a:r>
              <a:rPr sz="1400" spc="4" dirty="0" smtClean="0">
                <a:latin typeface="Arial"/>
                <a:cs typeface="Arial"/>
              </a:rPr>
              <a:t>t</a:t>
            </a:r>
            <a:r>
              <a:rPr sz="1400" spc="0" dirty="0" smtClean="0">
                <a:latin typeface="Arial"/>
                <a:cs typeface="Arial"/>
              </a:rPr>
              <a:t>en</a:t>
            </a:r>
            <a:r>
              <a:rPr sz="1400" spc="4" dirty="0" smtClean="0">
                <a:latin typeface="Arial"/>
                <a:cs typeface="Arial"/>
              </a:rPr>
              <a:t>c</a:t>
            </a:r>
            <a:r>
              <a:rPr sz="1400" spc="0" dirty="0" smtClean="0">
                <a:latin typeface="Arial"/>
                <a:cs typeface="Arial"/>
              </a:rPr>
              <a:t>iones</a:t>
            </a:r>
            <a:r>
              <a:rPr sz="1400" spc="-44" dirty="0" smtClean="0">
                <a:latin typeface="Arial"/>
                <a:cs typeface="Arial"/>
              </a:rPr>
              <a:t> </a:t>
            </a:r>
            <a:r>
              <a:rPr sz="1400" spc="0" dirty="0" smtClean="0">
                <a:latin typeface="Arial"/>
                <a:cs typeface="Arial"/>
              </a:rPr>
              <a:t>in</a:t>
            </a:r>
            <a:r>
              <a:rPr sz="1400" spc="4" dirty="0" smtClean="0">
                <a:latin typeface="Arial"/>
                <a:cs typeface="Arial"/>
              </a:rPr>
              <a:t>c</a:t>
            </a:r>
            <a:r>
              <a:rPr sz="1400" spc="0" dirty="0" smtClean="0">
                <a:latin typeface="Arial"/>
                <a:cs typeface="Arial"/>
              </a:rPr>
              <a:t>luidas                                                                                  </a:t>
            </a:r>
            <a:r>
              <a:rPr sz="1400" spc="114" dirty="0" smtClean="0">
                <a:latin typeface="Arial"/>
                <a:cs typeface="Arial"/>
              </a:rPr>
              <a:t> </a:t>
            </a:r>
            <a:r>
              <a:rPr sz="2700" b="1" spc="0" baseline="-12883" dirty="0" smtClean="0">
                <a:latin typeface="Arial"/>
                <a:cs typeface="Arial"/>
              </a:rPr>
              <a:t>r</a:t>
            </a:r>
            <a:r>
              <a:rPr sz="2700" b="1" spc="-9" baseline="-12883" dirty="0" smtClean="0">
                <a:latin typeface="Arial"/>
                <a:cs typeface="Arial"/>
              </a:rPr>
              <a:t>e</a:t>
            </a:r>
            <a:r>
              <a:rPr sz="2700" b="1" spc="0" baseline="-12883" dirty="0" smtClean="0">
                <a:latin typeface="Arial"/>
                <a:cs typeface="Arial"/>
              </a:rPr>
              <a:t>cto</a:t>
            </a:r>
            <a:endParaRPr sz="1800">
              <a:latin typeface="Arial"/>
              <a:cs typeface="Arial"/>
            </a:endParaRPr>
          </a:p>
          <a:p>
            <a:pPr marL="1329817">
              <a:lnSpc>
                <a:spcPct val="95825"/>
              </a:lnSpc>
              <a:spcBef>
                <a:spcPts val="1668"/>
              </a:spcBef>
            </a:pPr>
            <a:r>
              <a:rPr sz="1400" spc="-4" dirty="0" smtClean="0">
                <a:latin typeface="Arial"/>
                <a:cs typeface="Arial"/>
              </a:rPr>
              <a:t>D</a:t>
            </a:r>
            <a:r>
              <a:rPr sz="1400" spc="0" dirty="0" smtClean="0">
                <a:latin typeface="Arial"/>
                <a:cs typeface="Arial"/>
              </a:rPr>
              <a:t>e</a:t>
            </a:r>
            <a:r>
              <a:rPr sz="1400" spc="4" dirty="0" smtClean="0">
                <a:latin typeface="Arial"/>
                <a:cs typeface="Arial"/>
              </a:rPr>
              <a:t>sc</a:t>
            </a:r>
            <a:r>
              <a:rPr sz="1400" spc="0" dirty="0" smtClean="0">
                <a:latin typeface="Arial"/>
                <a:cs typeface="Arial"/>
              </a:rPr>
              <a:t>rip</a:t>
            </a:r>
            <a:r>
              <a:rPr sz="1400" spc="4" dirty="0" smtClean="0">
                <a:latin typeface="Arial"/>
                <a:cs typeface="Arial"/>
              </a:rPr>
              <a:t>c</a:t>
            </a:r>
            <a:r>
              <a:rPr sz="1400" spc="0" dirty="0" smtClean="0">
                <a:latin typeface="Arial"/>
                <a:cs typeface="Arial"/>
              </a:rPr>
              <a:t>ión</a:t>
            </a:r>
            <a:r>
              <a:rPr sz="1400" spc="-39" dirty="0" smtClean="0">
                <a:latin typeface="Arial"/>
                <a:cs typeface="Arial"/>
              </a:rPr>
              <a:t> </a:t>
            </a:r>
            <a:r>
              <a:rPr sz="1400" spc="0" dirty="0" smtClean="0">
                <a:latin typeface="Arial"/>
                <a:cs typeface="Arial"/>
              </a:rPr>
              <a:t>del</a:t>
            </a:r>
            <a:r>
              <a:rPr sz="1400" spc="-14" dirty="0" smtClean="0">
                <a:latin typeface="Arial"/>
                <a:cs typeface="Arial"/>
              </a:rPr>
              <a:t> </a:t>
            </a:r>
            <a:r>
              <a:rPr sz="1400" spc="0" dirty="0" smtClean="0">
                <a:latin typeface="Arial"/>
                <a:cs typeface="Arial"/>
              </a:rPr>
              <a:t>pro</a:t>
            </a:r>
            <a:r>
              <a:rPr sz="1400" spc="4" dirty="0" smtClean="0">
                <a:latin typeface="Arial"/>
                <a:cs typeface="Arial"/>
              </a:rPr>
              <a:t>c</a:t>
            </a:r>
            <a:r>
              <a:rPr sz="1400" spc="0" dirty="0" smtClean="0">
                <a:latin typeface="Arial"/>
                <a:cs typeface="Arial"/>
              </a:rPr>
              <a:t>edi</a:t>
            </a:r>
            <a:r>
              <a:rPr sz="1400" spc="-4" dirty="0" smtClean="0">
                <a:latin typeface="Arial"/>
                <a:cs typeface="Arial"/>
              </a:rPr>
              <a:t>m</a:t>
            </a:r>
            <a:r>
              <a:rPr sz="1400" spc="0" dirty="0" smtClean="0">
                <a:latin typeface="Arial"/>
                <a:cs typeface="Arial"/>
              </a:rPr>
              <a:t>ie</a:t>
            </a:r>
            <a:r>
              <a:rPr sz="1400" spc="-14" dirty="0" smtClean="0">
                <a:latin typeface="Arial"/>
                <a:cs typeface="Arial"/>
              </a:rPr>
              <a:t>n</a:t>
            </a:r>
            <a:r>
              <a:rPr sz="1400" spc="4" dirty="0" smtClean="0">
                <a:latin typeface="Arial"/>
                <a:cs typeface="Arial"/>
              </a:rPr>
              <a:t>t</a:t>
            </a:r>
            <a:r>
              <a:rPr sz="1400" spc="0" dirty="0" smtClean="0">
                <a:latin typeface="Arial"/>
                <a:cs typeface="Arial"/>
              </a:rPr>
              <a:t>o</a:t>
            </a:r>
            <a:endParaRPr sz="1400">
              <a:latin typeface="Arial"/>
              <a:cs typeface="Arial"/>
            </a:endParaRPr>
          </a:p>
          <a:p>
            <a:pPr marL="1329817">
              <a:lnSpc>
                <a:spcPts val="2221"/>
              </a:lnSpc>
              <a:spcBef>
                <a:spcPts val="1746"/>
              </a:spcBef>
            </a:pPr>
            <a:r>
              <a:rPr sz="2100" spc="0" baseline="18635" dirty="0" smtClean="0">
                <a:latin typeface="Arial"/>
                <a:cs typeface="Arial"/>
              </a:rPr>
              <a:t>E</a:t>
            </a:r>
            <a:r>
              <a:rPr sz="2100" spc="-19" baseline="18635" dirty="0" smtClean="0">
                <a:latin typeface="Arial"/>
                <a:cs typeface="Arial"/>
              </a:rPr>
              <a:t>x</a:t>
            </a:r>
            <a:r>
              <a:rPr sz="2100" spc="0" baseline="18635" dirty="0" smtClean="0">
                <a:latin typeface="Arial"/>
                <a:cs typeface="Arial"/>
              </a:rPr>
              <a:t>a</a:t>
            </a:r>
            <a:r>
              <a:rPr sz="2100" spc="-4" baseline="18635" dirty="0" smtClean="0">
                <a:latin typeface="Arial"/>
                <a:cs typeface="Arial"/>
              </a:rPr>
              <a:t>m</a:t>
            </a:r>
            <a:r>
              <a:rPr sz="2100" spc="0" baseline="18635" dirty="0" smtClean="0">
                <a:latin typeface="Arial"/>
                <a:cs typeface="Arial"/>
              </a:rPr>
              <a:t>en</a:t>
            </a:r>
            <a:r>
              <a:rPr sz="2100" spc="-4" baseline="18635" dirty="0" smtClean="0">
                <a:latin typeface="Arial"/>
                <a:cs typeface="Arial"/>
              </a:rPr>
              <a:t> </a:t>
            </a:r>
            <a:r>
              <a:rPr sz="2100" spc="4" baseline="18635" dirty="0" smtClean="0">
                <a:latin typeface="Arial"/>
                <a:cs typeface="Arial"/>
              </a:rPr>
              <a:t>fís</a:t>
            </a:r>
            <a:r>
              <a:rPr sz="2100" spc="0" baseline="18635" dirty="0" smtClean="0">
                <a:latin typeface="Arial"/>
                <a:cs typeface="Arial"/>
              </a:rPr>
              <a:t>i</a:t>
            </a:r>
            <a:r>
              <a:rPr sz="2100" spc="4" baseline="18635" dirty="0" smtClean="0">
                <a:latin typeface="Arial"/>
                <a:cs typeface="Arial"/>
              </a:rPr>
              <a:t>c</a:t>
            </a:r>
            <a:r>
              <a:rPr sz="2100" spc="0" baseline="18635" dirty="0" smtClean="0">
                <a:latin typeface="Arial"/>
                <a:cs typeface="Arial"/>
              </a:rPr>
              <a:t>o                                                                                            </a:t>
            </a:r>
            <a:r>
              <a:rPr sz="2100" spc="134" baseline="18635" dirty="0" smtClean="0">
                <a:latin typeface="Arial"/>
                <a:cs typeface="Arial"/>
              </a:rPr>
              <a:t> </a:t>
            </a:r>
            <a:r>
              <a:rPr sz="1800" b="1" spc="-4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nt</a:t>
            </a:r>
            <a:r>
              <a:rPr sz="1800" b="1" spc="4" dirty="0" smtClean="0">
                <a:latin typeface="Arial"/>
                <a:cs typeface="Arial"/>
              </a:rPr>
              <a:t>i</a:t>
            </a:r>
            <a:r>
              <a:rPr sz="1800" b="1" spc="-4" dirty="0" smtClean="0">
                <a:latin typeface="Arial"/>
                <a:cs typeface="Arial"/>
              </a:rPr>
              <a:t>c</a:t>
            </a:r>
            <a:r>
              <a:rPr sz="1800" b="1" spc="0" dirty="0" smtClean="0">
                <a:latin typeface="Arial"/>
                <a:cs typeface="Arial"/>
              </a:rPr>
              <a:t>o</a:t>
            </a:r>
            <a:r>
              <a:rPr sz="1800" b="1" spc="4" dirty="0" smtClean="0">
                <a:latin typeface="Arial"/>
                <a:cs typeface="Arial"/>
              </a:rPr>
              <a:t>n</a:t>
            </a:r>
            <a:r>
              <a:rPr sz="1800" b="1" spc="-4" dirty="0" smtClean="0">
                <a:latin typeface="Arial"/>
                <a:cs typeface="Arial"/>
              </a:rPr>
              <a:t>ce</a:t>
            </a:r>
            <a:r>
              <a:rPr sz="1800" b="1" spc="0" dirty="0" smtClean="0">
                <a:latin typeface="Arial"/>
                <a:cs typeface="Arial"/>
              </a:rPr>
              <a:t>pción</a:t>
            </a:r>
            <a:endParaRPr sz="1800">
              <a:latin typeface="Arial"/>
              <a:cs typeface="Arial"/>
            </a:endParaRPr>
          </a:p>
          <a:p>
            <a:pPr marL="1329817">
              <a:lnSpc>
                <a:spcPct val="95825"/>
              </a:lnSpc>
              <a:spcBef>
                <a:spcPts val="1219"/>
              </a:spcBef>
            </a:pPr>
            <a:r>
              <a:rPr sz="1400" spc="0" dirty="0" smtClean="0">
                <a:latin typeface="Arial"/>
                <a:cs typeface="Arial"/>
              </a:rPr>
              <a:t>Plan</a:t>
            </a:r>
            <a:r>
              <a:rPr sz="1400" spc="-4" dirty="0" smtClean="0">
                <a:latin typeface="Arial"/>
                <a:cs typeface="Arial"/>
              </a:rPr>
              <a:t> </a:t>
            </a:r>
            <a:r>
              <a:rPr sz="1400" spc="0" dirty="0" smtClean="0">
                <a:latin typeface="Arial"/>
                <a:cs typeface="Arial"/>
              </a:rPr>
              <a:t>de</a:t>
            </a:r>
            <a:r>
              <a:rPr sz="1400" spc="-14" dirty="0" smtClean="0">
                <a:latin typeface="Arial"/>
                <a:cs typeface="Arial"/>
              </a:rPr>
              <a:t> </a:t>
            </a:r>
            <a:r>
              <a:rPr sz="1400" spc="4" dirty="0" smtClean="0">
                <a:latin typeface="Arial"/>
                <a:cs typeface="Arial"/>
              </a:rPr>
              <a:t>c</a:t>
            </a:r>
            <a:r>
              <a:rPr sz="1400" spc="0" dirty="0" smtClean="0">
                <a:latin typeface="Arial"/>
                <a:cs typeface="Arial"/>
              </a:rPr>
              <a:t>uidado</a:t>
            </a:r>
            <a:endParaRPr sz="1400">
              <a:latin typeface="Arial"/>
              <a:cs typeface="Arial"/>
            </a:endParaRPr>
          </a:p>
          <a:p>
            <a:pPr marL="1329817">
              <a:lnSpc>
                <a:spcPts val="1595"/>
              </a:lnSpc>
              <a:spcBef>
                <a:spcPts val="149"/>
              </a:spcBef>
            </a:pPr>
            <a:r>
              <a:rPr sz="2100" spc="4" baseline="-2070" dirty="0" smtClean="0">
                <a:latin typeface="Arial"/>
                <a:cs typeface="Arial"/>
              </a:rPr>
              <a:t>I</a:t>
            </a:r>
            <a:r>
              <a:rPr sz="2100" spc="0" baseline="-2070" dirty="0" smtClean="0">
                <a:latin typeface="Arial"/>
                <a:cs typeface="Arial"/>
              </a:rPr>
              <a:t>ns</a:t>
            </a:r>
            <a:r>
              <a:rPr sz="2100" spc="4" baseline="-2070" dirty="0" smtClean="0">
                <a:latin typeface="Arial"/>
                <a:cs typeface="Arial"/>
              </a:rPr>
              <a:t>t</a:t>
            </a:r>
            <a:r>
              <a:rPr sz="2100" spc="0" baseline="-2070" dirty="0" smtClean="0">
                <a:latin typeface="Arial"/>
                <a:cs typeface="Arial"/>
              </a:rPr>
              <a:t>ru</a:t>
            </a:r>
            <a:r>
              <a:rPr sz="2100" spc="-25" baseline="-2070" dirty="0" smtClean="0">
                <a:latin typeface="Arial"/>
                <a:cs typeface="Arial"/>
              </a:rPr>
              <a:t>m</a:t>
            </a:r>
            <a:r>
              <a:rPr sz="2100" spc="0" baseline="-2070" dirty="0" smtClean="0">
                <a:latin typeface="Arial"/>
                <a:cs typeface="Arial"/>
              </a:rPr>
              <a:t>en</a:t>
            </a:r>
            <a:r>
              <a:rPr sz="2100" spc="-9" baseline="-2070" dirty="0" smtClean="0">
                <a:latin typeface="Arial"/>
                <a:cs typeface="Arial"/>
              </a:rPr>
              <a:t>t</a:t>
            </a:r>
            <a:r>
              <a:rPr sz="2100" spc="0" baseline="-2070" dirty="0" smtClean="0">
                <a:latin typeface="Arial"/>
                <a:cs typeface="Arial"/>
              </a:rPr>
              <a:t>o</a:t>
            </a:r>
            <a:r>
              <a:rPr sz="2100" spc="-9" baseline="-2070" dirty="0" smtClean="0">
                <a:latin typeface="Arial"/>
                <a:cs typeface="Arial"/>
              </a:rPr>
              <a:t>s</a:t>
            </a:r>
            <a:r>
              <a:rPr sz="2100" spc="0" baseline="-2070" dirty="0" smtClean="0">
                <a:latin typeface="Arial"/>
                <a:cs typeface="Arial"/>
              </a:rPr>
              <a:t>,</a:t>
            </a:r>
            <a:r>
              <a:rPr sz="2100" spc="-44" baseline="-2070" dirty="0" smtClean="0">
                <a:latin typeface="Arial"/>
                <a:cs typeface="Arial"/>
              </a:rPr>
              <a:t> </a:t>
            </a:r>
            <a:r>
              <a:rPr sz="2100" spc="0" baseline="-2070" dirty="0" smtClean="0">
                <a:latin typeface="Arial"/>
                <a:cs typeface="Arial"/>
              </a:rPr>
              <a:t>insu</a:t>
            </a:r>
            <a:r>
              <a:rPr sz="2100" spc="-4" baseline="-2070" dirty="0" smtClean="0">
                <a:latin typeface="Arial"/>
                <a:cs typeface="Arial"/>
              </a:rPr>
              <a:t>m</a:t>
            </a:r>
            <a:r>
              <a:rPr sz="2100" spc="0" baseline="-2070" dirty="0" smtClean="0">
                <a:latin typeface="Arial"/>
                <a:cs typeface="Arial"/>
              </a:rPr>
              <a:t>os</a:t>
            </a:r>
            <a:r>
              <a:rPr sz="2100" spc="-24" baseline="-2070" dirty="0" smtClean="0">
                <a:latin typeface="Arial"/>
                <a:cs typeface="Arial"/>
              </a:rPr>
              <a:t> </a:t>
            </a:r>
            <a:r>
              <a:rPr sz="2100" spc="0" baseline="-2070" dirty="0" smtClean="0">
                <a:latin typeface="Arial"/>
                <a:cs typeface="Arial"/>
              </a:rPr>
              <a:t>y disposi</a:t>
            </a:r>
            <a:r>
              <a:rPr sz="2100" spc="4" baseline="-2070" dirty="0" smtClean="0">
                <a:latin typeface="Arial"/>
                <a:cs typeface="Arial"/>
              </a:rPr>
              <a:t>t</a:t>
            </a:r>
            <a:r>
              <a:rPr sz="2100" spc="0" baseline="-2070" dirty="0" smtClean="0">
                <a:latin typeface="Arial"/>
                <a:cs typeface="Arial"/>
              </a:rPr>
              <a:t>i</a:t>
            </a:r>
            <a:r>
              <a:rPr sz="2100" spc="-19" baseline="-2070" dirty="0" smtClean="0">
                <a:latin typeface="Arial"/>
                <a:cs typeface="Arial"/>
              </a:rPr>
              <a:t>v</a:t>
            </a:r>
            <a:r>
              <a:rPr sz="2100" spc="0" baseline="-2070" dirty="0" smtClean="0">
                <a:latin typeface="Arial"/>
                <a:cs typeface="Arial"/>
              </a:rPr>
              <a:t>os</a:t>
            </a:r>
            <a:endParaRPr sz="1400">
              <a:latin typeface="Arial"/>
              <a:cs typeface="Arial"/>
            </a:endParaRPr>
          </a:p>
          <a:p>
            <a:pPr marL="6610477">
              <a:lnSpc>
                <a:spcPts val="1825"/>
              </a:lnSpc>
              <a:spcBef>
                <a:spcPts val="11"/>
              </a:spcBef>
            </a:pPr>
            <a:r>
              <a:rPr sz="1800" spc="0" baseline="11377" dirty="0" smtClean="0">
                <a:solidFill>
                  <a:srgbClr val="FFFFFF"/>
                </a:solidFill>
                <a:latin typeface="Calibri"/>
                <a:cs typeface="Calibri"/>
              </a:rPr>
              <a:t>14      </a:t>
            </a:r>
            <a:r>
              <a:rPr sz="1800" spc="191" baseline="11377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F</a:t>
            </a:r>
            <a:r>
              <a:rPr sz="1800" b="1" spc="4" dirty="0" smtClean="0">
                <a:latin typeface="Arial"/>
                <a:cs typeface="Arial"/>
              </a:rPr>
              <a:t>o</a:t>
            </a:r>
            <a:r>
              <a:rPr sz="1800" b="1" spc="0" dirty="0" smtClean="0">
                <a:latin typeface="Arial"/>
                <a:cs typeface="Arial"/>
              </a:rPr>
              <a:t>rtifica</a:t>
            </a:r>
            <a:r>
              <a:rPr sz="1800" b="1" spc="-9" dirty="0" smtClean="0">
                <a:latin typeface="Arial"/>
                <a:cs typeface="Arial"/>
              </a:rPr>
              <a:t>c</a:t>
            </a:r>
            <a:r>
              <a:rPr sz="1800" b="1" spc="0" dirty="0" smtClean="0">
                <a:latin typeface="Arial"/>
                <a:cs typeface="Arial"/>
              </a:rPr>
              <a:t>i</a:t>
            </a:r>
            <a:r>
              <a:rPr sz="1800" b="1" spc="4" dirty="0" smtClean="0">
                <a:latin typeface="Arial"/>
                <a:cs typeface="Arial"/>
              </a:rPr>
              <a:t>ó</a:t>
            </a:r>
            <a:r>
              <a:rPr sz="1800" b="1" spc="0" dirty="0" smtClean="0">
                <a:latin typeface="Arial"/>
                <a:cs typeface="Arial"/>
              </a:rPr>
              <a:t>n </a:t>
            </a:r>
            <a:r>
              <a:rPr sz="1800" b="1" spc="-9" dirty="0" smtClean="0">
                <a:latin typeface="Arial"/>
                <a:cs typeface="Arial"/>
              </a:rPr>
              <a:t>c</a:t>
            </a:r>
            <a:r>
              <a:rPr sz="1800" b="1" spc="0" dirty="0" smtClean="0">
                <a:latin typeface="Arial"/>
                <a:cs typeface="Arial"/>
              </a:rPr>
              <a:t>on mi</a:t>
            </a:r>
            <a:r>
              <a:rPr sz="1800" b="1" spc="-4" dirty="0" smtClean="0">
                <a:latin typeface="Arial"/>
                <a:cs typeface="Arial"/>
              </a:rPr>
              <a:t>c</a:t>
            </a:r>
            <a:r>
              <a:rPr sz="1800" b="1" spc="0" dirty="0" smtClean="0">
                <a:latin typeface="Arial"/>
                <a:cs typeface="Arial"/>
              </a:rPr>
              <a:t>ron</a:t>
            </a:r>
            <a:r>
              <a:rPr sz="1800" b="1" spc="4" dirty="0" smtClean="0">
                <a:latin typeface="Arial"/>
                <a:cs typeface="Arial"/>
              </a:rPr>
              <a:t>u</a:t>
            </a:r>
            <a:r>
              <a:rPr sz="1800" b="1" spc="0" dirty="0" smtClean="0">
                <a:latin typeface="Arial"/>
                <a:cs typeface="Arial"/>
              </a:rPr>
              <a:t>trientes</a:t>
            </a:r>
            <a:r>
              <a:rPr sz="1800" b="1" spc="-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en</a:t>
            </a:r>
            <a:endParaRPr sz="1800">
              <a:latin typeface="Arial"/>
              <a:cs typeface="Arial"/>
            </a:endParaRPr>
          </a:p>
          <a:p>
            <a:pPr marL="7001256" marR="4525263" algn="ctr">
              <a:lnSpc>
                <a:spcPct val="95825"/>
              </a:lnSpc>
            </a:pPr>
            <a:r>
              <a:rPr sz="1800" b="1" spc="0" dirty="0" smtClean="0">
                <a:latin typeface="Arial"/>
                <a:cs typeface="Arial"/>
              </a:rPr>
              <a:t>p</a:t>
            </a:r>
            <a:r>
              <a:rPr sz="1800" b="1" spc="4" dirty="0" smtClean="0">
                <a:latin typeface="Arial"/>
                <a:cs typeface="Arial"/>
              </a:rPr>
              <a:t>o</a:t>
            </a:r>
            <a:r>
              <a:rPr sz="1800" b="1" spc="0" dirty="0" smtClean="0">
                <a:latin typeface="Arial"/>
                <a:cs typeface="Arial"/>
              </a:rPr>
              <a:t>l</a:t>
            </a:r>
            <a:r>
              <a:rPr sz="1800" b="1" spc="-39" dirty="0" smtClean="0">
                <a:latin typeface="Arial"/>
                <a:cs typeface="Arial"/>
              </a:rPr>
              <a:t>v</a:t>
            </a:r>
            <a:r>
              <a:rPr sz="1800" b="1" spc="0" dirty="0" smtClean="0">
                <a:latin typeface="Arial"/>
                <a:cs typeface="Arial"/>
              </a:rPr>
              <a:t>o</a:t>
            </a:r>
            <a:endParaRPr sz="1800">
              <a:latin typeface="Arial"/>
              <a:cs typeface="Arial"/>
            </a:endParaRPr>
          </a:p>
          <a:p>
            <a:pPr marL="6648577">
              <a:lnSpc>
                <a:spcPts val="2069"/>
              </a:lnSpc>
              <a:spcBef>
                <a:spcPts val="2680"/>
              </a:spcBef>
            </a:pPr>
            <a:r>
              <a:rPr sz="1800" spc="4" baseline="4551" dirty="0" smtClean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800" spc="0" baseline="4551" dirty="0" smtClean="0">
                <a:solidFill>
                  <a:srgbClr val="FFFFFF"/>
                </a:solidFill>
                <a:latin typeface="Calibri"/>
                <a:cs typeface="Calibri"/>
              </a:rPr>
              <a:t>5         </a:t>
            </a:r>
            <a:r>
              <a:rPr sz="1800" spc="129" baseline="4551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54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t</a:t>
            </a:r>
            <a:r>
              <a:rPr sz="1800" b="1" spc="-4" dirty="0" smtClean="0">
                <a:latin typeface="Arial"/>
                <a:cs typeface="Arial"/>
              </a:rPr>
              <a:t>e</a:t>
            </a:r>
            <a:r>
              <a:rPr sz="1800" b="1" spc="0" dirty="0" smtClean="0">
                <a:latin typeface="Arial"/>
                <a:cs typeface="Arial"/>
              </a:rPr>
              <a:t>nción</a:t>
            </a:r>
            <a:r>
              <a:rPr sz="1800" b="1" spc="4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a </a:t>
            </a:r>
            <a:r>
              <a:rPr sz="1800" b="1" spc="4" dirty="0" smtClean="0">
                <a:latin typeface="Arial"/>
                <a:cs typeface="Arial"/>
              </a:rPr>
              <a:t>l</a:t>
            </a:r>
            <a:r>
              <a:rPr sz="1800" b="1" spc="0" dirty="0" smtClean="0">
                <a:latin typeface="Arial"/>
                <a:cs typeface="Arial"/>
              </a:rPr>
              <a:t>a fa</a:t>
            </a:r>
            <a:r>
              <a:rPr sz="1800" b="1" spc="-9" dirty="0" smtClean="0">
                <a:latin typeface="Arial"/>
                <a:cs typeface="Arial"/>
              </a:rPr>
              <a:t>m</a:t>
            </a:r>
            <a:r>
              <a:rPr sz="1800" b="1" spc="0" dirty="0" smtClean="0">
                <a:latin typeface="Arial"/>
                <a:cs typeface="Arial"/>
              </a:rPr>
              <a:t>i</a:t>
            </a:r>
            <a:r>
              <a:rPr sz="1800" b="1" spc="4" dirty="0" smtClean="0">
                <a:latin typeface="Arial"/>
                <a:cs typeface="Arial"/>
              </a:rPr>
              <a:t>l</a:t>
            </a:r>
            <a:r>
              <a:rPr sz="1800" b="1" spc="0" dirty="0" smtClean="0">
                <a:latin typeface="Arial"/>
                <a:cs typeface="Arial"/>
              </a:rPr>
              <a:t>ia</a:t>
            </a:r>
            <a:endParaRPr sz="1800">
              <a:latin typeface="Arial"/>
              <a:cs typeface="Arial"/>
            </a:endParaRPr>
          </a:p>
          <a:p>
            <a:pPr marL="1182014">
              <a:lnSpc>
                <a:spcPct val="95825"/>
              </a:lnSpc>
              <a:spcBef>
                <a:spcPts val="330"/>
              </a:spcBef>
            </a:pPr>
            <a:r>
              <a:rPr sz="1800" b="1" spc="-50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tención</a:t>
            </a:r>
            <a:r>
              <a:rPr sz="1800" b="1" spc="4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en s</a:t>
            </a:r>
            <a:r>
              <a:rPr sz="1800" b="1" spc="-4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l</a:t>
            </a:r>
            <a:r>
              <a:rPr sz="1800" b="1" spc="4" dirty="0" smtClean="0">
                <a:latin typeface="Arial"/>
                <a:cs typeface="Arial"/>
              </a:rPr>
              <a:t>u</a:t>
            </a:r>
            <a:r>
              <a:rPr sz="1800" b="1" spc="0" dirty="0" smtClean="0">
                <a:latin typeface="Arial"/>
                <a:cs typeface="Arial"/>
              </a:rPr>
              <a:t>d pa</a:t>
            </a:r>
            <a:r>
              <a:rPr sz="1800" b="1" spc="-9" dirty="0" smtClean="0">
                <a:latin typeface="Arial"/>
                <a:cs typeface="Arial"/>
              </a:rPr>
              <a:t>r</a:t>
            </a:r>
            <a:r>
              <a:rPr sz="1800" b="1" spc="0" dirty="0" smtClean="0">
                <a:latin typeface="Arial"/>
                <a:cs typeface="Arial"/>
              </a:rPr>
              <a:t>a</a:t>
            </a:r>
            <a:r>
              <a:rPr sz="1800" b="1" spc="9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la</a:t>
            </a:r>
            <a:r>
              <a:rPr sz="1800" b="1" spc="-4" dirty="0" smtClean="0">
                <a:latin typeface="Arial"/>
                <a:cs typeface="Arial"/>
              </a:rPr>
              <a:t> </a:t>
            </a:r>
            <a:r>
              <a:rPr sz="1800" b="1" spc="-39" dirty="0" smtClean="0">
                <a:latin typeface="Arial"/>
                <a:cs typeface="Arial"/>
              </a:rPr>
              <a:t>v</a:t>
            </a:r>
            <a:r>
              <a:rPr sz="1800" b="1" spc="0" dirty="0" smtClean="0">
                <a:latin typeface="Arial"/>
                <a:cs typeface="Arial"/>
              </a:rPr>
              <a:t>alor</a:t>
            </a:r>
            <a:r>
              <a:rPr sz="1800" b="1" spc="-4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ción</a:t>
            </a:r>
            <a:endParaRPr sz="1800">
              <a:latin typeface="Arial"/>
              <a:cs typeface="Arial"/>
            </a:endParaRPr>
          </a:p>
          <a:p>
            <a:pPr marL="6667754">
              <a:lnSpc>
                <a:spcPts val="2069"/>
              </a:lnSpc>
              <a:spcBef>
                <a:spcPts val="2209"/>
              </a:spcBef>
            </a:pPr>
            <a:r>
              <a:rPr sz="1800" spc="4" baseline="9102" dirty="0" smtClean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800" spc="0" baseline="9102" dirty="0" smtClean="0">
                <a:solidFill>
                  <a:srgbClr val="FFFFFF"/>
                </a:solidFill>
                <a:latin typeface="Calibri"/>
                <a:cs typeface="Calibri"/>
              </a:rPr>
              <a:t>6        </a:t>
            </a:r>
            <a:r>
              <a:rPr sz="1800" spc="251" baseline="9102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Ed</a:t>
            </a:r>
            <a:r>
              <a:rPr sz="1800" b="1" spc="4" dirty="0" smtClean="0">
                <a:latin typeface="Arial"/>
                <a:cs typeface="Arial"/>
              </a:rPr>
              <a:t>u</a:t>
            </a:r>
            <a:r>
              <a:rPr sz="1800" b="1" spc="0" dirty="0" smtClean="0">
                <a:latin typeface="Arial"/>
                <a:cs typeface="Arial"/>
              </a:rPr>
              <a:t>c</a:t>
            </a:r>
            <a:r>
              <a:rPr sz="1800" b="1" spc="-9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ción y comun</a:t>
            </a:r>
            <a:r>
              <a:rPr sz="1800" b="1" spc="4" dirty="0" smtClean="0">
                <a:latin typeface="Arial"/>
                <a:cs typeface="Arial"/>
              </a:rPr>
              <a:t>i</a:t>
            </a:r>
            <a:r>
              <a:rPr sz="1800" b="1" spc="0" dirty="0" smtClean="0">
                <a:latin typeface="Arial"/>
                <a:cs typeface="Arial"/>
              </a:rPr>
              <a:t>c</a:t>
            </a:r>
            <a:r>
              <a:rPr sz="1800" b="1" spc="-9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ción para</a:t>
            </a:r>
            <a:r>
              <a:rPr sz="1800" b="1" spc="-4" dirty="0" smtClean="0">
                <a:latin typeface="Arial"/>
                <a:cs typeface="Arial"/>
              </a:rPr>
              <a:t> </a:t>
            </a:r>
            <a:r>
              <a:rPr sz="1800" b="1" spc="4" dirty="0" smtClean="0">
                <a:latin typeface="Arial"/>
                <a:cs typeface="Arial"/>
              </a:rPr>
              <a:t>l</a:t>
            </a:r>
            <a:r>
              <a:rPr sz="1800" b="1" spc="0" dirty="0" smtClean="0">
                <a:latin typeface="Arial"/>
                <a:cs typeface="Arial"/>
              </a:rPr>
              <a:t>a </a:t>
            </a:r>
            <a:r>
              <a:rPr sz="1800" b="1" spc="-4" dirty="0" smtClean="0">
                <a:latin typeface="Arial"/>
                <a:cs typeface="Arial"/>
              </a:rPr>
              <a:t>s</a:t>
            </a:r>
            <a:r>
              <a:rPr sz="1800" b="1" spc="0" dirty="0" smtClean="0">
                <a:latin typeface="Arial"/>
                <a:cs typeface="Arial"/>
              </a:rPr>
              <a:t>alud</a:t>
            </a:r>
            <a:endParaRPr sz="1800">
              <a:latin typeface="Arial"/>
              <a:cs typeface="Arial"/>
            </a:endParaRPr>
          </a:p>
          <a:p>
            <a:pPr marL="1182014">
              <a:lnSpc>
                <a:spcPct val="95825"/>
              </a:lnSpc>
              <a:spcBef>
                <a:spcPts val="30"/>
              </a:spcBef>
            </a:pPr>
            <a:r>
              <a:rPr sz="1800" b="1" spc="0" dirty="0" smtClean="0">
                <a:latin typeface="Arial"/>
                <a:cs typeface="Arial"/>
              </a:rPr>
              <a:t>D</a:t>
            </a:r>
            <a:r>
              <a:rPr sz="1800" b="1" spc="-9" dirty="0" smtClean="0">
                <a:latin typeface="Arial"/>
                <a:cs typeface="Arial"/>
              </a:rPr>
              <a:t>e</a:t>
            </a:r>
            <a:r>
              <a:rPr sz="1800" b="1" spc="0" dirty="0" smtClean="0">
                <a:latin typeface="Arial"/>
                <a:cs typeface="Arial"/>
              </a:rPr>
              <a:t>te</a:t>
            </a:r>
            <a:r>
              <a:rPr sz="1800" b="1" spc="-9" dirty="0" smtClean="0">
                <a:latin typeface="Arial"/>
                <a:cs typeface="Arial"/>
              </a:rPr>
              <a:t>c</a:t>
            </a:r>
            <a:r>
              <a:rPr sz="1800" b="1" spc="0" dirty="0" smtClean="0">
                <a:latin typeface="Arial"/>
                <a:cs typeface="Arial"/>
              </a:rPr>
              <a:t>ción</a:t>
            </a:r>
            <a:r>
              <a:rPr sz="1800" b="1" spc="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tempr</a:t>
            </a:r>
            <a:r>
              <a:rPr sz="1800" b="1" spc="-9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na</a:t>
            </a:r>
            <a:r>
              <a:rPr sz="1800" b="1" spc="1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de c</a:t>
            </a:r>
            <a:r>
              <a:rPr sz="1800" b="1" spc="-4" dirty="0" smtClean="0">
                <a:latin typeface="Arial"/>
                <a:cs typeface="Arial"/>
              </a:rPr>
              <a:t>á</a:t>
            </a:r>
            <a:r>
              <a:rPr sz="1800" b="1" spc="0" dirty="0" smtClean="0">
                <a:latin typeface="Arial"/>
                <a:cs typeface="Arial"/>
              </a:rPr>
              <a:t>nc</a:t>
            </a:r>
            <a:r>
              <a:rPr sz="1800" b="1" spc="-4" dirty="0" smtClean="0">
                <a:latin typeface="Arial"/>
                <a:cs typeface="Arial"/>
              </a:rPr>
              <a:t>e</a:t>
            </a:r>
            <a:r>
              <a:rPr sz="1800" b="1" spc="0" dirty="0" smtClean="0">
                <a:latin typeface="Arial"/>
                <a:cs typeface="Arial"/>
              </a:rPr>
              <a:t>r</a:t>
            </a:r>
            <a:r>
              <a:rPr sz="1800" b="1" spc="9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de</a:t>
            </a:r>
            <a:r>
              <a:rPr sz="1800" b="1" spc="-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cu</a:t>
            </a:r>
            <a:r>
              <a:rPr sz="1800" b="1" spc="-4" dirty="0" smtClean="0">
                <a:latin typeface="Arial"/>
                <a:cs typeface="Arial"/>
              </a:rPr>
              <a:t>e</a:t>
            </a:r>
            <a:r>
              <a:rPr sz="1800" b="1" spc="0" dirty="0" smtClean="0">
                <a:latin typeface="Arial"/>
                <a:cs typeface="Arial"/>
              </a:rPr>
              <a:t>l</a:t>
            </a:r>
            <a:r>
              <a:rPr sz="1800" b="1" spc="4" dirty="0" smtClean="0">
                <a:latin typeface="Arial"/>
                <a:cs typeface="Arial"/>
              </a:rPr>
              <a:t>l</a:t>
            </a:r>
            <a:r>
              <a:rPr sz="1800" b="1" spc="0" dirty="0" smtClean="0">
                <a:latin typeface="Arial"/>
                <a:cs typeface="Arial"/>
              </a:rPr>
              <a:t>o</a:t>
            </a:r>
            <a:endParaRPr sz="1800">
              <a:latin typeface="Arial"/>
              <a:cs typeface="Arial"/>
            </a:endParaRPr>
          </a:p>
          <a:p>
            <a:pPr marL="818692">
              <a:lnSpc>
                <a:spcPts val="1969"/>
              </a:lnSpc>
              <a:spcBef>
                <a:spcPts val="5432"/>
              </a:spcBef>
            </a:pPr>
            <a:r>
              <a:rPr sz="1800" spc="4" baseline="-4551" dirty="0" smtClean="0">
                <a:solidFill>
                  <a:srgbClr val="FFFFFF"/>
                </a:solidFill>
                <a:latin typeface="Calibri"/>
                <a:cs typeface="Calibri"/>
              </a:rPr>
              <a:t>1</a:t>
            </a:r>
            <a:r>
              <a:rPr sz="1800" spc="0" baseline="-4551" dirty="0" smtClean="0">
                <a:solidFill>
                  <a:srgbClr val="FFFFFF"/>
                </a:solidFill>
                <a:latin typeface="Calibri"/>
                <a:cs typeface="Calibri"/>
              </a:rPr>
              <a:t>0      </a:t>
            </a:r>
            <a:r>
              <a:rPr sz="1800" spc="211" baseline="-4551" dirty="0" smtClean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D</a:t>
            </a:r>
            <a:r>
              <a:rPr sz="1800" b="1" spc="-9" dirty="0" smtClean="0">
                <a:latin typeface="Arial"/>
                <a:cs typeface="Arial"/>
              </a:rPr>
              <a:t>e</a:t>
            </a:r>
            <a:r>
              <a:rPr sz="1800" b="1" spc="0" dirty="0" smtClean="0">
                <a:latin typeface="Arial"/>
                <a:cs typeface="Arial"/>
              </a:rPr>
              <a:t>te</a:t>
            </a:r>
            <a:r>
              <a:rPr sz="1800" b="1" spc="-9" dirty="0" smtClean="0">
                <a:latin typeface="Arial"/>
                <a:cs typeface="Arial"/>
              </a:rPr>
              <a:t>c</a:t>
            </a:r>
            <a:r>
              <a:rPr sz="1800" b="1" spc="0" dirty="0" smtClean="0">
                <a:latin typeface="Arial"/>
                <a:cs typeface="Arial"/>
              </a:rPr>
              <a:t>ción</a:t>
            </a:r>
            <a:r>
              <a:rPr sz="1800" b="1" spc="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tempr</a:t>
            </a:r>
            <a:r>
              <a:rPr sz="1800" b="1" spc="-9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na</a:t>
            </a:r>
            <a:r>
              <a:rPr sz="1800" b="1" spc="1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de c</a:t>
            </a:r>
            <a:r>
              <a:rPr sz="1800" b="1" spc="-4" dirty="0" smtClean="0">
                <a:latin typeface="Arial"/>
                <a:cs typeface="Arial"/>
              </a:rPr>
              <a:t>á</a:t>
            </a:r>
            <a:r>
              <a:rPr sz="1800" b="1" spc="0" dirty="0" smtClean="0">
                <a:latin typeface="Arial"/>
                <a:cs typeface="Arial"/>
              </a:rPr>
              <a:t>nc</a:t>
            </a:r>
            <a:r>
              <a:rPr sz="1800" b="1" spc="-4" dirty="0" smtClean="0">
                <a:latin typeface="Arial"/>
                <a:cs typeface="Arial"/>
              </a:rPr>
              <a:t>e</a:t>
            </a:r>
            <a:r>
              <a:rPr sz="1800" b="1" spc="0" dirty="0" smtClean="0">
                <a:latin typeface="Arial"/>
                <a:cs typeface="Arial"/>
              </a:rPr>
              <a:t>r</a:t>
            </a:r>
            <a:r>
              <a:rPr sz="1800" b="1" spc="9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de</a:t>
            </a:r>
            <a:r>
              <a:rPr sz="1800" b="1" spc="-4" dirty="0" smtClean="0">
                <a:latin typeface="Arial"/>
                <a:cs typeface="Arial"/>
              </a:rPr>
              <a:t> </a:t>
            </a:r>
            <a:r>
              <a:rPr sz="1800" b="1" spc="0" dirty="0" smtClean="0">
                <a:latin typeface="Arial"/>
                <a:cs typeface="Arial"/>
              </a:rPr>
              <a:t>m</a:t>
            </a:r>
            <a:r>
              <a:rPr sz="1800" b="1" spc="-9" dirty="0" smtClean="0">
                <a:latin typeface="Arial"/>
                <a:cs typeface="Arial"/>
              </a:rPr>
              <a:t>a</a:t>
            </a:r>
            <a:r>
              <a:rPr sz="1800" b="1" spc="0" dirty="0" smtClean="0">
                <a:latin typeface="Arial"/>
                <a:cs typeface="Arial"/>
              </a:rPr>
              <a:t>ma</a:t>
            </a:r>
            <a:endParaRPr sz="18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040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object 292"/>
          <p:cNvSpPr/>
          <p:nvPr/>
        </p:nvSpPr>
        <p:spPr>
          <a:xfrm>
            <a:off x="1030516" y="470535"/>
            <a:ext cx="11161483" cy="0"/>
          </a:xfrm>
          <a:custGeom>
            <a:avLst/>
            <a:gdLst/>
            <a:ahLst/>
            <a:cxnLst/>
            <a:rect l="l" t="t" r="r" b="b"/>
            <a:pathLst>
              <a:path w="11161483">
                <a:moveTo>
                  <a:pt x="11161483" y="0"/>
                </a:moveTo>
                <a:lnTo>
                  <a:pt x="0" y="0"/>
                </a:lnTo>
              </a:path>
            </a:pathLst>
          </a:custGeom>
          <a:ln w="38100">
            <a:solidFill>
              <a:srgbClr val="30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293714" y="201882"/>
            <a:ext cx="1067090" cy="557291"/>
          </a:xfrm>
          <a:custGeom>
            <a:avLst/>
            <a:gdLst/>
            <a:ahLst/>
            <a:cxnLst/>
            <a:rect l="l" t="t" r="r" b="b"/>
            <a:pathLst>
              <a:path w="1067090" h="557291">
                <a:moveTo>
                  <a:pt x="1464" y="294110"/>
                </a:moveTo>
                <a:lnTo>
                  <a:pt x="4557" y="315436"/>
                </a:lnTo>
                <a:lnTo>
                  <a:pt x="9277" y="336594"/>
                </a:lnTo>
                <a:lnTo>
                  <a:pt x="15621" y="357482"/>
                </a:lnTo>
                <a:lnTo>
                  <a:pt x="23585" y="377999"/>
                </a:lnTo>
                <a:lnTo>
                  <a:pt x="33166" y="398044"/>
                </a:lnTo>
                <a:lnTo>
                  <a:pt x="44362" y="417515"/>
                </a:lnTo>
                <a:lnTo>
                  <a:pt x="57168" y="436310"/>
                </a:lnTo>
                <a:lnTo>
                  <a:pt x="71583" y="454330"/>
                </a:lnTo>
                <a:lnTo>
                  <a:pt x="87603" y="471471"/>
                </a:lnTo>
                <a:lnTo>
                  <a:pt x="104889" y="487335"/>
                </a:lnTo>
                <a:lnTo>
                  <a:pt x="123040" y="501586"/>
                </a:lnTo>
                <a:lnTo>
                  <a:pt x="141952" y="514223"/>
                </a:lnTo>
                <a:lnTo>
                  <a:pt x="161526" y="525244"/>
                </a:lnTo>
                <a:lnTo>
                  <a:pt x="181658" y="534646"/>
                </a:lnTo>
                <a:lnTo>
                  <a:pt x="202248" y="542426"/>
                </a:lnTo>
                <a:lnTo>
                  <a:pt x="223195" y="548583"/>
                </a:lnTo>
                <a:lnTo>
                  <a:pt x="244397" y="553115"/>
                </a:lnTo>
                <a:lnTo>
                  <a:pt x="265752" y="556018"/>
                </a:lnTo>
                <a:lnTo>
                  <a:pt x="287159" y="557291"/>
                </a:lnTo>
                <a:lnTo>
                  <a:pt x="308517" y="556932"/>
                </a:lnTo>
                <a:lnTo>
                  <a:pt x="329724" y="554938"/>
                </a:lnTo>
                <a:lnTo>
                  <a:pt x="350678" y="551306"/>
                </a:lnTo>
                <a:lnTo>
                  <a:pt x="371279" y="546035"/>
                </a:lnTo>
                <a:lnTo>
                  <a:pt x="391424" y="539122"/>
                </a:lnTo>
                <a:lnTo>
                  <a:pt x="411013" y="530566"/>
                </a:lnTo>
                <a:lnTo>
                  <a:pt x="429944" y="520363"/>
                </a:lnTo>
                <a:lnTo>
                  <a:pt x="448115" y="508511"/>
                </a:lnTo>
                <a:lnTo>
                  <a:pt x="465425" y="495009"/>
                </a:lnTo>
                <a:lnTo>
                  <a:pt x="481772" y="479853"/>
                </a:lnTo>
                <a:lnTo>
                  <a:pt x="501393" y="461077"/>
                </a:lnTo>
                <a:lnTo>
                  <a:pt x="522029" y="443308"/>
                </a:lnTo>
                <a:lnTo>
                  <a:pt x="543679" y="426544"/>
                </a:lnTo>
                <a:lnTo>
                  <a:pt x="566345" y="410785"/>
                </a:lnTo>
                <a:lnTo>
                  <a:pt x="590027" y="396033"/>
                </a:lnTo>
                <a:lnTo>
                  <a:pt x="614723" y="382287"/>
                </a:lnTo>
                <a:lnTo>
                  <a:pt x="640435" y="369546"/>
                </a:lnTo>
                <a:lnTo>
                  <a:pt x="667163" y="357811"/>
                </a:lnTo>
                <a:lnTo>
                  <a:pt x="694905" y="347082"/>
                </a:lnTo>
                <a:lnTo>
                  <a:pt x="723663" y="337359"/>
                </a:lnTo>
                <a:lnTo>
                  <a:pt x="753436" y="328642"/>
                </a:lnTo>
                <a:lnTo>
                  <a:pt x="784225" y="320930"/>
                </a:lnTo>
                <a:lnTo>
                  <a:pt x="816029" y="314225"/>
                </a:lnTo>
                <a:lnTo>
                  <a:pt x="848848" y="308525"/>
                </a:lnTo>
                <a:lnTo>
                  <a:pt x="882683" y="303831"/>
                </a:lnTo>
                <a:lnTo>
                  <a:pt x="917534" y="300143"/>
                </a:lnTo>
                <a:lnTo>
                  <a:pt x="953399" y="297461"/>
                </a:lnTo>
                <a:lnTo>
                  <a:pt x="990281" y="295784"/>
                </a:lnTo>
                <a:lnTo>
                  <a:pt x="1028178" y="295114"/>
                </a:lnTo>
                <a:lnTo>
                  <a:pt x="1067090" y="295449"/>
                </a:lnTo>
                <a:lnTo>
                  <a:pt x="1028148" y="294129"/>
                </a:lnTo>
                <a:lnTo>
                  <a:pt x="990162" y="291845"/>
                </a:lnTo>
                <a:lnTo>
                  <a:pt x="953131" y="288596"/>
                </a:lnTo>
                <a:lnTo>
                  <a:pt x="917057" y="284384"/>
                </a:lnTo>
                <a:lnTo>
                  <a:pt x="881938" y="279207"/>
                </a:lnTo>
                <a:lnTo>
                  <a:pt x="847775" y="273066"/>
                </a:lnTo>
                <a:lnTo>
                  <a:pt x="814568" y="265960"/>
                </a:lnTo>
                <a:lnTo>
                  <a:pt x="782317" y="257890"/>
                </a:lnTo>
                <a:lnTo>
                  <a:pt x="751021" y="248855"/>
                </a:lnTo>
                <a:lnTo>
                  <a:pt x="720682" y="238855"/>
                </a:lnTo>
                <a:lnTo>
                  <a:pt x="691298" y="227890"/>
                </a:lnTo>
                <a:lnTo>
                  <a:pt x="662869" y="215960"/>
                </a:lnTo>
                <a:lnTo>
                  <a:pt x="635397" y="203066"/>
                </a:lnTo>
                <a:lnTo>
                  <a:pt x="608880" y="189206"/>
                </a:lnTo>
                <a:lnTo>
                  <a:pt x="583319" y="174380"/>
                </a:lnTo>
                <a:lnTo>
                  <a:pt x="558713" y="158590"/>
                </a:lnTo>
                <a:lnTo>
                  <a:pt x="535063" y="141834"/>
                </a:lnTo>
                <a:lnTo>
                  <a:pt x="512369" y="124112"/>
                </a:lnTo>
                <a:lnTo>
                  <a:pt x="490630" y="105425"/>
                </a:lnTo>
                <a:lnTo>
                  <a:pt x="469847" y="85772"/>
                </a:lnTo>
                <a:lnTo>
                  <a:pt x="452560" y="69910"/>
                </a:lnTo>
                <a:lnTo>
                  <a:pt x="434410" y="55661"/>
                </a:lnTo>
                <a:lnTo>
                  <a:pt x="415497" y="43027"/>
                </a:lnTo>
                <a:lnTo>
                  <a:pt x="395924" y="32012"/>
                </a:lnTo>
                <a:lnTo>
                  <a:pt x="375792" y="22615"/>
                </a:lnTo>
                <a:lnTo>
                  <a:pt x="355201" y="14841"/>
                </a:lnTo>
                <a:lnTo>
                  <a:pt x="334254" y="8690"/>
                </a:lnTo>
                <a:lnTo>
                  <a:pt x="313053" y="4165"/>
                </a:lnTo>
                <a:lnTo>
                  <a:pt x="291698" y="1267"/>
                </a:lnTo>
                <a:lnTo>
                  <a:pt x="270290" y="0"/>
                </a:lnTo>
                <a:lnTo>
                  <a:pt x="248933" y="363"/>
                </a:lnTo>
                <a:lnTo>
                  <a:pt x="227726" y="2361"/>
                </a:lnTo>
                <a:lnTo>
                  <a:pt x="206771" y="5994"/>
                </a:lnTo>
                <a:lnTo>
                  <a:pt x="186171" y="11264"/>
                </a:lnTo>
                <a:lnTo>
                  <a:pt x="166025" y="18174"/>
                </a:lnTo>
                <a:lnTo>
                  <a:pt x="146436" y="26726"/>
                </a:lnTo>
                <a:lnTo>
                  <a:pt x="127506" y="36922"/>
                </a:lnTo>
                <a:lnTo>
                  <a:pt x="109335" y="48763"/>
                </a:lnTo>
                <a:lnTo>
                  <a:pt x="92025" y="62252"/>
                </a:lnTo>
                <a:lnTo>
                  <a:pt x="75677" y="77390"/>
                </a:lnTo>
                <a:lnTo>
                  <a:pt x="60663" y="93880"/>
                </a:lnTo>
                <a:lnTo>
                  <a:pt x="47322" y="111316"/>
                </a:lnTo>
                <a:lnTo>
                  <a:pt x="35639" y="129598"/>
                </a:lnTo>
                <a:lnTo>
                  <a:pt x="25609" y="148623"/>
                </a:lnTo>
                <a:lnTo>
                  <a:pt x="17231" y="168290"/>
                </a:lnTo>
                <a:lnTo>
                  <a:pt x="10501" y="188499"/>
                </a:lnTo>
                <a:lnTo>
                  <a:pt x="5416" y="209147"/>
                </a:lnTo>
                <a:lnTo>
                  <a:pt x="1973" y="230134"/>
                </a:lnTo>
                <a:lnTo>
                  <a:pt x="168" y="251357"/>
                </a:lnTo>
                <a:lnTo>
                  <a:pt x="0" y="272716"/>
                </a:lnTo>
                <a:lnTo>
                  <a:pt x="1464" y="294110"/>
                </a:lnTo>
                <a:close/>
              </a:path>
            </a:pathLst>
          </a:custGeom>
          <a:solidFill>
            <a:srgbClr val="2C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293714" y="201882"/>
            <a:ext cx="1067090" cy="557291"/>
          </a:xfrm>
          <a:custGeom>
            <a:avLst/>
            <a:gdLst/>
            <a:ahLst/>
            <a:cxnLst/>
            <a:rect l="l" t="t" r="r" b="b"/>
            <a:pathLst>
              <a:path w="1067090" h="557291">
                <a:moveTo>
                  <a:pt x="75677" y="77390"/>
                </a:moveTo>
                <a:lnTo>
                  <a:pt x="92025" y="62252"/>
                </a:lnTo>
                <a:lnTo>
                  <a:pt x="109335" y="48763"/>
                </a:lnTo>
                <a:lnTo>
                  <a:pt x="127506" y="36922"/>
                </a:lnTo>
                <a:lnTo>
                  <a:pt x="146436" y="26726"/>
                </a:lnTo>
                <a:lnTo>
                  <a:pt x="166025" y="18174"/>
                </a:lnTo>
                <a:lnTo>
                  <a:pt x="186171" y="11264"/>
                </a:lnTo>
                <a:lnTo>
                  <a:pt x="206771" y="5994"/>
                </a:lnTo>
                <a:lnTo>
                  <a:pt x="227726" y="2361"/>
                </a:lnTo>
                <a:lnTo>
                  <a:pt x="248933" y="363"/>
                </a:lnTo>
                <a:lnTo>
                  <a:pt x="270290" y="0"/>
                </a:lnTo>
                <a:lnTo>
                  <a:pt x="291698" y="1267"/>
                </a:lnTo>
                <a:lnTo>
                  <a:pt x="313053" y="4165"/>
                </a:lnTo>
                <a:lnTo>
                  <a:pt x="334254" y="8690"/>
                </a:lnTo>
                <a:lnTo>
                  <a:pt x="355201" y="14841"/>
                </a:lnTo>
                <a:lnTo>
                  <a:pt x="375792" y="22615"/>
                </a:lnTo>
                <a:lnTo>
                  <a:pt x="395924" y="32012"/>
                </a:lnTo>
                <a:lnTo>
                  <a:pt x="415497" y="43027"/>
                </a:lnTo>
                <a:lnTo>
                  <a:pt x="434410" y="55661"/>
                </a:lnTo>
                <a:lnTo>
                  <a:pt x="452560" y="69910"/>
                </a:lnTo>
                <a:lnTo>
                  <a:pt x="469847" y="85772"/>
                </a:lnTo>
                <a:lnTo>
                  <a:pt x="490630" y="105425"/>
                </a:lnTo>
                <a:lnTo>
                  <a:pt x="512369" y="124112"/>
                </a:lnTo>
                <a:lnTo>
                  <a:pt x="535063" y="141834"/>
                </a:lnTo>
                <a:lnTo>
                  <a:pt x="558713" y="158590"/>
                </a:lnTo>
                <a:lnTo>
                  <a:pt x="583319" y="174380"/>
                </a:lnTo>
                <a:lnTo>
                  <a:pt x="608880" y="189206"/>
                </a:lnTo>
                <a:lnTo>
                  <a:pt x="635397" y="203066"/>
                </a:lnTo>
                <a:lnTo>
                  <a:pt x="662869" y="215960"/>
                </a:lnTo>
                <a:lnTo>
                  <a:pt x="691298" y="227890"/>
                </a:lnTo>
                <a:lnTo>
                  <a:pt x="720682" y="238855"/>
                </a:lnTo>
                <a:lnTo>
                  <a:pt x="751021" y="248855"/>
                </a:lnTo>
                <a:lnTo>
                  <a:pt x="782317" y="257890"/>
                </a:lnTo>
                <a:lnTo>
                  <a:pt x="814568" y="265960"/>
                </a:lnTo>
                <a:lnTo>
                  <a:pt x="847775" y="273066"/>
                </a:lnTo>
                <a:lnTo>
                  <a:pt x="881938" y="279207"/>
                </a:lnTo>
                <a:lnTo>
                  <a:pt x="917057" y="284384"/>
                </a:lnTo>
                <a:lnTo>
                  <a:pt x="953131" y="288596"/>
                </a:lnTo>
                <a:lnTo>
                  <a:pt x="990162" y="291845"/>
                </a:lnTo>
                <a:lnTo>
                  <a:pt x="1028148" y="294129"/>
                </a:lnTo>
                <a:lnTo>
                  <a:pt x="1067090" y="295449"/>
                </a:lnTo>
                <a:lnTo>
                  <a:pt x="1028178" y="295114"/>
                </a:lnTo>
                <a:lnTo>
                  <a:pt x="990281" y="295784"/>
                </a:lnTo>
                <a:lnTo>
                  <a:pt x="953399" y="297461"/>
                </a:lnTo>
                <a:lnTo>
                  <a:pt x="917534" y="300143"/>
                </a:lnTo>
                <a:lnTo>
                  <a:pt x="882683" y="303831"/>
                </a:lnTo>
                <a:lnTo>
                  <a:pt x="848848" y="308525"/>
                </a:lnTo>
                <a:lnTo>
                  <a:pt x="816029" y="314225"/>
                </a:lnTo>
                <a:lnTo>
                  <a:pt x="784225" y="320930"/>
                </a:lnTo>
                <a:lnTo>
                  <a:pt x="753436" y="328642"/>
                </a:lnTo>
                <a:lnTo>
                  <a:pt x="723663" y="337359"/>
                </a:lnTo>
                <a:lnTo>
                  <a:pt x="694905" y="347082"/>
                </a:lnTo>
                <a:lnTo>
                  <a:pt x="667163" y="357811"/>
                </a:lnTo>
                <a:lnTo>
                  <a:pt x="640435" y="369546"/>
                </a:lnTo>
                <a:lnTo>
                  <a:pt x="614723" y="382287"/>
                </a:lnTo>
                <a:lnTo>
                  <a:pt x="590027" y="396033"/>
                </a:lnTo>
                <a:lnTo>
                  <a:pt x="566345" y="410785"/>
                </a:lnTo>
                <a:lnTo>
                  <a:pt x="543679" y="426544"/>
                </a:lnTo>
                <a:lnTo>
                  <a:pt x="522029" y="443308"/>
                </a:lnTo>
                <a:lnTo>
                  <a:pt x="501393" y="461077"/>
                </a:lnTo>
                <a:lnTo>
                  <a:pt x="481772" y="479853"/>
                </a:lnTo>
                <a:lnTo>
                  <a:pt x="465425" y="495009"/>
                </a:lnTo>
                <a:lnTo>
                  <a:pt x="448115" y="508511"/>
                </a:lnTo>
                <a:lnTo>
                  <a:pt x="429944" y="520363"/>
                </a:lnTo>
                <a:lnTo>
                  <a:pt x="411013" y="530566"/>
                </a:lnTo>
                <a:lnTo>
                  <a:pt x="391424" y="539122"/>
                </a:lnTo>
                <a:lnTo>
                  <a:pt x="371279" y="546035"/>
                </a:lnTo>
                <a:lnTo>
                  <a:pt x="350678" y="551306"/>
                </a:lnTo>
                <a:lnTo>
                  <a:pt x="329724" y="554938"/>
                </a:lnTo>
                <a:lnTo>
                  <a:pt x="308517" y="556932"/>
                </a:lnTo>
                <a:lnTo>
                  <a:pt x="287159" y="557291"/>
                </a:lnTo>
                <a:lnTo>
                  <a:pt x="265752" y="556018"/>
                </a:lnTo>
                <a:lnTo>
                  <a:pt x="244397" y="553115"/>
                </a:lnTo>
                <a:lnTo>
                  <a:pt x="223195" y="548583"/>
                </a:lnTo>
                <a:lnTo>
                  <a:pt x="202248" y="542426"/>
                </a:lnTo>
                <a:lnTo>
                  <a:pt x="181658" y="534646"/>
                </a:lnTo>
                <a:lnTo>
                  <a:pt x="161526" y="525244"/>
                </a:lnTo>
                <a:lnTo>
                  <a:pt x="141952" y="514223"/>
                </a:lnTo>
                <a:lnTo>
                  <a:pt x="123040" y="501586"/>
                </a:lnTo>
                <a:lnTo>
                  <a:pt x="104889" y="487335"/>
                </a:lnTo>
                <a:lnTo>
                  <a:pt x="87603" y="471471"/>
                </a:lnTo>
                <a:lnTo>
                  <a:pt x="71583" y="454330"/>
                </a:lnTo>
                <a:lnTo>
                  <a:pt x="57168" y="436310"/>
                </a:lnTo>
                <a:lnTo>
                  <a:pt x="44362" y="417515"/>
                </a:lnTo>
                <a:lnTo>
                  <a:pt x="33166" y="398044"/>
                </a:lnTo>
                <a:lnTo>
                  <a:pt x="23585" y="377999"/>
                </a:lnTo>
                <a:lnTo>
                  <a:pt x="15621" y="357482"/>
                </a:lnTo>
                <a:lnTo>
                  <a:pt x="9277" y="336594"/>
                </a:lnTo>
                <a:lnTo>
                  <a:pt x="4557" y="315436"/>
                </a:lnTo>
                <a:lnTo>
                  <a:pt x="1464" y="294110"/>
                </a:lnTo>
                <a:lnTo>
                  <a:pt x="0" y="272716"/>
                </a:lnTo>
                <a:lnTo>
                  <a:pt x="168" y="251357"/>
                </a:lnTo>
                <a:lnTo>
                  <a:pt x="1973" y="230134"/>
                </a:lnTo>
                <a:lnTo>
                  <a:pt x="5416" y="209147"/>
                </a:lnTo>
                <a:lnTo>
                  <a:pt x="10501" y="188499"/>
                </a:lnTo>
                <a:lnTo>
                  <a:pt x="17231" y="168290"/>
                </a:lnTo>
                <a:lnTo>
                  <a:pt x="25609" y="148623"/>
                </a:lnTo>
                <a:lnTo>
                  <a:pt x="35639" y="129598"/>
                </a:lnTo>
                <a:lnTo>
                  <a:pt x="47322" y="111316"/>
                </a:lnTo>
                <a:lnTo>
                  <a:pt x="60663" y="93880"/>
                </a:lnTo>
                <a:lnTo>
                  <a:pt x="75665" y="77390"/>
                </a:lnTo>
                <a:close/>
              </a:path>
            </a:pathLst>
          </a:custGeom>
          <a:ln w="12700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261213" y="156972"/>
            <a:ext cx="1074064" cy="3188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6" name="object 296"/>
          <p:cNvSpPr/>
          <p:nvPr/>
        </p:nvSpPr>
        <p:spPr>
          <a:xfrm>
            <a:off x="435432" y="350647"/>
            <a:ext cx="263931" cy="270763"/>
          </a:xfrm>
          <a:custGeom>
            <a:avLst/>
            <a:gdLst/>
            <a:ahLst/>
            <a:cxnLst/>
            <a:rect l="l" t="t" r="r" b="b"/>
            <a:pathLst>
              <a:path w="263931" h="270763">
                <a:moveTo>
                  <a:pt x="0" y="135381"/>
                </a:moveTo>
                <a:lnTo>
                  <a:pt x="619" y="148584"/>
                </a:lnTo>
                <a:lnTo>
                  <a:pt x="2754" y="163040"/>
                </a:lnTo>
                <a:lnTo>
                  <a:pt x="6333" y="176952"/>
                </a:lnTo>
                <a:lnTo>
                  <a:pt x="11275" y="190236"/>
                </a:lnTo>
                <a:lnTo>
                  <a:pt x="17496" y="202807"/>
                </a:lnTo>
                <a:lnTo>
                  <a:pt x="24914" y="214580"/>
                </a:lnTo>
                <a:lnTo>
                  <a:pt x="33447" y="225473"/>
                </a:lnTo>
                <a:lnTo>
                  <a:pt x="43013" y="235399"/>
                </a:lnTo>
                <a:lnTo>
                  <a:pt x="53528" y="244276"/>
                </a:lnTo>
                <a:lnTo>
                  <a:pt x="64912" y="252018"/>
                </a:lnTo>
                <a:lnTo>
                  <a:pt x="77081" y="258541"/>
                </a:lnTo>
                <a:lnTo>
                  <a:pt x="89953" y="263762"/>
                </a:lnTo>
                <a:lnTo>
                  <a:pt x="103446" y="267596"/>
                </a:lnTo>
                <a:lnTo>
                  <a:pt x="117478" y="269957"/>
                </a:lnTo>
                <a:lnTo>
                  <a:pt x="131965" y="270763"/>
                </a:lnTo>
                <a:lnTo>
                  <a:pt x="144830" y="270129"/>
                </a:lnTo>
                <a:lnTo>
                  <a:pt x="158917" y="267939"/>
                </a:lnTo>
                <a:lnTo>
                  <a:pt x="172476" y="264269"/>
                </a:lnTo>
                <a:lnTo>
                  <a:pt x="185423" y="259201"/>
                </a:lnTo>
                <a:lnTo>
                  <a:pt x="197676" y="252821"/>
                </a:lnTo>
                <a:lnTo>
                  <a:pt x="209152" y="245213"/>
                </a:lnTo>
                <a:lnTo>
                  <a:pt x="219771" y="236461"/>
                </a:lnTo>
                <a:lnTo>
                  <a:pt x="229448" y="226649"/>
                </a:lnTo>
                <a:lnTo>
                  <a:pt x="238103" y="215862"/>
                </a:lnTo>
                <a:lnTo>
                  <a:pt x="245652" y="204184"/>
                </a:lnTo>
                <a:lnTo>
                  <a:pt x="252013" y="191700"/>
                </a:lnTo>
                <a:lnTo>
                  <a:pt x="257103" y="178493"/>
                </a:lnTo>
                <a:lnTo>
                  <a:pt x="260842" y="164648"/>
                </a:lnTo>
                <a:lnTo>
                  <a:pt x="263145" y="150250"/>
                </a:lnTo>
                <a:lnTo>
                  <a:pt x="263931" y="135381"/>
                </a:lnTo>
                <a:lnTo>
                  <a:pt x="263312" y="122199"/>
                </a:lnTo>
                <a:lnTo>
                  <a:pt x="261177" y="107759"/>
                </a:lnTo>
                <a:lnTo>
                  <a:pt x="257597" y="93859"/>
                </a:lnTo>
                <a:lnTo>
                  <a:pt x="252656" y="80581"/>
                </a:lnTo>
                <a:lnTo>
                  <a:pt x="246435" y="68013"/>
                </a:lnTo>
                <a:lnTo>
                  <a:pt x="239016" y="56238"/>
                </a:lnTo>
                <a:lnTo>
                  <a:pt x="230483" y="45341"/>
                </a:lnTo>
                <a:lnTo>
                  <a:pt x="220918" y="35409"/>
                </a:lnTo>
                <a:lnTo>
                  <a:pt x="210402" y="26524"/>
                </a:lnTo>
                <a:lnTo>
                  <a:pt x="199019" y="18774"/>
                </a:lnTo>
                <a:lnTo>
                  <a:pt x="186849" y="12242"/>
                </a:lnTo>
                <a:lnTo>
                  <a:pt x="173977" y="7013"/>
                </a:lnTo>
                <a:lnTo>
                  <a:pt x="160484" y="3173"/>
                </a:lnTo>
                <a:lnTo>
                  <a:pt x="146453" y="807"/>
                </a:lnTo>
                <a:lnTo>
                  <a:pt x="131965" y="0"/>
                </a:lnTo>
                <a:lnTo>
                  <a:pt x="119100" y="635"/>
                </a:lnTo>
                <a:lnTo>
                  <a:pt x="105013" y="2829"/>
                </a:lnTo>
                <a:lnTo>
                  <a:pt x="91455" y="6506"/>
                </a:lnTo>
                <a:lnTo>
                  <a:pt x="78508" y="11581"/>
                </a:lnTo>
                <a:lnTo>
                  <a:pt x="66255" y="17970"/>
                </a:lnTo>
                <a:lnTo>
                  <a:pt x="54778" y="25586"/>
                </a:lnTo>
                <a:lnTo>
                  <a:pt x="44160" y="34346"/>
                </a:lnTo>
                <a:lnTo>
                  <a:pt x="34482" y="44164"/>
                </a:lnTo>
                <a:lnTo>
                  <a:pt x="25828" y="54955"/>
                </a:lnTo>
                <a:lnTo>
                  <a:pt x="18279" y="66635"/>
                </a:lnTo>
                <a:lnTo>
                  <a:pt x="11918" y="79118"/>
                </a:lnTo>
                <a:lnTo>
                  <a:pt x="6827" y="92319"/>
                </a:lnTo>
                <a:lnTo>
                  <a:pt x="3089" y="106153"/>
                </a:lnTo>
                <a:lnTo>
                  <a:pt x="786" y="120536"/>
                </a:lnTo>
                <a:lnTo>
                  <a:pt x="0" y="135381"/>
                </a:lnTo>
                <a:close/>
              </a:path>
            </a:pathLst>
          </a:custGeom>
          <a:solidFill>
            <a:srgbClr val="ECECEC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7" name="object 297"/>
          <p:cNvSpPr/>
          <p:nvPr/>
        </p:nvSpPr>
        <p:spPr>
          <a:xfrm>
            <a:off x="435432" y="350647"/>
            <a:ext cx="263931" cy="270763"/>
          </a:xfrm>
          <a:custGeom>
            <a:avLst/>
            <a:gdLst/>
            <a:ahLst/>
            <a:cxnLst/>
            <a:rect l="l" t="t" r="r" b="b"/>
            <a:pathLst>
              <a:path w="263931" h="270763">
                <a:moveTo>
                  <a:pt x="0" y="135381"/>
                </a:moveTo>
                <a:lnTo>
                  <a:pt x="786" y="120536"/>
                </a:lnTo>
                <a:lnTo>
                  <a:pt x="3089" y="106153"/>
                </a:lnTo>
                <a:lnTo>
                  <a:pt x="6827" y="92319"/>
                </a:lnTo>
                <a:lnTo>
                  <a:pt x="11918" y="79118"/>
                </a:lnTo>
                <a:lnTo>
                  <a:pt x="18279" y="66635"/>
                </a:lnTo>
                <a:lnTo>
                  <a:pt x="25828" y="54955"/>
                </a:lnTo>
                <a:lnTo>
                  <a:pt x="34482" y="44164"/>
                </a:lnTo>
                <a:lnTo>
                  <a:pt x="44160" y="34346"/>
                </a:lnTo>
                <a:lnTo>
                  <a:pt x="54778" y="25586"/>
                </a:lnTo>
                <a:lnTo>
                  <a:pt x="66255" y="17970"/>
                </a:lnTo>
                <a:lnTo>
                  <a:pt x="78508" y="11581"/>
                </a:lnTo>
                <a:lnTo>
                  <a:pt x="91455" y="6506"/>
                </a:lnTo>
                <a:lnTo>
                  <a:pt x="105013" y="2829"/>
                </a:lnTo>
                <a:lnTo>
                  <a:pt x="119100" y="635"/>
                </a:lnTo>
                <a:lnTo>
                  <a:pt x="131965" y="0"/>
                </a:lnTo>
                <a:lnTo>
                  <a:pt x="146453" y="807"/>
                </a:lnTo>
                <a:lnTo>
                  <a:pt x="160484" y="3173"/>
                </a:lnTo>
                <a:lnTo>
                  <a:pt x="173977" y="7013"/>
                </a:lnTo>
                <a:lnTo>
                  <a:pt x="186849" y="12242"/>
                </a:lnTo>
                <a:lnTo>
                  <a:pt x="199019" y="18774"/>
                </a:lnTo>
                <a:lnTo>
                  <a:pt x="210402" y="26524"/>
                </a:lnTo>
                <a:lnTo>
                  <a:pt x="220918" y="35409"/>
                </a:lnTo>
                <a:lnTo>
                  <a:pt x="230483" y="45341"/>
                </a:lnTo>
                <a:lnTo>
                  <a:pt x="239016" y="56238"/>
                </a:lnTo>
                <a:lnTo>
                  <a:pt x="246435" y="68013"/>
                </a:lnTo>
                <a:lnTo>
                  <a:pt x="252656" y="80581"/>
                </a:lnTo>
                <a:lnTo>
                  <a:pt x="257597" y="93859"/>
                </a:lnTo>
                <a:lnTo>
                  <a:pt x="261177" y="107759"/>
                </a:lnTo>
                <a:lnTo>
                  <a:pt x="263312" y="122199"/>
                </a:lnTo>
                <a:lnTo>
                  <a:pt x="263931" y="135381"/>
                </a:lnTo>
                <a:lnTo>
                  <a:pt x="263145" y="150250"/>
                </a:lnTo>
                <a:lnTo>
                  <a:pt x="260842" y="164648"/>
                </a:lnTo>
                <a:lnTo>
                  <a:pt x="257103" y="178493"/>
                </a:lnTo>
                <a:lnTo>
                  <a:pt x="252013" y="191700"/>
                </a:lnTo>
                <a:lnTo>
                  <a:pt x="245652" y="204184"/>
                </a:lnTo>
                <a:lnTo>
                  <a:pt x="238103" y="215862"/>
                </a:lnTo>
                <a:lnTo>
                  <a:pt x="229448" y="226649"/>
                </a:lnTo>
                <a:lnTo>
                  <a:pt x="219771" y="236461"/>
                </a:lnTo>
                <a:lnTo>
                  <a:pt x="209152" y="245213"/>
                </a:lnTo>
                <a:lnTo>
                  <a:pt x="197676" y="252821"/>
                </a:lnTo>
                <a:lnTo>
                  <a:pt x="185423" y="259201"/>
                </a:lnTo>
                <a:lnTo>
                  <a:pt x="172476" y="264269"/>
                </a:lnTo>
                <a:lnTo>
                  <a:pt x="158917" y="267939"/>
                </a:lnTo>
                <a:lnTo>
                  <a:pt x="144830" y="270129"/>
                </a:lnTo>
                <a:lnTo>
                  <a:pt x="131965" y="270763"/>
                </a:lnTo>
                <a:lnTo>
                  <a:pt x="117478" y="269957"/>
                </a:lnTo>
                <a:lnTo>
                  <a:pt x="103446" y="267596"/>
                </a:lnTo>
                <a:lnTo>
                  <a:pt x="89953" y="263762"/>
                </a:lnTo>
                <a:lnTo>
                  <a:pt x="77081" y="258541"/>
                </a:lnTo>
                <a:lnTo>
                  <a:pt x="64912" y="252018"/>
                </a:lnTo>
                <a:lnTo>
                  <a:pt x="53528" y="244276"/>
                </a:lnTo>
                <a:lnTo>
                  <a:pt x="43013" y="235399"/>
                </a:lnTo>
                <a:lnTo>
                  <a:pt x="33447" y="225473"/>
                </a:lnTo>
                <a:lnTo>
                  <a:pt x="24914" y="214580"/>
                </a:lnTo>
                <a:lnTo>
                  <a:pt x="17496" y="202807"/>
                </a:lnTo>
                <a:lnTo>
                  <a:pt x="11275" y="190236"/>
                </a:lnTo>
                <a:lnTo>
                  <a:pt x="6333" y="176952"/>
                </a:lnTo>
                <a:lnTo>
                  <a:pt x="2754" y="163040"/>
                </a:lnTo>
                <a:lnTo>
                  <a:pt x="619" y="148584"/>
                </a:lnTo>
                <a:lnTo>
                  <a:pt x="0" y="135381"/>
                </a:lnTo>
                <a:close/>
              </a:path>
            </a:pathLst>
          </a:custGeom>
          <a:ln w="38100">
            <a:solidFill>
              <a:srgbClr val="41709C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4704588" y="4857750"/>
            <a:ext cx="223392" cy="6095"/>
          </a:xfrm>
          <a:custGeom>
            <a:avLst/>
            <a:gdLst/>
            <a:ahLst/>
            <a:cxnLst/>
            <a:rect l="l" t="t" r="r" b="b"/>
            <a:pathLst>
              <a:path w="223392" h="6096">
                <a:moveTo>
                  <a:pt x="0" y="0"/>
                </a:moveTo>
                <a:lnTo>
                  <a:pt x="223392" y="6095"/>
                </a:lnTo>
              </a:path>
            </a:pathLst>
          </a:custGeom>
          <a:ln w="28575">
            <a:solidFill>
              <a:srgbClr val="BE9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4704969" y="3738879"/>
            <a:ext cx="11429" cy="1165987"/>
          </a:xfrm>
          <a:custGeom>
            <a:avLst/>
            <a:gdLst/>
            <a:ahLst/>
            <a:cxnLst/>
            <a:rect l="l" t="t" r="r" b="b"/>
            <a:pathLst>
              <a:path w="11429" h="1165987">
                <a:moveTo>
                  <a:pt x="11429" y="0"/>
                </a:moveTo>
                <a:lnTo>
                  <a:pt x="0" y="1165987"/>
                </a:lnTo>
              </a:path>
            </a:pathLst>
          </a:custGeom>
          <a:ln w="28575">
            <a:solidFill>
              <a:srgbClr val="BE9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4666234" y="3645861"/>
            <a:ext cx="102584" cy="62919"/>
          </a:xfrm>
          <a:custGeom>
            <a:avLst/>
            <a:gdLst/>
            <a:ahLst/>
            <a:cxnLst/>
            <a:rect l="l" t="t" r="r" b="b"/>
            <a:pathLst>
              <a:path w="102584" h="62919">
                <a:moveTo>
                  <a:pt x="0" y="62919"/>
                </a:moveTo>
                <a:lnTo>
                  <a:pt x="102584" y="62919"/>
                </a:lnTo>
                <a:lnTo>
                  <a:pt x="102584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4" name="object 234"/>
          <p:cNvSpPr/>
          <p:nvPr/>
        </p:nvSpPr>
        <p:spPr>
          <a:xfrm>
            <a:off x="4652010" y="3642995"/>
            <a:ext cx="134492" cy="37084"/>
          </a:xfrm>
          <a:custGeom>
            <a:avLst/>
            <a:gdLst/>
            <a:ahLst/>
            <a:cxnLst/>
            <a:rect l="l" t="t" r="r" b="b"/>
            <a:pathLst>
              <a:path w="134492" h="37084">
                <a:moveTo>
                  <a:pt x="134492" y="0"/>
                </a:moveTo>
                <a:lnTo>
                  <a:pt x="0" y="0"/>
                </a:lnTo>
                <a:lnTo>
                  <a:pt x="67182" y="37083"/>
                </a:lnTo>
                <a:lnTo>
                  <a:pt x="134492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4652010" y="3642995"/>
            <a:ext cx="134492" cy="37084"/>
          </a:xfrm>
          <a:custGeom>
            <a:avLst/>
            <a:gdLst/>
            <a:ahLst/>
            <a:cxnLst/>
            <a:rect l="l" t="t" r="r" b="b"/>
            <a:pathLst>
              <a:path w="134492" h="37084">
                <a:moveTo>
                  <a:pt x="134492" y="0"/>
                </a:moveTo>
                <a:lnTo>
                  <a:pt x="67182" y="37083"/>
                </a:lnTo>
                <a:lnTo>
                  <a:pt x="0" y="0"/>
                </a:lnTo>
                <a:lnTo>
                  <a:pt x="134492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6" name="object 236"/>
          <p:cNvSpPr/>
          <p:nvPr/>
        </p:nvSpPr>
        <p:spPr>
          <a:xfrm>
            <a:off x="4624578" y="3608197"/>
            <a:ext cx="158369" cy="149986"/>
          </a:xfrm>
          <a:custGeom>
            <a:avLst/>
            <a:gdLst/>
            <a:ahLst/>
            <a:cxnLst/>
            <a:rect l="l" t="t" r="r" b="b"/>
            <a:pathLst>
              <a:path w="158369" h="149986">
                <a:moveTo>
                  <a:pt x="98679" y="124078"/>
                </a:moveTo>
                <a:lnTo>
                  <a:pt x="105410" y="123062"/>
                </a:lnTo>
                <a:lnTo>
                  <a:pt x="111760" y="121538"/>
                </a:lnTo>
                <a:lnTo>
                  <a:pt x="117856" y="119379"/>
                </a:lnTo>
                <a:lnTo>
                  <a:pt x="123698" y="116839"/>
                </a:lnTo>
                <a:lnTo>
                  <a:pt x="129032" y="113791"/>
                </a:lnTo>
                <a:lnTo>
                  <a:pt x="138937" y="106044"/>
                </a:lnTo>
                <a:lnTo>
                  <a:pt x="147193" y="96773"/>
                </a:lnTo>
                <a:lnTo>
                  <a:pt x="150368" y="91693"/>
                </a:lnTo>
                <a:lnTo>
                  <a:pt x="153162" y="86232"/>
                </a:lnTo>
                <a:lnTo>
                  <a:pt x="155448" y="80517"/>
                </a:lnTo>
                <a:lnTo>
                  <a:pt x="156972" y="74675"/>
                </a:lnTo>
                <a:lnTo>
                  <a:pt x="157987" y="68452"/>
                </a:lnTo>
                <a:lnTo>
                  <a:pt x="158369" y="62102"/>
                </a:lnTo>
                <a:lnTo>
                  <a:pt x="157987" y="55879"/>
                </a:lnTo>
                <a:lnTo>
                  <a:pt x="156972" y="49656"/>
                </a:lnTo>
                <a:lnTo>
                  <a:pt x="155448" y="43814"/>
                </a:lnTo>
                <a:lnTo>
                  <a:pt x="153162" y="38100"/>
                </a:lnTo>
                <a:lnTo>
                  <a:pt x="150368" y="32638"/>
                </a:lnTo>
                <a:lnTo>
                  <a:pt x="147193" y="27685"/>
                </a:lnTo>
                <a:lnTo>
                  <a:pt x="138937" y="18414"/>
                </a:lnTo>
                <a:lnTo>
                  <a:pt x="129032" y="10667"/>
                </a:lnTo>
                <a:lnTo>
                  <a:pt x="123698" y="7619"/>
                </a:lnTo>
                <a:lnTo>
                  <a:pt x="117856" y="4952"/>
                </a:lnTo>
                <a:lnTo>
                  <a:pt x="111760" y="2793"/>
                </a:lnTo>
                <a:lnTo>
                  <a:pt x="105410" y="1396"/>
                </a:lnTo>
                <a:lnTo>
                  <a:pt x="98679" y="380"/>
                </a:lnTo>
                <a:lnTo>
                  <a:pt x="91948" y="0"/>
                </a:lnTo>
                <a:lnTo>
                  <a:pt x="85089" y="380"/>
                </a:lnTo>
                <a:lnTo>
                  <a:pt x="78486" y="1396"/>
                </a:lnTo>
                <a:lnTo>
                  <a:pt x="72136" y="2793"/>
                </a:lnTo>
                <a:lnTo>
                  <a:pt x="65912" y="4952"/>
                </a:lnTo>
                <a:lnTo>
                  <a:pt x="60198" y="7619"/>
                </a:lnTo>
                <a:lnTo>
                  <a:pt x="54737" y="10667"/>
                </a:lnTo>
                <a:lnTo>
                  <a:pt x="44704" y="18414"/>
                </a:lnTo>
                <a:lnTo>
                  <a:pt x="36575" y="27685"/>
                </a:lnTo>
                <a:lnTo>
                  <a:pt x="33274" y="32638"/>
                </a:lnTo>
                <a:lnTo>
                  <a:pt x="30607" y="38100"/>
                </a:lnTo>
                <a:lnTo>
                  <a:pt x="28321" y="43814"/>
                </a:lnTo>
                <a:lnTo>
                  <a:pt x="26797" y="49656"/>
                </a:lnTo>
                <a:lnTo>
                  <a:pt x="25781" y="55879"/>
                </a:lnTo>
                <a:lnTo>
                  <a:pt x="25400" y="62229"/>
                </a:lnTo>
                <a:lnTo>
                  <a:pt x="25781" y="68452"/>
                </a:lnTo>
                <a:lnTo>
                  <a:pt x="26797" y="74675"/>
                </a:lnTo>
                <a:lnTo>
                  <a:pt x="28321" y="80517"/>
                </a:lnTo>
                <a:lnTo>
                  <a:pt x="30607" y="86232"/>
                </a:lnTo>
                <a:lnTo>
                  <a:pt x="33274" y="91693"/>
                </a:lnTo>
                <a:lnTo>
                  <a:pt x="36575" y="96646"/>
                </a:lnTo>
                <a:lnTo>
                  <a:pt x="38354" y="67055"/>
                </a:lnTo>
                <a:lnTo>
                  <a:pt x="38100" y="62229"/>
                </a:lnTo>
                <a:lnTo>
                  <a:pt x="38354" y="57276"/>
                </a:lnTo>
                <a:lnTo>
                  <a:pt x="39243" y="52323"/>
                </a:lnTo>
                <a:lnTo>
                  <a:pt x="40386" y="47751"/>
                </a:lnTo>
                <a:lnTo>
                  <a:pt x="42163" y="43306"/>
                </a:lnTo>
                <a:lnTo>
                  <a:pt x="44323" y="39115"/>
                </a:lnTo>
                <a:lnTo>
                  <a:pt x="46736" y="35432"/>
                </a:lnTo>
                <a:lnTo>
                  <a:pt x="53467" y="27685"/>
                </a:lnTo>
                <a:lnTo>
                  <a:pt x="61849" y="21335"/>
                </a:lnTo>
                <a:lnTo>
                  <a:pt x="65912" y="18922"/>
                </a:lnTo>
                <a:lnTo>
                  <a:pt x="70612" y="16763"/>
                </a:lnTo>
                <a:lnTo>
                  <a:pt x="75692" y="14985"/>
                </a:lnTo>
                <a:lnTo>
                  <a:pt x="80772" y="13842"/>
                </a:lnTo>
                <a:lnTo>
                  <a:pt x="86360" y="13080"/>
                </a:lnTo>
                <a:lnTo>
                  <a:pt x="91948" y="12700"/>
                </a:lnTo>
                <a:lnTo>
                  <a:pt x="97536" y="13080"/>
                </a:lnTo>
                <a:lnTo>
                  <a:pt x="102997" y="13842"/>
                </a:lnTo>
                <a:lnTo>
                  <a:pt x="108204" y="14985"/>
                </a:lnTo>
                <a:lnTo>
                  <a:pt x="113157" y="16763"/>
                </a:lnTo>
                <a:lnTo>
                  <a:pt x="117983" y="18922"/>
                </a:lnTo>
                <a:lnTo>
                  <a:pt x="121920" y="21208"/>
                </a:lnTo>
                <a:lnTo>
                  <a:pt x="130301" y="27685"/>
                </a:lnTo>
                <a:lnTo>
                  <a:pt x="137033" y="35432"/>
                </a:lnTo>
                <a:lnTo>
                  <a:pt x="139319" y="38988"/>
                </a:lnTo>
                <a:lnTo>
                  <a:pt x="141605" y="43306"/>
                </a:lnTo>
                <a:lnTo>
                  <a:pt x="143256" y="47751"/>
                </a:lnTo>
                <a:lnTo>
                  <a:pt x="144525" y="52323"/>
                </a:lnTo>
                <a:lnTo>
                  <a:pt x="145287" y="57276"/>
                </a:lnTo>
                <a:lnTo>
                  <a:pt x="145669" y="62102"/>
                </a:lnTo>
                <a:lnTo>
                  <a:pt x="145287" y="67055"/>
                </a:lnTo>
                <a:lnTo>
                  <a:pt x="144525" y="72008"/>
                </a:lnTo>
                <a:lnTo>
                  <a:pt x="143256" y="76580"/>
                </a:lnTo>
                <a:lnTo>
                  <a:pt x="141605" y="81025"/>
                </a:lnTo>
                <a:lnTo>
                  <a:pt x="139319" y="85343"/>
                </a:lnTo>
                <a:lnTo>
                  <a:pt x="137033" y="89026"/>
                </a:lnTo>
                <a:lnTo>
                  <a:pt x="130301" y="96646"/>
                </a:lnTo>
                <a:lnTo>
                  <a:pt x="121920" y="103123"/>
                </a:lnTo>
                <a:lnTo>
                  <a:pt x="117983" y="105409"/>
                </a:lnTo>
                <a:lnTo>
                  <a:pt x="113157" y="107568"/>
                </a:lnTo>
                <a:lnTo>
                  <a:pt x="108204" y="109346"/>
                </a:lnTo>
                <a:lnTo>
                  <a:pt x="102997" y="110616"/>
                </a:lnTo>
                <a:lnTo>
                  <a:pt x="97536" y="111378"/>
                </a:lnTo>
                <a:lnTo>
                  <a:pt x="91948" y="111632"/>
                </a:lnTo>
                <a:lnTo>
                  <a:pt x="86360" y="111378"/>
                </a:lnTo>
                <a:lnTo>
                  <a:pt x="80772" y="110616"/>
                </a:lnTo>
                <a:lnTo>
                  <a:pt x="75692" y="109346"/>
                </a:lnTo>
                <a:lnTo>
                  <a:pt x="70612" y="107568"/>
                </a:lnTo>
                <a:lnTo>
                  <a:pt x="65912" y="105536"/>
                </a:lnTo>
                <a:lnTo>
                  <a:pt x="61849" y="103123"/>
                </a:lnTo>
                <a:lnTo>
                  <a:pt x="54737" y="113791"/>
                </a:lnTo>
                <a:lnTo>
                  <a:pt x="60198" y="116839"/>
                </a:lnTo>
                <a:lnTo>
                  <a:pt x="65912" y="119379"/>
                </a:lnTo>
                <a:lnTo>
                  <a:pt x="72136" y="121538"/>
                </a:lnTo>
                <a:lnTo>
                  <a:pt x="78486" y="123062"/>
                </a:lnTo>
                <a:lnTo>
                  <a:pt x="85089" y="124078"/>
                </a:lnTo>
                <a:lnTo>
                  <a:pt x="91948" y="124332"/>
                </a:lnTo>
                <a:lnTo>
                  <a:pt x="98679" y="124078"/>
                </a:lnTo>
                <a:close/>
              </a:path>
              <a:path w="158369" h="149986">
                <a:moveTo>
                  <a:pt x="61849" y="103123"/>
                </a:moveTo>
                <a:lnTo>
                  <a:pt x="53467" y="96646"/>
                </a:lnTo>
                <a:lnTo>
                  <a:pt x="46736" y="89026"/>
                </a:lnTo>
                <a:lnTo>
                  <a:pt x="44323" y="85343"/>
                </a:lnTo>
                <a:lnTo>
                  <a:pt x="42163" y="81025"/>
                </a:lnTo>
                <a:lnTo>
                  <a:pt x="40386" y="76580"/>
                </a:lnTo>
                <a:lnTo>
                  <a:pt x="39243" y="72008"/>
                </a:lnTo>
                <a:lnTo>
                  <a:pt x="38354" y="67055"/>
                </a:lnTo>
                <a:lnTo>
                  <a:pt x="36575" y="96646"/>
                </a:lnTo>
                <a:lnTo>
                  <a:pt x="44704" y="106044"/>
                </a:lnTo>
                <a:lnTo>
                  <a:pt x="54737" y="113791"/>
                </a:lnTo>
                <a:lnTo>
                  <a:pt x="61849" y="103123"/>
                </a:lnTo>
                <a:close/>
              </a:path>
              <a:path w="158369" h="149986">
                <a:moveTo>
                  <a:pt x="27305" y="124586"/>
                </a:moveTo>
                <a:lnTo>
                  <a:pt x="26416" y="104393"/>
                </a:lnTo>
                <a:lnTo>
                  <a:pt x="22351" y="98043"/>
                </a:lnTo>
                <a:lnTo>
                  <a:pt x="18923" y="91439"/>
                </a:lnTo>
                <a:lnTo>
                  <a:pt x="16256" y="84581"/>
                </a:lnTo>
                <a:lnTo>
                  <a:pt x="16256" y="112140"/>
                </a:lnTo>
                <a:lnTo>
                  <a:pt x="27305" y="124586"/>
                </a:lnTo>
                <a:close/>
              </a:path>
              <a:path w="158369" h="149986">
                <a:moveTo>
                  <a:pt x="0" y="62102"/>
                </a:moveTo>
                <a:lnTo>
                  <a:pt x="508" y="71373"/>
                </a:lnTo>
                <a:lnTo>
                  <a:pt x="1905" y="80009"/>
                </a:lnTo>
                <a:lnTo>
                  <a:pt x="4191" y="88518"/>
                </a:lnTo>
                <a:lnTo>
                  <a:pt x="7366" y="96646"/>
                </a:lnTo>
                <a:lnTo>
                  <a:pt x="11302" y="104393"/>
                </a:lnTo>
                <a:lnTo>
                  <a:pt x="16256" y="112140"/>
                </a:lnTo>
                <a:lnTo>
                  <a:pt x="16256" y="84581"/>
                </a:lnTo>
                <a:lnTo>
                  <a:pt x="14350" y="77342"/>
                </a:lnTo>
                <a:lnTo>
                  <a:pt x="13081" y="69976"/>
                </a:lnTo>
                <a:lnTo>
                  <a:pt x="12700" y="62102"/>
                </a:lnTo>
                <a:lnTo>
                  <a:pt x="13081" y="54482"/>
                </a:lnTo>
                <a:lnTo>
                  <a:pt x="14350" y="46989"/>
                </a:lnTo>
                <a:lnTo>
                  <a:pt x="16256" y="39750"/>
                </a:lnTo>
                <a:lnTo>
                  <a:pt x="18923" y="32892"/>
                </a:lnTo>
                <a:lnTo>
                  <a:pt x="22351" y="26288"/>
                </a:lnTo>
                <a:lnTo>
                  <a:pt x="26416" y="20065"/>
                </a:lnTo>
                <a:lnTo>
                  <a:pt x="36068" y="9143"/>
                </a:lnTo>
                <a:lnTo>
                  <a:pt x="47751" y="126"/>
                </a:lnTo>
                <a:lnTo>
                  <a:pt x="54356" y="-3683"/>
                </a:lnTo>
                <a:lnTo>
                  <a:pt x="61213" y="-6731"/>
                </a:lnTo>
                <a:lnTo>
                  <a:pt x="68452" y="-9398"/>
                </a:lnTo>
                <a:lnTo>
                  <a:pt x="76073" y="-11175"/>
                </a:lnTo>
                <a:lnTo>
                  <a:pt x="83820" y="-12319"/>
                </a:lnTo>
                <a:lnTo>
                  <a:pt x="91948" y="-12700"/>
                </a:lnTo>
                <a:lnTo>
                  <a:pt x="99949" y="-12319"/>
                </a:lnTo>
                <a:lnTo>
                  <a:pt x="107823" y="-11175"/>
                </a:lnTo>
                <a:lnTo>
                  <a:pt x="115316" y="-9398"/>
                </a:lnTo>
                <a:lnTo>
                  <a:pt x="122555" y="-6731"/>
                </a:lnTo>
                <a:lnTo>
                  <a:pt x="129412" y="-3683"/>
                </a:lnTo>
                <a:lnTo>
                  <a:pt x="136144" y="126"/>
                </a:lnTo>
                <a:lnTo>
                  <a:pt x="147700" y="9143"/>
                </a:lnTo>
                <a:lnTo>
                  <a:pt x="157352" y="20065"/>
                </a:lnTo>
                <a:lnTo>
                  <a:pt x="161417" y="26288"/>
                </a:lnTo>
                <a:lnTo>
                  <a:pt x="164719" y="32892"/>
                </a:lnTo>
                <a:lnTo>
                  <a:pt x="167512" y="39750"/>
                </a:lnTo>
                <a:lnTo>
                  <a:pt x="169418" y="46989"/>
                </a:lnTo>
                <a:lnTo>
                  <a:pt x="170687" y="54355"/>
                </a:lnTo>
                <a:lnTo>
                  <a:pt x="171069" y="62102"/>
                </a:lnTo>
                <a:lnTo>
                  <a:pt x="170687" y="69976"/>
                </a:lnTo>
                <a:lnTo>
                  <a:pt x="169418" y="77342"/>
                </a:lnTo>
                <a:lnTo>
                  <a:pt x="167512" y="84581"/>
                </a:lnTo>
                <a:lnTo>
                  <a:pt x="164719" y="91439"/>
                </a:lnTo>
                <a:lnTo>
                  <a:pt x="161417" y="98043"/>
                </a:lnTo>
                <a:lnTo>
                  <a:pt x="157352" y="104393"/>
                </a:lnTo>
                <a:lnTo>
                  <a:pt x="147700" y="115315"/>
                </a:lnTo>
                <a:lnTo>
                  <a:pt x="136144" y="124332"/>
                </a:lnTo>
                <a:lnTo>
                  <a:pt x="129412" y="128142"/>
                </a:lnTo>
                <a:lnTo>
                  <a:pt x="122555" y="131190"/>
                </a:lnTo>
                <a:lnTo>
                  <a:pt x="115316" y="133857"/>
                </a:lnTo>
                <a:lnTo>
                  <a:pt x="107823" y="135508"/>
                </a:lnTo>
                <a:lnTo>
                  <a:pt x="99949" y="136651"/>
                </a:lnTo>
                <a:lnTo>
                  <a:pt x="91948" y="137159"/>
                </a:lnTo>
                <a:lnTo>
                  <a:pt x="83820" y="136651"/>
                </a:lnTo>
                <a:lnTo>
                  <a:pt x="76073" y="135508"/>
                </a:lnTo>
                <a:lnTo>
                  <a:pt x="68452" y="133857"/>
                </a:lnTo>
                <a:lnTo>
                  <a:pt x="61213" y="131190"/>
                </a:lnTo>
                <a:lnTo>
                  <a:pt x="54356" y="128142"/>
                </a:lnTo>
                <a:lnTo>
                  <a:pt x="47751" y="124332"/>
                </a:lnTo>
                <a:lnTo>
                  <a:pt x="36068" y="115315"/>
                </a:lnTo>
                <a:lnTo>
                  <a:pt x="26416" y="104393"/>
                </a:lnTo>
                <a:lnTo>
                  <a:pt x="27305" y="124586"/>
                </a:lnTo>
                <a:lnTo>
                  <a:pt x="40639" y="134873"/>
                </a:lnTo>
                <a:lnTo>
                  <a:pt x="48513" y="139445"/>
                </a:lnTo>
                <a:lnTo>
                  <a:pt x="56387" y="143001"/>
                </a:lnTo>
                <a:lnTo>
                  <a:pt x="64897" y="146050"/>
                </a:lnTo>
                <a:lnTo>
                  <a:pt x="73660" y="148081"/>
                </a:lnTo>
                <a:lnTo>
                  <a:pt x="82676" y="149351"/>
                </a:lnTo>
                <a:lnTo>
                  <a:pt x="91948" y="149859"/>
                </a:lnTo>
                <a:lnTo>
                  <a:pt x="101219" y="149351"/>
                </a:lnTo>
                <a:lnTo>
                  <a:pt x="110109" y="148081"/>
                </a:lnTo>
                <a:lnTo>
                  <a:pt x="118872" y="146050"/>
                </a:lnTo>
                <a:lnTo>
                  <a:pt x="127254" y="143001"/>
                </a:lnTo>
                <a:lnTo>
                  <a:pt x="135255" y="139445"/>
                </a:lnTo>
                <a:lnTo>
                  <a:pt x="143256" y="134873"/>
                </a:lnTo>
                <a:lnTo>
                  <a:pt x="156463" y="124586"/>
                </a:lnTo>
                <a:lnTo>
                  <a:pt x="167512" y="112013"/>
                </a:lnTo>
                <a:lnTo>
                  <a:pt x="172466" y="104266"/>
                </a:lnTo>
                <a:lnTo>
                  <a:pt x="176402" y="96646"/>
                </a:lnTo>
                <a:lnTo>
                  <a:pt x="179577" y="88518"/>
                </a:lnTo>
                <a:lnTo>
                  <a:pt x="181863" y="80009"/>
                </a:lnTo>
                <a:lnTo>
                  <a:pt x="183261" y="71373"/>
                </a:lnTo>
                <a:lnTo>
                  <a:pt x="183769" y="62102"/>
                </a:lnTo>
                <a:lnTo>
                  <a:pt x="183261" y="52958"/>
                </a:lnTo>
                <a:lnTo>
                  <a:pt x="181863" y="44322"/>
                </a:lnTo>
                <a:lnTo>
                  <a:pt x="179577" y="35813"/>
                </a:lnTo>
                <a:lnTo>
                  <a:pt x="176402" y="27685"/>
                </a:lnTo>
                <a:lnTo>
                  <a:pt x="172466" y="19938"/>
                </a:lnTo>
                <a:lnTo>
                  <a:pt x="167512" y="12318"/>
                </a:lnTo>
                <a:lnTo>
                  <a:pt x="156463" y="-127"/>
                </a:lnTo>
                <a:lnTo>
                  <a:pt x="143256" y="-10413"/>
                </a:lnTo>
                <a:lnTo>
                  <a:pt x="135255" y="-14986"/>
                </a:lnTo>
                <a:lnTo>
                  <a:pt x="127254" y="-18542"/>
                </a:lnTo>
                <a:lnTo>
                  <a:pt x="118872" y="-21589"/>
                </a:lnTo>
                <a:lnTo>
                  <a:pt x="110109" y="-23622"/>
                </a:lnTo>
                <a:lnTo>
                  <a:pt x="101219" y="-24892"/>
                </a:lnTo>
                <a:lnTo>
                  <a:pt x="91948" y="-25400"/>
                </a:lnTo>
                <a:lnTo>
                  <a:pt x="82676" y="-24892"/>
                </a:lnTo>
                <a:lnTo>
                  <a:pt x="73660" y="-23622"/>
                </a:lnTo>
                <a:lnTo>
                  <a:pt x="64897" y="-21589"/>
                </a:lnTo>
                <a:lnTo>
                  <a:pt x="56387" y="-18542"/>
                </a:lnTo>
                <a:lnTo>
                  <a:pt x="48513" y="-14986"/>
                </a:lnTo>
                <a:lnTo>
                  <a:pt x="40639" y="-10541"/>
                </a:lnTo>
                <a:lnTo>
                  <a:pt x="27305" y="-127"/>
                </a:lnTo>
                <a:lnTo>
                  <a:pt x="16383" y="12318"/>
                </a:lnTo>
                <a:lnTo>
                  <a:pt x="11302" y="19938"/>
                </a:lnTo>
                <a:lnTo>
                  <a:pt x="7366" y="27685"/>
                </a:lnTo>
                <a:lnTo>
                  <a:pt x="4191" y="35813"/>
                </a:lnTo>
                <a:lnTo>
                  <a:pt x="1905" y="44322"/>
                </a:lnTo>
                <a:lnTo>
                  <a:pt x="508" y="53085"/>
                </a:lnTo>
                <a:lnTo>
                  <a:pt x="0" y="62102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7" name="object 237"/>
          <p:cNvSpPr/>
          <p:nvPr/>
        </p:nvSpPr>
        <p:spPr>
          <a:xfrm>
            <a:off x="4650740" y="4038037"/>
            <a:ext cx="102584" cy="62919"/>
          </a:xfrm>
          <a:custGeom>
            <a:avLst/>
            <a:gdLst/>
            <a:ahLst/>
            <a:cxnLst/>
            <a:rect l="l" t="t" r="r" b="b"/>
            <a:pathLst>
              <a:path w="102584" h="62919">
                <a:moveTo>
                  <a:pt x="0" y="62919"/>
                </a:moveTo>
                <a:lnTo>
                  <a:pt x="102584" y="62919"/>
                </a:lnTo>
                <a:lnTo>
                  <a:pt x="102584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4636643" y="4035171"/>
            <a:ext cx="134366" cy="37211"/>
          </a:xfrm>
          <a:custGeom>
            <a:avLst/>
            <a:gdLst/>
            <a:ahLst/>
            <a:cxnLst/>
            <a:rect l="l" t="t" r="r" b="b"/>
            <a:pathLst>
              <a:path w="134366" h="37211">
                <a:moveTo>
                  <a:pt x="134366" y="0"/>
                </a:moveTo>
                <a:lnTo>
                  <a:pt x="0" y="0"/>
                </a:lnTo>
                <a:lnTo>
                  <a:pt x="67183" y="37210"/>
                </a:lnTo>
                <a:lnTo>
                  <a:pt x="134366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4636643" y="4035171"/>
            <a:ext cx="134366" cy="37211"/>
          </a:xfrm>
          <a:custGeom>
            <a:avLst/>
            <a:gdLst/>
            <a:ahLst/>
            <a:cxnLst/>
            <a:rect l="l" t="t" r="r" b="b"/>
            <a:pathLst>
              <a:path w="134366" h="37211">
                <a:moveTo>
                  <a:pt x="134366" y="0"/>
                </a:moveTo>
                <a:lnTo>
                  <a:pt x="67183" y="37210"/>
                </a:lnTo>
                <a:lnTo>
                  <a:pt x="0" y="0"/>
                </a:lnTo>
                <a:lnTo>
                  <a:pt x="134366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3091688" y="2598331"/>
            <a:ext cx="1488948" cy="3874135"/>
          </a:xfrm>
          <a:custGeom>
            <a:avLst/>
            <a:gdLst/>
            <a:ahLst/>
            <a:cxnLst/>
            <a:rect l="l" t="t" r="r" b="b"/>
            <a:pathLst>
              <a:path w="1488948" h="3874135">
                <a:moveTo>
                  <a:pt x="0" y="3874135"/>
                </a:moveTo>
                <a:lnTo>
                  <a:pt x="1488948" y="3874135"/>
                </a:lnTo>
                <a:lnTo>
                  <a:pt x="1488948" y="0"/>
                </a:lnTo>
                <a:lnTo>
                  <a:pt x="0" y="0"/>
                </a:lnTo>
                <a:lnTo>
                  <a:pt x="0" y="3874135"/>
                </a:lnTo>
                <a:close/>
              </a:path>
            </a:pathLst>
          </a:custGeom>
          <a:ln w="28575">
            <a:solidFill>
              <a:srgbClr val="006FC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3174111" y="2676067"/>
            <a:ext cx="1314323" cy="230835"/>
          </a:xfrm>
          <a:custGeom>
            <a:avLst/>
            <a:gdLst/>
            <a:ahLst/>
            <a:cxnLst/>
            <a:rect l="l" t="t" r="r" b="b"/>
            <a:pathLst>
              <a:path w="1314323" h="230835">
                <a:moveTo>
                  <a:pt x="0" y="230835"/>
                </a:moveTo>
                <a:lnTo>
                  <a:pt x="1314323" y="230835"/>
                </a:lnTo>
                <a:lnTo>
                  <a:pt x="1314323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2" name="object 242"/>
          <p:cNvSpPr/>
          <p:nvPr/>
        </p:nvSpPr>
        <p:spPr>
          <a:xfrm>
            <a:off x="3174111" y="2676067"/>
            <a:ext cx="1314323" cy="230835"/>
          </a:xfrm>
          <a:custGeom>
            <a:avLst/>
            <a:gdLst/>
            <a:ahLst/>
            <a:cxnLst/>
            <a:rect l="l" t="t" r="r" b="b"/>
            <a:pathLst>
              <a:path w="1314323" h="230835">
                <a:moveTo>
                  <a:pt x="0" y="230835"/>
                </a:moveTo>
                <a:lnTo>
                  <a:pt x="1314323" y="230835"/>
                </a:lnTo>
                <a:lnTo>
                  <a:pt x="1314323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3" name="object 243"/>
          <p:cNvSpPr/>
          <p:nvPr/>
        </p:nvSpPr>
        <p:spPr>
          <a:xfrm>
            <a:off x="3174111" y="2955023"/>
            <a:ext cx="1314323" cy="369328"/>
          </a:xfrm>
          <a:custGeom>
            <a:avLst/>
            <a:gdLst/>
            <a:ahLst/>
            <a:cxnLst/>
            <a:rect l="l" t="t" r="r" b="b"/>
            <a:pathLst>
              <a:path w="1314323" h="369328">
                <a:moveTo>
                  <a:pt x="0" y="369328"/>
                </a:moveTo>
                <a:lnTo>
                  <a:pt x="1314323" y="369328"/>
                </a:lnTo>
                <a:lnTo>
                  <a:pt x="1314323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3174111" y="2955023"/>
            <a:ext cx="1314323" cy="369328"/>
          </a:xfrm>
          <a:custGeom>
            <a:avLst/>
            <a:gdLst/>
            <a:ahLst/>
            <a:cxnLst/>
            <a:rect l="l" t="t" r="r" b="b"/>
            <a:pathLst>
              <a:path w="1314323" h="369328">
                <a:moveTo>
                  <a:pt x="0" y="369328"/>
                </a:moveTo>
                <a:lnTo>
                  <a:pt x="1314323" y="369328"/>
                </a:lnTo>
                <a:lnTo>
                  <a:pt x="1314323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3174111" y="3366630"/>
            <a:ext cx="1314323" cy="369328"/>
          </a:xfrm>
          <a:custGeom>
            <a:avLst/>
            <a:gdLst/>
            <a:ahLst/>
            <a:cxnLst/>
            <a:rect l="l" t="t" r="r" b="b"/>
            <a:pathLst>
              <a:path w="1314323" h="369328">
                <a:moveTo>
                  <a:pt x="0" y="369328"/>
                </a:moveTo>
                <a:lnTo>
                  <a:pt x="1314323" y="369328"/>
                </a:lnTo>
                <a:lnTo>
                  <a:pt x="1314323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3174111" y="3366630"/>
            <a:ext cx="1314323" cy="369328"/>
          </a:xfrm>
          <a:custGeom>
            <a:avLst/>
            <a:gdLst/>
            <a:ahLst/>
            <a:cxnLst/>
            <a:rect l="l" t="t" r="r" b="b"/>
            <a:pathLst>
              <a:path w="1314323" h="369328">
                <a:moveTo>
                  <a:pt x="0" y="369328"/>
                </a:moveTo>
                <a:lnTo>
                  <a:pt x="1314323" y="369328"/>
                </a:lnTo>
                <a:lnTo>
                  <a:pt x="1314323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3174111" y="3783063"/>
            <a:ext cx="1314323" cy="369328"/>
          </a:xfrm>
          <a:custGeom>
            <a:avLst/>
            <a:gdLst/>
            <a:ahLst/>
            <a:cxnLst/>
            <a:rect l="l" t="t" r="r" b="b"/>
            <a:pathLst>
              <a:path w="1314323" h="369328">
                <a:moveTo>
                  <a:pt x="0" y="369328"/>
                </a:moveTo>
                <a:lnTo>
                  <a:pt x="1314323" y="369328"/>
                </a:lnTo>
                <a:lnTo>
                  <a:pt x="1314323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8" name="object 248"/>
          <p:cNvSpPr/>
          <p:nvPr/>
        </p:nvSpPr>
        <p:spPr>
          <a:xfrm>
            <a:off x="3174111" y="3783063"/>
            <a:ext cx="1314323" cy="369328"/>
          </a:xfrm>
          <a:custGeom>
            <a:avLst/>
            <a:gdLst/>
            <a:ahLst/>
            <a:cxnLst/>
            <a:rect l="l" t="t" r="r" b="b"/>
            <a:pathLst>
              <a:path w="1314323" h="369328">
                <a:moveTo>
                  <a:pt x="0" y="369328"/>
                </a:moveTo>
                <a:lnTo>
                  <a:pt x="1314323" y="369328"/>
                </a:lnTo>
                <a:lnTo>
                  <a:pt x="1314323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9" name="object 249"/>
          <p:cNvSpPr/>
          <p:nvPr/>
        </p:nvSpPr>
        <p:spPr>
          <a:xfrm>
            <a:off x="3174111" y="4192003"/>
            <a:ext cx="1314323" cy="369328"/>
          </a:xfrm>
          <a:custGeom>
            <a:avLst/>
            <a:gdLst/>
            <a:ahLst/>
            <a:cxnLst/>
            <a:rect l="l" t="t" r="r" b="b"/>
            <a:pathLst>
              <a:path w="1314323" h="369328">
                <a:moveTo>
                  <a:pt x="0" y="369328"/>
                </a:moveTo>
                <a:lnTo>
                  <a:pt x="1314323" y="369328"/>
                </a:lnTo>
                <a:lnTo>
                  <a:pt x="1314323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0" name="object 250"/>
          <p:cNvSpPr/>
          <p:nvPr/>
        </p:nvSpPr>
        <p:spPr>
          <a:xfrm>
            <a:off x="3174111" y="4192003"/>
            <a:ext cx="1314323" cy="369328"/>
          </a:xfrm>
          <a:custGeom>
            <a:avLst/>
            <a:gdLst/>
            <a:ahLst/>
            <a:cxnLst/>
            <a:rect l="l" t="t" r="r" b="b"/>
            <a:pathLst>
              <a:path w="1314323" h="369328">
                <a:moveTo>
                  <a:pt x="0" y="369328"/>
                </a:moveTo>
                <a:lnTo>
                  <a:pt x="1314323" y="369328"/>
                </a:lnTo>
                <a:lnTo>
                  <a:pt x="1314323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3174111" y="4609706"/>
            <a:ext cx="1314323" cy="369328"/>
          </a:xfrm>
          <a:custGeom>
            <a:avLst/>
            <a:gdLst/>
            <a:ahLst/>
            <a:cxnLst/>
            <a:rect l="l" t="t" r="r" b="b"/>
            <a:pathLst>
              <a:path w="1314323" h="369328">
                <a:moveTo>
                  <a:pt x="0" y="369328"/>
                </a:moveTo>
                <a:lnTo>
                  <a:pt x="1314323" y="369328"/>
                </a:lnTo>
                <a:lnTo>
                  <a:pt x="1314323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2" name="object 252"/>
          <p:cNvSpPr/>
          <p:nvPr/>
        </p:nvSpPr>
        <p:spPr>
          <a:xfrm>
            <a:off x="3174111" y="4609706"/>
            <a:ext cx="1314323" cy="369328"/>
          </a:xfrm>
          <a:custGeom>
            <a:avLst/>
            <a:gdLst/>
            <a:ahLst/>
            <a:cxnLst/>
            <a:rect l="l" t="t" r="r" b="b"/>
            <a:pathLst>
              <a:path w="1314323" h="369328">
                <a:moveTo>
                  <a:pt x="0" y="369328"/>
                </a:moveTo>
                <a:lnTo>
                  <a:pt x="1314323" y="369328"/>
                </a:lnTo>
                <a:lnTo>
                  <a:pt x="1314323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3" name="object 253"/>
          <p:cNvSpPr/>
          <p:nvPr/>
        </p:nvSpPr>
        <p:spPr>
          <a:xfrm>
            <a:off x="3175762" y="5027536"/>
            <a:ext cx="1312672" cy="369328"/>
          </a:xfrm>
          <a:custGeom>
            <a:avLst/>
            <a:gdLst/>
            <a:ahLst/>
            <a:cxnLst/>
            <a:rect l="l" t="t" r="r" b="b"/>
            <a:pathLst>
              <a:path w="1312672" h="369328">
                <a:moveTo>
                  <a:pt x="0" y="369328"/>
                </a:moveTo>
                <a:lnTo>
                  <a:pt x="1312672" y="369328"/>
                </a:lnTo>
                <a:lnTo>
                  <a:pt x="1312672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4" name="object 254"/>
          <p:cNvSpPr/>
          <p:nvPr/>
        </p:nvSpPr>
        <p:spPr>
          <a:xfrm>
            <a:off x="3175762" y="5027536"/>
            <a:ext cx="1312672" cy="369328"/>
          </a:xfrm>
          <a:custGeom>
            <a:avLst/>
            <a:gdLst/>
            <a:ahLst/>
            <a:cxnLst/>
            <a:rect l="l" t="t" r="r" b="b"/>
            <a:pathLst>
              <a:path w="1312672" h="369328">
                <a:moveTo>
                  <a:pt x="0" y="369328"/>
                </a:moveTo>
                <a:lnTo>
                  <a:pt x="1312672" y="369328"/>
                </a:lnTo>
                <a:lnTo>
                  <a:pt x="1312672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5" name="object 255"/>
          <p:cNvSpPr/>
          <p:nvPr/>
        </p:nvSpPr>
        <p:spPr>
          <a:xfrm>
            <a:off x="3186557" y="5446674"/>
            <a:ext cx="1301877" cy="369328"/>
          </a:xfrm>
          <a:custGeom>
            <a:avLst/>
            <a:gdLst/>
            <a:ahLst/>
            <a:cxnLst/>
            <a:rect l="l" t="t" r="r" b="b"/>
            <a:pathLst>
              <a:path w="1301877" h="369328">
                <a:moveTo>
                  <a:pt x="0" y="369328"/>
                </a:moveTo>
                <a:lnTo>
                  <a:pt x="1301877" y="369328"/>
                </a:lnTo>
                <a:lnTo>
                  <a:pt x="1301877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6" name="object 256"/>
          <p:cNvSpPr/>
          <p:nvPr/>
        </p:nvSpPr>
        <p:spPr>
          <a:xfrm>
            <a:off x="3186557" y="5446674"/>
            <a:ext cx="1301877" cy="369328"/>
          </a:xfrm>
          <a:custGeom>
            <a:avLst/>
            <a:gdLst/>
            <a:ahLst/>
            <a:cxnLst/>
            <a:rect l="l" t="t" r="r" b="b"/>
            <a:pathLst>
              <a:path w="1301877" h="369328">
                <a:moveTo>
                  <a:pt x="0" y="369328"/>
                </a:moveTo>
                <a:lnTo>
                  <a:pt x="1301877" y="369328"/>
                </a:lnTo>
                <a:lnTo>
                  <a:pt x="1301877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49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7" name="object 257"/>
          <p:cNvSpPr/>
          <p:nvPr/>
        </p:nvSpPr>
        <p:spPr>
          <a:xfrm>
            <a:off x="3186557" y="5865914"/>
            <a:ext cx="1301877" cy="230835"/>
          </a:xfrm>
          <a:custGeom>
            <a:avLst/>
            <a:gdLst/>
            <a:ahLst/>
            <a:cxnLst/>
            <a:rect l="l" t="t" r="r" b="b"/>
            <a:pathLst>
              <a:path w="1301877" h="230835">
                <a:moveTo>
                  <a:pt x="0" y="230835"/>
                </a:moveTo>
                <a:lnTo>
                  <a:pt x="1301877" y="230835"/>
                </a:lnTo>
                <a:lnTo>
                  <a:pt x="1301877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8" name="object 258"/>
          <p:cNvSpPr/>
          <p:nvPr/>
        </p:nvSpPr>
        <p:spPr>
          <a:xfrm>
            <a:off x="3186557" y="5865914"/>
            <a:ext cx="1301877" cy="230835"/>
          </a:xfrm>
          <a:custGeom>
            <a:avLst/>
            <a:gdLst/>
            <a:ahLst/>
            <a:cxnLst/>
            <a:rect l="l" t="t" r="r" b="b"/>
            <a:pathLst>
              <a:path w="1301877" h="230835">
                <a:moveTo>
                  <a:pt x="0" y="230835"/>
                </a:moveTo>
                <a:lnTo>
                  <a:pt x="1301877" y="230835"/>
                </a:lnTo>
                <a:lnTo>
                  <a:pt x="1301877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9" name="object 259"/>
          <p:cNvSpPr/>
          <p:nvPr/>
        </p:nvSpPr>
        <p:spPr>
          <a:xfrm>
            <a:off x="3192780" y="6149314"/>
            <a:ext cx="1295654" cy="230835"/>
          </a:xfrm>
          <a:custGeom>
            <a:avLst/>
            <a:gdLst/>
            <a:ahLst/>
            <a:cxnLst/>
            <a:rect l="l" t="t" r="r" b="b"/>
            <a:pathLst>
              <a:path w="1295654" h="230835">
                <a:moveTo>
                  <a:pt x="0" y="230835"/>
                </a:moveTo>
                <a:lnTo>
                  <a:pt x="1295654" y="230835"/>
                </a:lnTo>
                <a:lnTo>
                  <a:pt x="1295654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0" name="object 260"/>
          <p:cNvSpPr/>
          <p:nvPr/>
        </p:nvSpPr>
        <p:spPr>
          <a:xfrm>
            <a:off x="3192780" y="6149314"/>
            <a:ext cx="1295654" cy="230835"/>
          </a:xfrm>
          <a:custGeom>
            <a:avLst/>
            <a:gdLst/>
            <a:ahLst/>
            <a:cxnLst/>
            <a:rect l="l" t="t" r="r" b="b"/>
            <a:pathLst>
              <a:path w="1295654" h="230835">
                <a:moveTo>
                  <a:pt x="0" y="230835"/>
                </a:moveTo>
                <a:lnTo>
                  <a:pt x="1295654" y="230835"/>
                </a:lnTo>
                <a:lnTo>
                  <a:pt x="1295654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1" name="object 261"/>
          <p:cNvSpPr/>
          <p:nvPr/>
        </p:nvSpPr>
        <p:spPr>
          <a:xfrm>
            <a:off x="4609211" y="3975100"/>
            <a:ext cx="167386" cy="175006"/>
          </a:xfrm>
          <a:custGeom>
            <a:avLst/>
            <a:gdLst/>
            <a:ahLst/>
            <a:cxnLst/>
            <a:rect l="l" t="t" r="r" b="b"/>
            <a:pathLst>
              <a:path w="167386" h="175005">
                <a:moveTo>
                  <a:pt x="99949" y="161925"/>
                </a:moveTo>
                <a:lnTo>
                  <a:pt x="91821" y="162306"/>
                </a:lnTo>
                <a:lnTo>
                  <a:pt x="83819" y="161925"/>
                </a:lnTo>
                <a:lnTo>
                  <a:pt x="75946" y="160781"/>
                </a:lnTo>
                <a:lnTo>
                  <a:pt x="68452" y="159004"/>
                </a:lnTo>
                <a:lnTo>
                  <a:pt x="61213" y="156463"/>
                </a:lnTo>
                <a:lnTo>
                  <a:pt x="54355" y="153416"/>
                </a:lnTo>
                <a:lnTo>
                  <a:pt x="47625" y="149606"/>
                </a:lnTo>
                <a:lnTo>
                  <a:pt x="36067" y="140588"/>
                </a:lnTo>
                <a:lnTo>
                  <a:pt x="26415" y="129667"/>
                </a:lnTo>
                <a:lnTo>
                  <a:pt x="27304" y="149860"/>
                </a:lnTo>
                <a:lnTo>
                  <a:pt x="40512" y="160147"/>
                </a:lnTo>
                <a:lnTo>
                  <a:pt x="48513" y="164719"/>
                </a:lnTo>
                <a:lnTo>
                  <a:pt x="56514" y="168275"/>
                </a:lnTo>
                <a:lnTo>
                  <a:pt x="64897" y="171195"/>
                </a:lnTo>
                <a:lnTo>
                  <a:pt x="73660" y="173355"/>
                </a:lnTo>
                <a:lnTo>
                  <a:pt x="82550" y="174625"/>
                </a:lnTo>
                <a:lnTo>
                  <a:pt x="91821" y="175006"/>
                </a:lnTo>
                <a:lnTo>
                  <a:pt x="101091" y="174625"/>
                </a:lnTo>
                <a:lnTo>
                  <a:pt x="110109" y="173355"/>
                </a:lnTo>
                <a:lnTo>
                  <a:pt x="118872" y="171195"/>
                </a:lnTo>
                <a:lnTo>
                  <a:pt x="127380" y="168275"/>
                </a:lnTo>
                <a:lnTo>
                  <a:pt x="135127" y="164719"/>
                </a:lnTo>
                <a:lnTo>
                  <a:pt x="143255" y="160147"/>
                </a:lnTo>
                <a:lnTo>
                  <a:pt x="156463" y="149860"/>
                </a:lnTo>
                <a:lnTo>
                  <a:pt x="167386" y="137413"/>
                </a:lnTo>
                <a:lnTo>
                  <a:pt x="161416" y="123317"/>
                </a:lnTo>
                <a:lnTo>
                  <a:pt x="157352" y="129667"/>
                </a:lnTo>
                <a:lnTo>
                  <a:pt x="147700" y="140588"/>
                </a:lnTo>
                <a:lnTo>
                  <a:pt x="136143" y="149606"/>
                </a:lnTo>
                <a:lnTo>
                  <a:pt x="129412" y="153416"/>
                </a:lnTo>
                <a:lnTo>
                  <a:pt x="122554" y="156463"/>
                </a:lnTo>
                <a:lnTo>
                  <a:pt x="115315" y="159004"/>
                </a:lnTo>
                <a:lnTo>
                  <a:pt x="107696" y="160781"/>
                </a:lnTo>
                <a:lnTo>
                  <a:pt x="99949" y="161925"/>
                </a:lnTo>
                <a:close/>
              </a:path>
              <a:path w="167386" h="175005">
                <a:moveTo>
                  <a:pt x="25400" y="87502"/>
                </a:moveTo>
                <a:lnTo>
                  <a:pt x="25780" y="93852"/>
                </a:lnTo>
                <a:lnTo>
                  <a:pt x="26797" y="99949"/>
                </a:lnTo>
                <a:lnTo>
                  <a:pt x="28321" y="105918"/>
                </a:lnTo>
                <a:lnTo>
                  <a:pt x="30606" y="111506"/>
                </a:lnTo>
                <a:lnTo>
                  <a:pt x="33400" y="116967"/>
                </a:lnTo>
                <a:lnTo>
                  <a:pt x="36575" y="121919"/>
                </a:lnTo>
                <a:lnTo>
                  <a:pt x="39242" y="97281"/>
                </a:lnTo>
                <a:lnTo>
                  <a:pt x="38480" y="92456"/>
                </a:lnTo>
                <a:lnTo>
                  <a:pt x="38100" y="87502"/>
                </a:lnTo>
                <a:lnTo>
                  <a:pt x="38480" y="82676"/>
                </a:lnTo>
                <a:lnTo>
                  <a:pt x="39242" y="77724"/>
                </a:lnTo>
                <a:lnTo>
                  <a:pt x="36575" y="53086"/>
                </a:lnTo>
                <a:lnTo>
                  <a:pt x="33400" y="58038"/>
                </a:lnTo>
                <a:lnTo>
                  <a:pt x="30606" y="63500"/>
                </a:lnTo>
                <a:lnTo>
                  <a:pt x="28321" y="69087"/>
                </a:lnTo>
                <a:lnTo>
                  <a:pt x="26797" y="75056"/>
                </a:lnTo>
                <a:lnTo>
                  <a:pt x="25780" y="81280"/>
                </a:lnTo>
                <a:lnTo>
                  <a:pt x="25400" y="87502"/>
                </a:lnTo>
                <a:close/>
              </a:path>
              <a:path w="167386" h="175005">
                <a:moveTo>
                  <a:pt x="46736" y="114300"/>
                </a:moveTo>
                <a:lnTo>
                  <a:pt x="44450" y="110617"/>
                </a:lnTo>
                <a:lnTo>
                  <a:pt x="42163" y="106299"/>
                </a:lnTo>
                <a:lnTo>
                  <a:pt x="40512" y="101981"/>
                </a:lnTo>
                <a:lnTo>
                  <a:pt x="39242" y="97281"/>
                </a:lnTo>
                <a:lnTo>
                  <a:pt x="36575" y="121919"/>
                </a:lnTo>
                <a:lnTo>
                  <a:pt x="44830" y="131191"/>
                </a:lnTo>
                <a:lnTo>
                  <a:pt x="54737" y="138937"/>
                </a:lnTo>
                <a:lnTo>
                  <a:pt x="60071" y="141986"/>
                </a:lnTo>
                <a:lnTo>
                  <a:pt x="65912" y="144652"/>
                </a:lnTo>
                <a:lnTo>
                  <a:pt x="72009" y="146812"/>
                </a:lnTo>
                <a:lnTo>
                  <a:pt x="78359" y="148336"/>
                </a:lnTo>
                <a:lnTo>
                  <a:pt x="85089" y="149225"/>
                </a:lnTo>
                <a:lnTo>
                  <a:pt x="91821" y="149606"/>
                </a:lnTo>
                <a:lnTo>
                  <a:pt x="98678" y="149225"/>
                </a:lnTo>
                <a:lnTo>
                  <a:pt x="105283" y="148336"/>
                </a:lnTo>
                <a:lnTo>
                  <a:pt x="111633" y="146812"/>
                </a:lnTo>
                <a:lnTo>
                  <a:pt x="117855" y="144652"/>
                </a:lnTo>
                <a:lnTo>
                  <a:pt x="123698" y="141986"/>
                </a:lnTo>
                <a:lnTo>
                  <a:pt x="129031" y="138937"/>
                </a:lnTo>
                <a:lnTo>
                  <a:pt x="139064" y="131191"/>
                </a:lnTo>
                <a:lnTo>
                  <a:pt x="147192" y="121919"/>
                </a:lnTo>
                <a:lnTo>
                  <a:pt x="150494" y="116967"/>
                </a:lnTo>
                <a:lnTo>
                  <a:pt x="153162" y="111506"/>
                </a:lnTo>
                <a:lnTo>
                  <a:pt x="155448" y="105918"/>
                </a:lnTo>
                <a:lnTo>
                  <a:pt x="156972" y="99949"/>
                </a:lnTo>
                <a:lnTo>
                  <a:pt x="157987" y="93725"/>
                </a:lnTo>
                <a:lnTo>
                  <a:pt x="158368" y="87502"/>
                </a:lnTo>
                <a:lnTo>
                  <a:pt x="157987" y="81152"/>
                </a:lnTo>
                <a:lnTo>
                  <a:pt x="156972" y="75056"/>
                </a:lnTo>
                <a:lnTo>
                  <a:pt x="155448" y="69087"/>
                </a:lnTo>
                <a:lnTo>
                  <a:pt x="153162" y="63500"/>
                </a:lnTo>
                <a:lnTo>
                  <a:pt x="150494" y="58038"/>
                </a:lnTo>
                <a:lnTo>
                  <a:pt x="147192" y="53086"/>
                </a:lnTo>
                <a:lnTo>
                  <a:pt x="139064" y="43814"/>
                </a:lnTo>
                <a:lnTo>
                  <a:pt x="129031" y="36068"/>
                </a:lnTo>
                <a:lnTo>
                  <a:pt x="123698" y="33019"/>
                </a:lnTo>
                <a:lnTo>
                  <a:pt x="117855" y="30352"/>
                </a:lnTo>
                <a:lnTo>
                  <a:pt x="111633" y="28193"/>
                </a:lnTo>
                <a:lnTo>
                  <a:pt x="105283" y="26669"/>
                </a:lnTo>
                <a:lnTo>
                  <a:pt x="98678" y="25781"/>
                </a:lnTo>
                <a:lnTo>
                  <a:pt x="91821" y="25400"/>
                </a:lnTo>
                <a:lnTo>
                  <a:pt x="85089" y="25781"/>
                </a:lnTo>
                <a:lnTo>
                  <a:pt x="78359" y="26669"/>
                </a:lnTo>
                <a:lnTo>
                  <a:pt x="72009" y="28193"/>
                </a:lnTo>
                <a:lnTo>
                  <a:pt x="65912" y="30352"/>
                </a:lnTo>
                <a:lnTo>
                  <a:pt x="60071" y="33019"/>
                </a:lnTo>
                <a:lnTo>
                  <a:pt x="54737" y="36068"/>
                </a:lnTo>
                <a:lnTo>
                  <a:pt x="44830" y="43814"/>
                </a:lnTo>
                <a:lnTo>
                  <a:pt x="36575" y="53086"/>
                </a:lnTo>
                <a:lnTo>
                  <a:pt x="39242" y="77724"/>
                </a:lnTo>
                <a:lnTo>
                  <a:pt x="40512" y="73025"/>
                </a:lnTo>
                <a:lnTo>
                  <a:pt x="42163" y="68706"/>
                </a:lnTo>
                <a:lnTo>
                  <a:pt x="44450" y="64388"/>
                </a:lnTo>
                <a:lnTo>
                  <a:pt x="46736" y="60706"/>
                </a:lnTo>
                <a:lnTo>
                  <a:pt x="53466" y="53086"/>
                </a:lnTo>
                <a:lnTo>
                  <a:pt x="61849" y="46608"/>
                </a:lnTo>
                <a:lnTo>
                  <a:pt x="65786" y="44323"/>
                </a:lnTo>
                <a:lnTo>
                  <a:pt x="70612" y="42163"/>
                </a:lnTo>
                <a:lnTo>
                  <a:pt x="75564" y="40386"/>
                </a:lnTo>
                <a:lnTo>
                  <a:pt x="80772" y="39243"/>
                </a:lnTo>
                <a:lnTo>
                  <a:pt x="86233" y="38354"/>
                </a:lnTo>
                <a:lnTo>
                  <a:pt x="91821" y="38100"/>
                </a:lnTo>
                <a:lnTo>
                  <a:pt x="97409" y="38354"/>
                </a:lnTo>
                <a:lnTo>
                  <a:pt x="102997" y="39243"/>
                </a:lnTo>
                <a:lnTo>
                  <a:pt x="108076" y="40386"/>
                </a:lnTo>
                <a:lnTo>
                  <a:pt x="113156" y="42163"/>
                </a:lnTo>
                <a:lnTo>
                  <a:pt x="117855" y="44323"/>
                </a:lnTo>
                <a:lnTo>
                  <a:pt x="122047" y="46608"/>
                </a:lnTo>
                <a:lnTo>
                  <a:pt x="130301" y="53086"/>
                </a:lnTo>
                <a:lnTo>
                  <a:pt x="137033" y="60832"/>
                </a:lnTo>
                <a:lnTo>
                  <a:pt x="139446" y="64388"/>
                </a:lnTo>
                <a:lnTo>
                  <a:pt x="141604" y="68706"/>
                </a:lnTo>
                <a:lnTo>
                  <a:pt x="143383" y="73025"/>
                </a:lnTo>
                <a:lnTo>
                  <a:pt x="144525" y="77724"/>
                </a:lnTo>
                <a:lnTo>
                  <a:pt x="145414" y="82550"/>
                </a:lnTo>
                <a:lnTo>
                  <a:pt x="145668" y="87502"/>
                </a:lnTo>
                <a:lnTo>
                  <a:pt x="145414" y="92329"/>
                </a:lnTo>
                <a:lnTo>
                  <a:pt x="144525" y="97281"/>
                </a:lnTo>
                <a:lnTo>
                  <a:pt x="143383" y="101981"/>
                </a:lnTo>
                <a:lnTo>
                  <a:pt x="141604" y="106299"/>
                </a:lnTo>
                <a:lnTo>
                  <a:pt x="139446" y="110617"/>
                </a:lnTo>
                <a:lnTo>
                  <a:pt x="137033" y="114173"/>
                </a:lnTo>
                <a:lnTo>
                  <a:pt x="130301" y="121919"/>
                </a:lnTo>
                <a:lnTo>
                  <a:pt x="122047" y="128397"/>
                </a:lnTo>
                <a:lnTo>
                  <a:pt x="117855" y="130682"/>
                </a:lnTo>
                <a:lnTo>
                  <a:pt x="113156" y="132842"/>
                </a:lnTo>
                <a:lnTo>
                  <a:pt x="108076" y="134619"/>
                </a:lnTo>
                <a:lnTo>
                  <a:pt x="102997" y="135762"/>
                </a:lnTo>
                <a:lnTo>
                  <a:pt x="97409" y="136651"/>
                </a:lnTo>
                <a:lnTo>
                  <a:pt x="91821" y="136906"/>
                </a:lnTo>
                <a:lnTo>
                  <a:pt x="86233" y="136651"/>
                </a:lnTo>
                <a:lnTo>
                  <a:pt x="80772" y="135762"/>
                </a:lnTo>
                <a:lnTo>
                  <a:pt x="75564" y="134619"/>
                </a:lnTo>
                <a:lnTo>
                  <a:pt x="70612" y="132842"/>
                </a:lnTo>
                <a:lnTo>
                  <a:pt x="65786" y="130682"/>
                </a:lnTo>
                <a:lnTo>
                  <a:pt x="61849" y="128397"/>
                </a:lnTo>
                <a:lnTo>
                  <a:pt x="53466" y="121919"/>
                </a:lnTo>
                <a:lnTo>
                  <a:pt x="46736" y="114300"/>
                </a:lnTo>
                <a:close/>
              </a:path>
              <a:path w="167386" h="175005">
                <a:moveTo>
                  <a:pt x="16255" y="109855"/>
                </a:moveTo>
                <a:lnTo>
                  <a:pt x="14350" y="102616"/>
                </a:lnTo>
                <a:lnTo>
                  <a:pt x="13080" y="95250"/>
                </a:lnTo>
                <a:lnTo>
                  <a:pt x="12700" y="87502"/>
                </a:lnTo>
                <a:lnTo>
                  <a:pt x="13080" y="79882"/>
                </a:lnTo>
                <a:lnTo>
                  <a:pt x="14350" y="72389"/>
                </a:lnTo>
                <a:lnTo>
                  <a:pt x="16255" y="65150"/>
                </a:lnTo>
                <a:lnTo>
                  <a:pt x="19050" y="58166"/>
                </a:lnTo>
                <a:lnTo>
                  <a:pt x="22351" y="51688"/>
                </a:lnTo>
                <a:lnTo>
                  <a:pt x="26415" y="45338"/>
                </a:lnTo>
                <a:lnTo>
                  <a:pt x="36067" y="34417"/>
                </a:lnTo>
                <a:lnTo>
                  <a:pt x="47625" y="25400"/>
                </a:lnTo>
                <a:lnTo>
                  <a:pt x="54355" y="21589"/>
                </a:lnTo>
                <a:lnTo>
                  <a:pt x="61213" y="18542"/>
                </a:lnTo>
                <a:lnTo>
                  <a:pt x="68452" y="16001"/>
                </a:lnTo>
                <a:lnTo>
                  <a:pt x="75946" y="14224"/>
                </a:lnTo>
                <a:lnTo>
                  <a:pt x="83819" y="13081"/>
                </a:lnTo>
                <a:lnTo>
                  <a:pt x="91821" y="12700"/>
                </a:lnTo>
                <a:lnTo>
                  <a:pt x="99949" y="13081"/>
                </a:lnTo>
                <a:lnTo>
                  <a:pt x="107696" y="14224"/>
                </a:lnTo>
                <a:lnTo>
                  <a:pt x="115315" y="16001"/>
                </a:lnTo>
                <a:lnTo>
                  <a:pt x="122554" y="18542"/>
                </a:lnTo>
                <a:lnTo>
                  <a:pt x="129412" y="21589"/>
                </a:lnTo>
                <a:lnTo>
                  <a:pt x="136143" y="25400"/>
                </a:lnTo>
                <a:lnTo>
                  <a:pt x="147700" y="34417"/>
                </a:lnTo>
                <a:lnTo>
                  <a:pt x="157352" y="45338"/>
                </a:lnTo>
                <a:lnTo>
                  <a:pt x="161416" y="51688"/>
                </a:lnTo>
                <a:lnTo>
                  <a:pt x="164846" y="58166"/>
                </a:lnTo>
                <a:lnTo>
                  <a:pt x="167512" y="65150"/>
                </a:lnTo>
                <a:lnTo>
                  <a:pt x="169417" y="72389"/>
                </a:lnTo>
                <a:lnTo>
                  <a:pt x="170687" y="79756"/>
                </a:lnTo>
                <a:lnTo>
                  <a:pt x="171068" y="87502"/>
                </a:lnTo>
                <a:lnTo>
                  <a:pt x="170687" y="95123"/>
                </a:lnTo>
                <a:lnTo>
                  <a:pt x="169417" y="102616"/>
                </a:lnTo>
                <a:lnTo>
                  <a:pt x="167512" y="109855"/>
                </a:lnTo>
                <a:lnTo>
                  <a:pt x="164846" y="116839"/>
                </a:lnTo>
                <a:lnTo>
                  <a:pt x="161416" y="123317"/>
                </a:lnTo>
                <a:lnTo>
                  <a:pt x="167386" y="137413"/>
                </a:lnTo>
                <a:lnTo>
                  <a:pt x="172465" y="129793"/>
                </a:lnTo>
                <a:lnTo>
                  <a:pt x="176402" y="122047"/>
                </a:lnTo>
                <a:lnTo>
                  <a:pt x="179577" y="113792"/>
                </a:lnTo>
                <a:lnTo>
                  <a:pt x="181863" y="105282"/>
                </a:lnTo>
                <a:lnTo>
                  <a:pt x="183261" y="96519"/>
                </a:lnTo>
                <a:lnTo>
                  <a:pt x="183768" y="87502"/>
                </a:lnTo>
                <a:lnTo>
                  <a:pt x="183261" y="78358"/>
                </a:lnTo>
                <a:lnTo>
                  <a:pt x="181863" y="69723"/>
                </a:lnTo>
                <a:lnTo>
                  <a:pt x="179577" y="61213"/>
                </a:lnTo>
                <a:lnTo>
                  <a:pt x="176402" y="52958"/>
                </a:lnTo>
                <a:lnTo>
                  <a:pt x="172465" y="45212"/>
                </a:lnTo>
                <a:lnTo>
                  <a:pt x="167386" y="37592"/>
                </a:lnTo>
                <a:lnTo>
                  <a:pt x="156463" y="25145"/>
                </a:lnTo>
                <a:lnTo>
                  <a:pt x="143255" y="14858"/>
                </a:lnTo>
                <a:lnTo>
                  <a:pt x="135127" y="10287"/>
                </a:lnTo>
                <a:lnTo>
                  <a:pt x="127380" y="6731"/>
                </a:lnTo>
                <a:lnTo>
                  <a:pt x="118872" y="3810"/>
                </a:lnTo>
                <a:lnTo>
                  <a:pt x="110109" y="1650"/>
                </a:lnTo>
                <a:lnTo>
                  <a:pt x="101091" y="381"/>
                </a:lnTo>
                <a:lnTo>
                  <a:pt x="91821" y="0"/>
                </a:lnTo>
                <a:lnTo>
                  <a:pt x="82550" y="381"/>
                </a:lnTo>
                <a:lnTo>
                  <a:pt x="73660" y="1650"/>
                </a:lnTo>
                <a:lnTo>
                  <a:pt x="64897" y="3810"/>
                </a:lnTo>
                <a:lnTo>
                  <a:pt x="56514" y="6731"/>
                </a:lnTo>
                <a:lnTo>
                  <a:pt x="48513" y="10287"/>
                </a:lnTo>
                <a:lnTo>
                  <a:pt x="40512" y="14858"/>
                </a:lnTo>
                <a:lnTo>
                  <a:pt x="27304" y="25145"/>
                </a:lnTo>
                <a:lnTo>
                  <a:pt x="16255" y="37718"/>
                </a:lnTo>
                <a:lnTo>
                  <a:pt x="11302" y="45338"/>
                </a:lnTo>
                <a:lnTo>
                  <a:pt x="7365" y="52958"/>
                </a:lnTo>
                <a:lnTo>
                  <a:pt x="4190" y="61213"/>
                </a:lnTo>
                <a:lnTo>
                  <a:pt x="1904" y="69723"/>
                </a:lnTo>
                <a:lnTo>
                  <a:pt x="508" y="78486"/>
                </a:lnTo>
                <a:lnTo>
                  <a:pt x="0" y="87502"/>
                </a:lnTo>
                <a:lnTo>
                  <a:pt x="508" y="96647"/>
                </a:lnTo>
                <a:lnTo>
                  <a:pt x="1904" y="105282"/>
                </a:lnTo>
                <a:lnTo>
                  <a:pt x="4190" y="113792"/>
                </a:lnTo>
                <a:lnTo>
                  <a:pt x="7365" y="122047"/>
                </a:lnTo>
                <a:lnTo>
                  <a:pt x="11302" y="129667"/>
                </a:lnTo>
                <a:lnTo>
                  <a:pt x="16255" y="137287"/>
                </a:lnTo>
                <a:lnTo>
                  <a:pt x="27304" y="149860"/>
                </a:lnTo>
                <a:lnTo>
                  <a:pt x="26415" y="129667"/>
                </a:lnTo>
                <a:lnTo>
                  <a:pt x="22351" y="123317"/>
                </a:lnTo>
                <a:lnTo>
                  <a:pt x="19050" y="116839"/>
                </a:lnTo>
                <a:lnTo>
                  <a:pt x="16255" y="109855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2" name="object 262"/>
          <p:cNvSpPr/>
          <p:nvPr/>
        </p:nvSpPr>
        <p:spPr>
          <a:xfrm>
            <a:off x="4652645" y="4467297"/>
            <a:ext cx="102584" cy="62919"/>
          </a:xfrm>
          <a:custGeom>
            <a:avLst/>
            <a:gdLst/>
            <a:ahLst/>
            <a:cxnLst/>
            <a:rect l="l" t="t" r="r" b="b"/>
            <a:pathLst>
              <a:path w="102584" h="62919">
                <a:moveTo>
                  <a:pt x="0" y="62919"/>
                </a:moveTo>
                <a:lnTo>
                  <a:pt x="102584" y="62919"/>
                </a:lnTo>
                <a:lnTo>
                  <a:pt x="102584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3" name="object 263"/>
          <p:cNvSpPr/>
          <p:nvPr/>
        </p:nvSpPr>
        <p:spPr>
          <a:xfrm>
            <a:off x="4638548" y="4464431"/>
            <a:ext cx="134365" cy="37211"/>
          </a:xfrm>
          <a:custGeom>
            <a:avLst/>
            <a:gdLst/>
            <a:ahLst/>
            <a:cxnLst/>
            <a:rect l="l" t="t" r="r" b="b"/>
            <a:pathLst>
              <a:path w="134365" h="37211">
                <a:moveTo>
                  <a:pt x="134365" y="0"/>
                </a:moveTo>
                <a:lnTo>
                  <a:pt x="0" y="0"/>
                </a:lnTo>
                <a:lnTo>
                  <a:pt x="67182" y="37211"/>
                </a:lnTo>
                <a:lnTo>
                  <a:pt x="134365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4" name="object 264"/>
          <p:cNvSpPr/>
          <p:nvPr/>
        </p:nvSpPr>
        <p:spPr>
          <a:xfrm>
            <a:off x="4638548" y="4464431"/>
            <a:ext cx="134365" cy="37211"/>
          </a:xfrm>
          <a:custGeom>
            <a:avLst/>
            <a:gdLst/>
            <a:ahLst/>
            <a:cxnLst/>
            <a:rect l="l" t="t" r="r" b="b"/>
            <a:pathLst>
              <a:path w="134365" h="37211">
                <a:moveTo>
                  <a:pt x="134365" y="0"/>
                </a:moveTo>
                <a:lnTo>
                  <a:pt x="67182" y="37211"/>
                </a:lnTo>
                <a:lnTo>
                  <a:pt x="0" y="0"/>
                </a:lnTo>
                <a:lnTo>
                  <a:pt x="134365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5" name="object 265"/>
          <p:cNvSpPr/>
          <p:nvPr/>
        </p:nvSpPr>
        <p:spPr>
          <a:xfrm>
            <a:off x="4611116" y="4404360"/>
            <a:ext cx="167386" cy="175132"/>
          </a:xfrm>
          <a:custGeom>
            <a:avLst/>
            <a:gdLst/>
            <a:ahLst/>
            <a:cxnLst/>
            <a:rect l="l" t="t" r="r" b="b"/>
            <a:pathLst>
              <a:path w="167386" h="175133">
                <a:moveTo>
                  <a:pt x="99949" y="161925"/>
                </a:moveTo>
                <a:lnTo>
                  <a:pt x="91821" y="162432"/>
                </a:lnTo>
                <a:lnTo>
                  <a:pt x="83820" y="161925"/>
                </a:lnTo>
                <a:lnTo>
                  <a:pt x="75946" y="160781"/>
                </a:lnTo>
                <a:lnTo>
                  <a:pt x="68453" y="159131"/>
                </a:lnTo>
                <a:lnTo>
                  <a:pt x="61213" y="156463"/>
                </a:lnTo>
                <a:lnTo>
                  <a:pt x="54356" y="153415"/>
                </a:lnTo>
                <a:lnTo>
                  <a:pt x="47625" y="149606"/>
                </a:lnTo>
                <a:lnTo>
                  <a:pt x="36068" y="140588"/>
                </a:lnTo>
                <a:lnTo>
                  <a:pt x="26416" y="129666"/>
                </a:lnTo>
                <a:lnTo>
                  <a:pt x="27305" y="149859"/>
                </a:lnTo>
                <a:lnTo>
                  <a:pt x="40512" y="160146"/>
                </a:lnTo>
                <a:lnTo>
                  <a:pt x="48513" y="164719"/>
                </a:lnTo>
                <a:lnTo>
                  <a:pt x="56514" y="168275"/>
                </a:lnTo>
                <a:lnTo>
                  <a:pt x="64897" y="171322"/>
                </a:lnTo>
                <a:lnTo>
                  <a:pt x="73660" y="173354"/>
                </a:lnTo>
                <a:lnTo>
                  <a:pt x="82550" y="174625"/>
                </a:lnTo>
                <a:lnTo>
                  <a:pt x="91821" y="175132"/>
                </a:lnTo>
                <a:lnTo>
                  <a:pt x="101092" y="174625"/>
                </a:lnTo>
                <a:lnTo>
                  <a:pt x="109982" y="173354"/>
                </a:lnTo>
                <a:lnTo>
                  <a:pt x="118872" y="171322"/>
                </a:lnTo>
                <a:lnTo>
                  <a:pt x="127381" y="168275"/>
                </a:lnTo>
                <a:lnTo>
                  <a:pt x="135255" y="164719"/>
                </a:lnTo>
                <a:lnTo>
                  <a:pt x="143256" y="160146"/>
                </a:lnTo>
                <a:lnTo>
                  <a:pt x="156463" y="149859"/>
                </a:lnTo>
                <a:lnTo>
                  <a:pt x="167386" y="137413"/>
                </a:lnTo>
                <a:lnTo>
                  <a:pt x="161417" y="123443"/>
                </a:lnTo>
                <a:lnTo>
                  <a:pt x="157353" y="129666"/>
                </a:lnTo>
                <a:lnTo>
                  <a:pt x="147700" y="140588"/>
                </a:lnTo>
                <a:lnTo>
                  <a:pt x="136144" y="149606"/>
                </a:lnTo>
                <a:lnTo>
                  <a:pt x="129539" y="153415"/>
                </a:lnTo>
                <a:lnTo>
                  <a:pt x="122555" y="156463"/>
                </a:lnTo>
                <a:lnTo>
                  <a:pt x="115316" y="159131"/>
                </a:lnTo>
                <a:lnTo>
                  <a:pt x="107696" y="160781"/>
                </a:lnTo>
                <a:lnTo>
                  <a:pt x="99949" y="161925"/>
                </a:lnTo>
                <a:close/>
              </a:path>
              <a:path w="167386" h="175133">
                <a:moveTo>
                  <a:pt x="25400" y="87502"/>
                </a:moveTo>
                <a:lnTo>
                  <a:pt x="25781" y="93852"/>
                </a:lnTo>
                <a:lnTo>
                  <a:pt x="26797" y="99948"/>
                </a:lnTo>
                <a:lnTo>
                  <a:pt x="28321" y="105917"/>
                </a:lnTo>
                <a:lnTo>
                  <a:pt x="30607" y="111632"/>
                </a:lnTo>
                <a:lnTo>
                  <a:pt x="33400" y="117093"/>
                </a:lnTo>
                <a:lnTo>
                  <a:pt x="36575" y="121919"/>
                </a:lnTo>
                <a:lnTo>
                  <a:pt x="39243" y="97408"/>
                </a:lnTo>
                <a:lnTo>
                  <a:pt x="38481" y="92456"/>
                </a:lnTo>
                <a:lnTo>
                  <a:pt x="38100" y="87502"/>
                </a:lnTo>
                <a:lnTo>
                  <a:pt x="38481" y="82676"/>
                </a:lnTo>
                <a:lnTo>
                  <a:pt x="39243" y="77723"/>
                </a:lnTo>
                <a:lnTo>
                  <a:pt x="36575" y="53085"/>
                </a:lnTo>
                <a:lnTo>
                  <a:pt x="33400" y="58038"/>
                </a:lnTo>
                <a:lnTo>
                  <a:pt x="30607" y="63500"/>
                </a:lnTo>
                <a:lnTo>
                  <a:pt x="28321" y="69087"/>
                </a:lnTo>
                <a:lnTo>
                  <a:pt x="26797" y="75056"/>
                </a:lnTo>
                <a:lnTo>
                  <a:pt x="25781" y="81279"/>
                </a:lnTo>
                <a:lnTo>
                  <a:pt x="25400" y="87502"/>
                </a:lnTo>
                <a:close/>
              </a:path>
              <a:path w="167386" h="175133">
                <a:moveTo>
                  <a:pt x="46736" y="114300"/>
                </a:moveTo>
                <a:lnTo>
                  <a:pt x="44450" y="110743"/>
                </a:lnTo>
                <a:lnTo>
                  <a:pt x="42163" y="106425"/>
                </a:lnTo>
                <a:lnTo>
                  <a:pt x="40512" y="101981"/>
                </a:lnTo>
                <a:lnTo>
                  <a:pt x="39243" y="97408"/>
                </a:lnTo>
                <a:lnTo>
                  <a:pt x="36575" y="121919"/>
                </a:lnTo>
                <a:lnTo>
                  <a:pt x="44831" y="131317"/>
                </a:lnTo>
                <a:lnTo>
                  <a:pt x="54737" y="139064"/>
                </a:lnTo>
                <a:lnTo>
                  <a:pt x="60071" y="142112"/>
                </a:lnTo>
                <a:lnTo>
                  <a:pt x="65912" y="144652"/>
                </a:lnTo>
                <a:lnTo>
                  <a:pt x="72009" y="146812"/>
                </a:lnTo>
                <a:lnTo>
                  <a:pt x="78359" y="148335"/>
                </a:lnTo>
                <a:lnTo>
                  <a:pt x="85089" y="149351"/>
                </a:lnTo>
                <a:lnTo>
                  <a:pt x="91821" y="149606"/>
                </a:lnTo>
                <a:lnTo>
                  <a:pt x="98679" y="149351"/>
                </a:lnTo>
                <a:lnTo>
                  <a:pt x="105410" y="148335"/>
                </a:lnTo>
                <a:lnTo>
                  <a:pt x="111760" y="146812"/>
                </a:lnTo>
                <a:lnTo>
                  <a:pt x="117856" y="144652"/>
                </a:lnTo>
                <a:lnTo>
                  <a:pt x="123698" y="142112"/>
                </a:lnTo>
                <a:lnTo>
                  <a:pt x="129032" y="139064"/>
                </a:lnTo>
                <a:lnTo>
                  <a:pt x="139064" y="131317"/>
                </a:lnTo>
                <a:lnTo>
                  <a:pt x="147193" y="121919"/>
                </a:lnTo>
                <a:lnTo>
                  <a:pt x="150495" y="116966"/>
                </a:lnTo>
                <a:lnTo>
                  <a:pt x="153162" y="111632"/>
                </a:lnTo>
                <a:lnTo>
                  <a:pt x="155448" y="105917"/>
                </a:lnTo>
                <a:lnTo>
                  <a:pt x="156972" y="100075"/>
                </a:lnTo>
                <a:lnTo>
                  <a:pt x="157987" y="93725"/>
                </a:lnTo>
                <a:lnTo>
                  <a:pt x="158369" y="87502"/>
                </a:lnTo>
                <a:lnTo>
                  <a:pt x="157987" y="81152"/>
                </a:lnTo>
                <a:lnTo>
                  <a:pt x="156972" y="75056"/>
                </a:lnTo>
                <a:lnTo>
                  <a:pt x="155448" y="69087"/>
                </a:lnTo>
                <a:lnTo>
                  <a:pt x="153162" y="63500"/>
                </a:lnTo>
                <a:lnTo>
                  <a:pt x="150495" y="58038"/>
                </a:lnTo>
                <a:lnTo>
                  <a:pt x="147193" y="53085"/>
                </a:lnTo>
                <a:lnTo>
                  <a:pt x="139064" y="43814"/>
                </a:lnTo>
                <a:lnTo>
                  <a:pt x="129032" y="36067"/>
                </a:lnTo>
                <a:lnTo>
                  <a:pt x="123698" y="33019"/>
                </a:lnTo>
                <a:lnTo>
                  <a:pt x="117856" y="30352"/>
                </a:lnTo>
                <a:lnTo>
                  <a:pt x="111760" y="28193"/>
                </a:lnTo>
                <a:lnTo>
                  <a:pt x="105410" y="26669"/>
                </a:lnTo>
                <a:lnTo>
                  <a:pt x="98679" y="25781"/>
                </a:lnTo>
                <a:lnTo>
                  <a:pt x="91821" y="25400"/>
                </a:lnTo>
                <a:lnTo>
                  <a:pt x="85089" y="25781"/>
                </a:lnTo>
                <a:lnTo>
                  <a:pt x="78359" y="26669"/>
                </a:lnTo>
                <a:lnTo>
                  <a:pt x="72009" y="28193"/>
                </a:lnTo>
                <a:lnTo>
                  <a:pt x="65912" y="30352"/>
                </a:lnTo>
                <a:lnTo>
                  <a:pt x="60071" y="33019"/>
                </a:lnTo>
                <a:lnTo>
                  <a:pt x="54737" y="36067"/>
                </a:lnTo>
                <a:lnTo>
                  <a:pt x="44831" y="43814"/>
                </a:lnTo>
                <a:lnTo>
                  <a:pt x="36575" y="53085"/>
                </a:lnTo>
                <a:lnTo>
                  <a:pt x="39243" y="77723"/>
                </a:lnTo>
                <a:lnTo>
                  <a:pt x="40512" y="73025"/>
                </a:lnTo>
                <a:lnTo>
                  <a:pt x="42163" y="68706"/>
                </a:lnTo>
                <a:lnTo>
                  <a:pt x="44450" y="64388"/>
                </a:lnTo>
                <a:lnTo>
                  <a:pt x="46736" y="60832"/>
                </a:lnTo>
                <a:lnTo>
                  <a:pt x="53467" y="53085"/>
                </a:lnTo>
                <a:lnTo>
                  <a:pt x="61849" y="46608"/>
                </a:lnTo>
                <a:lnTo>
                  <a:pt x="65786" y="44322"/>
                </a:lnTo>
                <a:lnTo>
                  <a:pt x="70612" y="42163"/>
                </a:lnTo>
                <a:lnTo>
                  <a:pt x="75564" y="40385"/>
                </a:lnTo>
                <a:lnTo>
                  <a:pt x="80772" y="39242"/>
                </a:lnTo>
                <a:lnTo>
                  <a:pt x="86233" y="38353"/>
                </a:lnTo>
                <a:lnTo>
                  <a:pt x="91821" y="38100"/>
                </a:lnTo>
                <a:lnTo>
                  <a:pt x="97409" y="38353"/>
                </a:lnTo>
                <a:lnTo>
                  <a:pt x="102997" y="39242"/>
                </a:lnTo>
                <a:lnTo>
                  <a:pt x="108204" y="40385"/>
                </a:lnTo>
                <a:lnTo>
                  <a:pt x="113157" y="42163"/>
                </a:lnTo>
                <a:lnTo>
                  <a:pt x="117983" y="44322"/>
                </a:lnTo>
                <a:lnTo>
                  <a:pt x="122047" y="46608"/>
                </a:lnTo>
                <a:lnTo>
                  <a:pt x="130301" y="53085"/>
                </a:lnTo>
                <a:lnTo>
                  <a:pt x="137033" y="60832"/>
                </a:lnTo>
                <a:lnTo>
                  <a:pt x="139446" y="64515"/>
                </a:lnTo>
                <a:lnTo>
                  <a:pt x="141605" y="68706"/>
                </a:lnTo>
                <a:lnTo>
                  <a:pt x="143383" y="73025"/>
                </a:lnTo>
                <a:lnTo>
                  <a:pt x="144525" y="77723"/>
                </a:lnTo>
                <a:lnTo>
                  <a:pt x="145414" y="82550"/>
                </a:lnTo>
                <a:lnTo>
                  <a:pt x="145669" y="87502"/>
                </a:lnTo>
                <a:lnTo>
                  <a:pt x="145414" y="92456"/>
                </a:lnTo>
                <a:lnTo>
                  <a:pt x="144525" y="97408"/>
                </a:lnTo>
                <a:lnTo>
                  <a:pt x="143383" y="101981"/>
                </a:lnTo>
                <a:lnTo>
                  <a:pt x="141605" y="106425"/>
                </a:lnTo>
                <a:lnTo>
                  <a:pt x="139446" y="110616"/>
                </a:lnTo>
                <a:lnTo>
                  <a:pt x="137033" y="114300"/>
                </a:lnTo>
                <a:lnTo>
                  <a:pt x="130301" y="122046"/>
                </a:lnTo>
                <a:lnTo>
                  <a:pt x="122047" y="128396"/>
                </a:lnTo>
                <a:lnTo>
                  <a:pt x="117983" y="130682"/>
                </a:lnTo>
                <a:lnTo>
                  <a:pt x="113157" y="132841"/>
                </a:lnTo>
                <a:lnTo>
                  <a:pt x="108204" y="134619"/>
                </a:lnTo>
                <a:lnTo>
                  <a:pt x="102997" y="135889"/>
                </a:lnTo>
                <a:lnTo>
                  <a:pt x="97409" y="136651"/>
                </a:lnTo>
                <a:lnTo>
                  <a:pt x="91821" y="136906"/>
                </a:lnTo>
                <a:lnTo>
                  <a:pt x="86233" y="136651"/>
                </a:lnTo>
                <a:lnTo>
                  <a:pt x="80772" y="135889"/>
                </a:lnTo>
                <a:lnTo>
                  <a:pt x="75564" y="134619"/>
                </a:lnTo>
                <a:lnTo>
                  <a:pt x="70612" y="132841"/>
                </a:lnTo>
                <a:lnTo>
                  <a:pt x="65786" y="130682"/>
                </a:lnTo>
                <a:lnTo>
                  <a:pt x="61849" y="128396"/>
                </a:lnTo>
                <a:lnTo>
                  <a:pt x="53467" y="121919"/>
                </a:lnTo>
                <a:lnTo>
                  <a:pt x="46736" y="114300"/>
                </a:lnTo>
                <a:close/>
              </a:path>
              <a:path w="167386" h="175133">
                <a:moveTo>
                  <a:pt x="16256" y="109854"/>
                </a:moveTo>
                <a:lnTo>
                  <a:pt x="14350" y="102615"/>
                </a:lnTo>
                <a:lnTo>
                  <a:pt x="13081" y="95250"/>
                </a:lnTo>
                <a:lnTo>
                  <a:pt x="12700" y="87502"/>
                </a:lnTo>
                <a:lnTo>
                  <a:pt x="13081" y="79882"/>
                </a:lnTo>
                <a:lnTo>
                  <a:pt x="14350" y="72389"/>
                </a:lnTo>
                <a:lnTo>
                  <a:pt x="16256" y="65150"/>
                </a:lnTo>
                <a:lnTo>
                  <a:pt x="19050" y="58292"/>
                </a:lnTo>
                <a:lnTo>
                  <a:pt x="22351" y="51688"/>
                </a:lnTo>
                <a:lnTo>
                  <a:pt x="26416" y="45338"/>
                </a:lnTo>
                <a:lnTo>
                  <a:pt x="36068" y="34543"/>
                </a:lnTo>
                <a:lnTo>
                  <a:pt x="47625" y="25526"/>
                </a:lnTo>
                <a:lnTo>
                  <a:pt x="54356" y="21716"/>
                </a:lnTo>
                <a:lnTo>
                  <a:pt x="61213" y="18541"/>
                </a:lnTo>
                <a:lnTo>
                  <a:pt x="68453" y="16001"/>
                </a:lnTo>
                <a:lnTo>
                  <a:pt x="75946" y="14223"/>
                </a:lnTo>
                <a:lnTo>
                  <a:pt x="83820" y="13081"/>
                </a:lnTo>
                <a:lnTo>
                  <a:pt x="91821" y="12700"/>
                </a:lnTo>
                <a:lnTo>
                  <a:pt x="99949" y="13081"/>
                </a:lnTo>
                <a:lnTo>
                  <a:pt x="107696" y="14223"/>
                </a:lnTo>
                <a:lnTo>
                  <a:pt x="115316" y="16001"/>
                </a:lnTo>
                <a:lnTo>
                  <a:pt x="122555" y="18541"/>
                </a:lnTo>
                <a:lnTo>
                  <a:pt x="129539" y="21716"/>
                </a:lnTo>
                <a:lnTo>
                  <a:pt x="136144" y="25526"/>
                </a:lnTo>
                <a:lnTo>
                  <a:pt x="147700" y="34543"/>
                </a:lnTo>
                <a:lnTo>
                  <a:pt x="157353" y="45338"/>
                </a:lnTo>
                <a:lnTo>
                  <a:pt x="161417" y="51688"/>
                </a:lnTo>
                <a:lnTo>
                  <a:pt x="164846" y="58292"/>
                </a:lnTo>
                <a:lnTo>
                  <a:pt x="167512" y="65150"/>
                </a:lnTo>
                <a:lnTo>
                  <a:pt x="169418" y="72389"/>
                </a:lnTo>
                <a:lnTo>
                  <a:pt x="170687" y="79756"/>
                </a:lnTo>
                <a:lnTo>
                  <a:pt x="171069" y="87502"/>
                </a:lnTo>
                <a:lnTo>
                  <a:pt x="170687" y="95122"/>
                </a:lnTo>
                <a:lnTo>
                  <a:pt x="169418" y="102615"/>
                </a:lnTo>
                <a:lnTo>
                  <a:pt x="167512" y="109854"/>
                </a:lnTo>
                <a:lnTo>
                  <a:pt x="164846" y="116839"/>
                </a:lnTo>
                <a:lnTo>
                  <a:pt x="161417" y="123443"/>
                </a:lnTo>
                <a:lnTo>
                  <a:pt x="167386" y="137413"/>
                </a:lnTo>
                <a:lnTo>
                  <a:pt x="172466" y="129793"/>
                </a:lnTo>
                <a:lnTo>
                  <a:pt x="176403" y="122046"/>
                </a:lnTo>
                <a:lnTo>
                  <a:pt x="179578" y="113791"/>
                </a:lnTo>
                <a:lnTo>
                  <a:pt x="181863" y="105282"/>
                </a:lnTo>
                <a:lnTo>
                  <a:pt x="183261" y="96519"/>
                </a:lnTo>
                <a:lnTo>
                  <a:pt x="183769" y="87502"/>
                </a:lnTo>
                <a:lnTo>
                  <a:pt x="183261" y="78358"/>
                </a:lnTo>
                <a:lnTo>
                  <a:pt x="181863" y="69722"/>
                </a:lnTo>
                <a:lnTo>
                  <a:pt x="179578" y="61213"/>
                </a:lnTo>
                <a:lnTo>
                  <a:pt x="176403" y="53085"/>
                </a:lnTo>
                <a:lnTo>
                  <a:pt x="172466" y="45212"/>
                </a:lnTo>
                <a:lnTo>
                  <a:pt x="167386" y="37718"/>
                </a:lnTo>
                <a:lnTo>
                  <a:pt x="156463" y="25272"/>
                </a:lnTo>
                <a:lnTo>
                  <a:pt x="143256" y="14858"/>
                </a:lnTo>
                <a:lnTo>
                  <a:pt x="135255" y="10287"/>
                </a:lnTo>
                <a:lnTo>
                  <a:pt x="127381" y="6731"/>
                </a:lnTo>
                <a:lnTo>
                  <a:pt x="118872" y="3809"/>
                </a:lnTo>
                <a:lnTo>
                  <a:pt x="109982" y="1777"/>
                </a:lnTo>
                <a:lnTo>
                  <a:pt x="101092" y="507"/>
                </a:lnTo>
                <a:lnTo>
                  <a:pt x="91821" y="0"/>
                </a:lnTo>
                <a:lnTo>
                  <a:pt x="82550" y="507"/>
                </a:lnTo>
                <a:lnTo>
                  <a:pt x="73660" y="1777"/>
                </a:lnTo>
                <a:lnTo>
                  <a:pt x="64897" y="3809"/>
                </a:lnTo>
                <a:lnTo>
                  <a:pt x="56514" y="6731"/>
                </a:lnTo>
                <a:lnTo>
                  <a:pt x="48513" y="10287"/>
                </a:lnTo>
                <a:lnTo>
                  <a:pt x="40512" y="14858"/>
                </a:lnTo>
                <a:lnTo>
                  <a:pt x="27305" y="25145"/>
                </a:lnTo>
                <a:lnTo>
                  <a:pt x="16256" y="37718"/>
                </a:lnTo>
                <a:lnTo>
                  <a:pt x="11303" y="45338"/>
                </a:lnTo>
                <a:lnTo>
                  <a:pt x="7366" y="53085"/>
                </a:lnTo>
                <a:lnTo>
                  <a:pt x="4191" y="61213"/>
                </a:lnTo>
                <a:lnTo>
                  <a:pt x="1905" y="69722"/>
                </a:lnTo>
                <a:lnTo>
                  <a:pt x="508" y="78485"/>
                </a:lnTo>
                <a:lnTo>
                  <a:pt x="0" y="87502"/>
                </a:lnTo>
                <a:lnTo>
                  <a:pt x="508" y="96646"/>
                </a:lnTo>
                <a:lnTo>
                  <a:pt x="1905" y="105282"/>
                </a:lnTo>
                <a:lnTo>
                  <a:pt x="4191" y="113791"/>
                </a:lnTo>
                <a:lnTo>
                  <a:pt x="7366" y="122046"/>
                </a:lnTo>
                <a:lnTo>
                  <a:pt x="11303" y="129666"/>
                </a:lnTo>
                <a:lnTo>
                  <a:pt x="16256" y="137413"/>
                </a:lnTo>
                <a:lnTo>
                  <a:pt x="27305" y="149859"/>
                </a:lnTo>
                <a:lnTo>
                  <a:pt x="26416" y="129666"/>
                </a:lnTo>
                <a:lnTo>
                  <a:pt x="22351" y="123316"/>
                </a:lnTo>
                <a:lnTo>
                  <a:pt x="19050" y="116839"/>
                </a:lnTo>
                <a:lnTo>
                  <a:pt x="16256" y="109854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6" name="object 266"/>
          <p:cNvSpPr/>
          <p:nvPr/>
        </p:nvSpPr>
        <p:spPr>
          <a:xfrm>
            <a:off x="4645660" y="4886016"/>
            <a:ext cx="102584" cy="62919"/>
          </a:xfrm>
          <a:custGeom>
            <a:avLst/>
            <a:gdLst/>
            <a:ahLst/>
            <a:cxnLst/>
            <a:rect l="l" t="t" r="r" b="b"/>
            <a:pathLst>
              <a:path w="102584" h="62919">
                <a:moveTo>
                  <a:pt x="0" y="62919"/>
                </a:moveTo>
                <a:lnTo>
                  <a:pt x="102584" y="62919"/>
                </a:lnTo>
                <a:lnTo>
                  <a:pt x="102584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7" name="object 267"/>
          <p:cNvSpPr/>
          <p:nvPr/>
        </p:nvSpPr>
        <p:spPr>
          <a:xfrm>
            <a:off x="4631563" y="4883150"/>
            <a:ext cx="134365" cy="37211"/>
          </a:xfrm>
          <a:custGeom>
            <a:avLst/>
            <a:gdLst/>
            <a:ahLst/>
            <a:cxnLst/>
            <a:rect l="l" t="t" r="r" b="b"/>
            <a:pathLst>
              <a:path w="134365" h="37211">
                <a:moveTo>
                  <a:pt x="134365" y="0"/>
                </a:moveTo>
                <a:lnTo>
                  <a:pt x="0" y="0"/>
                </a:lnTo>
                <a:lnTo>
                  <a:pt x="67183" y="37211"/>
                </a:lnTo>
                <a:lnTo>
                  <a:pt x="134365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8" name="object 268"/>
          <p:cNvSpPr/>
          <p:nvPr/>
        </p:nvSpPr>
        <p:spPr>
          <a:xfrm>
            <a:off x="4631563" y="4883150"/>
            <a:ext cx="134365" cy="37211"/>
          </a:xfrm>
          <a:custGeom>
            <a:avLst/>
            <a:gdLst/>
            <a:ahLst/>
            <a:cxnLst/>
            <a:rect l="l" t="t" r="r" b="b"/>
            <a:pathLst>
              <a:path w="134365" h="37211">
                <a:moveTo>
                  <a:pt x="134365" y="0"/>
                </a:moveTo>
                <a:lnTo>
                  <a:pt x="67183" y="37211"/>
                </a:lnTo>
                <a:lnTo>
                  <a:pt x="0" y="0"/>
                </a:lnTo>
                <a:lnTo>
                  <a:pt x="134365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9" name="object 269"/>
          <p:cNvSpPr/>
          <p:nvPr/>
        </p:nvSpPr>
        <p:spPr>
          <a:xfrm>
            <a:off x="4604131" y="4848479"/>
            <a:ext cx="158242" cy="149987"/>
          </a:xfrm>
          <a:custGeom>
            <a:avLst/>
            <a:gdLst/>
            <a:ahLst/>
            <a:cxnLst/>
            <a:rect l="l" t="t" r="r" b="b"/>
            <a:pathLst>
              <a:path w="158242" h="149987">
                <a:moveTo>
                  <a:pt x="98679" y="123952"/>
                </a:moveTo>
                <a:lnTo>
                  <a:pt x="105410" y="123063"/>
                </a:lnTo>
                <a:lnTo>
                  <a:pt x="111760" y="121539"/>
                </a:lnTo>
                <a:lnTo>
                  <a:pt x="117856" y="119380"/>
                </a:lnTo>
                <a:lnTo>
                  <a:pt x="123698" y="116713"/>
                </a:lnTo>
                <a:lnTo>
                  <a:pt x="129032" y="113665"/>
                </a:lnTo>
                <a:lnTo>
                  <a:pt x="138938" y="105918"/>
                </a:lnTo>
                <a:lnTo>
                  <a:pt x="147193" y="96647"/>
                </a:lnTo>
                <a:lnTo>
                  <a:pt x="150368" y="91694"/>
                </a:lnTo>
                <a:lnTo>
                  <a:pt x="153162" y="86233"/>
                </a:lnTo>
                <a:lnTo>
                  <a:pt x="155321" y="80518"/>
                </a:lnTo>
                <a:lnTo>
                  <a:pt x="156972" y="74549"/>
                </a:lnTo>
                <a:lnTo>
                  <a:pt x="157988" y="68453"/>
                </a:lnTo>
                <a:lnTo>
                  <a:pt x="158242" y="62103"/>
                </a:lnTo>
                <a:lnTo>
                  <a:pt x="157988" y="55753"/>
                </a:lnTo>
                <a:lnTo>
                  <a:pt x="156972" y="49657"/>
                </a:lnTo>
                <a:lnTo>
                  <a:pt x="155321" y="43688"/>
                </a:lnTo>
                <a:lnTo>
                  <a:pt x="153162" y="38100"/>
                </a:lnTo>
                <a:lnTo>
                  <a:pt x="150368" y="32639"/>
                </a:lnTo>
                <a:lnTo>
                  <a:pt x="147193" y="27686"/>
                </a:lnTo>
                <a:lnTo>
                  <a:pt x="138938" y="18415"/>
                </a:lnTo>
                <a:lnTo>
                  <a:pt x="129032" y="10668"/>
                </a:lnTo>
                <a:lnTo>
                  <a:pt x="123698" y="7620"/>
                </a:lnTo>
                <a:lnTo>
                  <a:pt x="117856" y="4953"/>
                </a:lnTo>
                <a:lnTo>
                  <a:pt x="111760" y="2794"/>
                </a:lnTo>
                <a:lnTo>
                  <a:pt x="105410" y="1270"/>
                </a:lnTo>
                <a:lnTo>
                  <a:pt x="98679" y="381"/>
                </a:lnTo>
                <a:lnTo>
                  <a:pt x="91821" y="0"/>
                </a:lnTo>
                <a:lnTo>
                  <a:pt x="85090" y="381"/>
                </a:lnTo>
                <a:lnTo>
                  <a:pt x="78359" y="1270"/>
                </a:lnTo>
                <a:lnTo>
                  <a:pt x="72009" y="2794"/>
                </a:lnTo>
                <a:lnTo>
                  <a:pt x="65913" y="4953"/>
                </a:lnTo>
                <a:lnTo>
                  <a:pt x="60071" y="7620"/>
                </a:lnTo>
                <a:lnTo>
                  <a:pt x="54737" y="10668"/>
                </a:lnTo>
                <a:lnTo>
                  <a:pt x="44704" y="18415"/>
                </a:lnTo>
                <a:lnTo>
                  <a:pt x="36576" y="27686"/>
                </a:lnTo>
                <a:lnTo>
                  <a:pt x="33274" y="32639"/>
                </a:lnTo>
                <a:lnTo>
                  <a:pt x="30480" y="38100"/>
                </a:lnTo>
                <a:lnTo>
                  <a:pt x="28321" y="43688"/>
                </a:lnTo>
                <a:lnTo>
                  <a:pt x="26797" y="49657"/>
                </a:lnTo>
                <a:lnTo>
                  <a:pt x="25781" y="55880"/>
                </a:lnTo>
                <a:lnTo>
                  <a:pt x="25400" y="62103"/>
                </a:lnTo>
                <a:lnTo>
                  <a:pt x="25781" y="68453"/>
                </a:lnTo>
                <a:lnTo>
                  <a:pt x="26797" y="74549"/>
                </a:lnTo>
                <a:lnTo>
                  <a:pt x="28321" y="80518"/>
                </a:lnTo>
                <a:lnTo>
                  <a:pt x="30480" y="86233"/>
                </a:lnTo>
                <a:lnTo>
                  <a:pt x="33274" y="91567"/>
                </a:lnTo>
                <a:lnTo>
                  <a:pt x="36576" y="96520"/>
                </a:lnTo>
                <a:lnTo>
                  <a:pt x="38354" y="67056"/>
                </a:lnTo>
                <a:lnTo>
                  <a:pt x="38100" y="62103"/>
                </a:lnTo>
                <a:lnTo>
                  <a:pt x="38354" y="57277"/>
                </a:lnTo>
                <a:lnTo>
                  <a:pt x="39243" y="52324"/>
                </a:lnTo>
                <a:lnTo>
                  <a:pt x="40386" y="47625"/>
                </a:lnTo>
                <a:lnTo>
                  <a:pt x="42164" y="43307"/>
                </a:lnTo>
                <a:lnTo>
                  <a:pt x="44323" y="39116"/>
                </a:lnTo>
                <a:lnTo>
                  <a:pt x="46609" y="35433"/>
                </a:lnTo>
                <a:lnTo>
                  <a:pt x="53467" y="27686"/>
                </a:lnTo>
                <a:lnTo>
                  <a:pt x="61849" y="21209"/>
                </a:lnTo>
                <a:lnTo>
                  <a:pt x="65913" y="18923"/>
                </a:lnTo>
                <a:lnTo>
                  <a:pt x="70612" y="16764"/>
                </a:lnTo>
                <a:lnTo>
                  <a:pt x="75565" y="14986"/>
                </a:lnTo>
                <a:lnTo>
                  <a:pt x="80772" y="13843"/>
                </a:lnTo>
                <a:lnTo>
                  <a:pt x="86360" y="12954"/>
                </a:lnTo>
                <a:lnTo>
                  <a:pt x="91821" y="12700"/>
                </a:lnTo>
                <a:lnTo>
                  <a:pt x="97409" y="12954"/>
                </a:lnTo>
                <a:lnTo>
                  <a:pt x="102997" y="13843"/>
                </a:lnTo>
                <a:lnTo>
                  <a:pt x="108077" y="14986"/>
                </a:lnTo>
                <a:lnTo>
                  <a:pt x="113030" y="16764"/>
                </a:lnTo>
                <a:lnTo>
                  <a:pt x="117856" y="18923"/>
                </a:lnTo>
                <a:lnTo>
                  <a:pt x="121920" y="21209"/>
                </a:lnTo>
                <a:lnTo>
                  <a:pt x="130175" y="27686"/>
                </a:lnTo>
                <a:lnTo>
                  <a:pt x="137033" y="35433"/>
                </a:lnTo>
                <a:lnTo>
                  <a:pt x="139319" y="38989"/>
                </a:lnTo>
                <a:lnTo>
                  <a:pt x="141605" y="43307"/>
                </a:lnTo>
                <a:lnTo>
                  <a:pt x="143256" y="47625"/>
                </a:lnTo>
                <a:lnTo>
                  <a:pt x="144526" y="52324"/>
                </a:lnTo>
                <a:lnTo>
                  <a:pt x="145288" y="57150"/>
                </a:lnTo>
                <a:lnTo>
                  <a:pt x="145542" y="62103"/>
                </a:lnTo>
                <a:lnTo>
                  <a:pt x="145288" y="67056"/>
                </a:lnTo>
                <a:lnTo>
                  <a:pt x="144526" y="72009"/>
                </a:lnTo>
                <a:lnTo>
                  <a:pt x="143256" y="76581"/>
                </a:lnTo>
                <a:lnTo>
                  <a:pt x="141605" y="81026"/>
                </a:lnTo>
                <a:lnTo>
                  <a:pt x="139319" y="85344"/>
                </a:lnTo>
                <a:lnTo>
                  <a:pt x="137033" y="88900"/>
                </a:lnTo>
                <a:lnTo>
                  <a:pt x="130175" y="96647"/>
                </a:lnTo>
                <a:lnTo>
                  <a:pt x="121920" y="103124"/>
                </a:lnTo>
                <a:lnTo>
                  <a:pt x="117856" y="105410"/>
                </a:lnTo>
                <a:lnTo>
                  <a:pt x="113030" y="107569"/>
                </a:lnTo>
                <a:lnTo>
                  <a:pt x="108077" y="109347"/>
                </a:lnTo>
                <a:lnTo>
                  <a:pt x="102997" y="110490"/>
                </a:lnTo>
                <a:lnTo>
                  <a:pt x="97409" y="111379"/>
                </a:lnTo>
                <a:lnTo>
                  <a:pt x="91821" y="111633"/>
                </a:lnTo>
                <a:lnTo>
                  <a:pt x="86360" y="111379"/>
                </a:lnTo>
                <a:lnTo>
                  <a:pt x="80772" y="110490"/>
                </a:lnTo>
                <a:lnTo>
                  <a:pt x="75565" y="109347"/>
                </a:lnTo>
                <a:lnTo>
                  <a:pt x="70612" y="107569"/>
                </a:lnTo>
                <a:lnTo>
                  <a:pt x="65913" y="105410"/>
                </a:lnTo>
                <a:lnTo>
                  <a:pt x="61849" y="103124"/>
                </a:lnTo>
                <a:lnTo>
                  <a:pt x="54737" y="113665"/>
                </a:lnTo>
                <a:lnTo>
                  <a:pt x="60071" y="116713"/>
                </a:lnTo>
                <a:lnTo>
                  <a:pt x="65913" y="119380"/>
                </a:lnTo>
                <a:lnTo>
                  <a:pt x="72009" y="121539"/>
                </a:lnTo>
                <a:lnTo>
                  <a:pt x="78359" y="123063"/>
                </a:lnTo>
                <a:lnTo>
                  <a:pt x="85090" y="123952"/>
                </a:lnTo>
                <a:lnTo>
                  <a:pt x="91821" y="124333"/>
                </a:lnTo>
                <a:lnTo>
                  <a:pt x="98679" y="123952"/>
                </a:lnTo>
                <a:close/>
              </a:path>
              <a:path w="158242" h="149987">
                <a:moveTo>
                  <a:pt x="61849" y="103124"/>
                </a:moveTo>
                <a:lnTo>
                  <a:pt x="53467" y="96647"/>
                </a:lnTo>
                <a:lnTo>
                  <a:pt x="46736" y="88900"/>
                </a:lnTo>
                <a:lnTo>
                  <a:pt x="44323" y="85217"/>
                </a:lnTo>
                <a:lnTo>
                  <a:pt x="42164" y="81026"/>
                </a:lnTo>
                <a:lnTo>
                  <a:pt x="40386" y="76581"/>
                </a:lnTo>
                <a:lnTo>
                  <a:pt x="39243" y="72009"/>
                </a:lnTo>
                <a:lnTo>
                  <a:pt x="38354" y="67056"/>
                </a:lnTo>
                <a:lnTo>
                  <a:pt x="36576" y="96520"/>
                </a:lnTo>
                <a:lnTo>
                  <a:pt x="44704" y="105918"/>
                </a:lnTo>
                <a:lnTo>
                  <a:pt x="54737" y="113665"/>
                </a:lnTo>
                <a:lnTo>
                  <a:pt x="61849" y="103124"/>
                </a:lnTo>
                <a:close/>
              </a:path>
              <a:path w="158242" h="149987">
                <a:moveTo>
                  <a:pt x="27178" y="124587"/>
                </a:moveTo>
                <a:lnTo>
                  <a:pt x="26416" y="104267"/>
                </a:lnTo>
                <a:lnTo>
                  <a:pt x="22225" y="98044"/>
                </a:lnTo>
                <a:lnTo>
                  <a:pt x="18923" y="91440"/>
                </a:lnTo>
                <a:lnTo>
                  <a:pt x="16256" y="84455"/>
                </a:lnTo>
                <a:lnTo>
                  <a:pt x="16256" y="112014"/>
                </a:lnTo>
                <a:lnTo>
                  <a:pt x="27178" y="124587"/>
                </a:lnTo>
                <a:close/>
              </a:path>
              <a:path w="158242" h="149987">
                <a:moveTo>
                  <a:pt x="0" y="62103"/>
                </a:moveTo>
                <a:lnTo>
                  <a:pt x="381" y="71247"/>
                </a:lnTo>
                <a:lnTo>
                  <a:pt x="1905" y="79883"/>
                </a:lnTo>
                <a:lnTo>
                  <a:pt x="4064" y="88392"/>
                </a:lnTo>
                <a:lnTo>
                  <a:pt x="7366" y="96647"/>
                </a:lnTo>
                <a:lnTo>
                  <a:pt x="11303" y="104394"/>
                </a:lnTo>
                <a:lnTo>
                  <a:pt x="16256" y="112014"/>
                </a:lnTo>
                <a:lnTo>
                  <a:pt x="16256" y="84455"/>
                </a:lnTo>
                <a:lnTo>
                  <a:pt x="14351" y="77216"/>
                </a:lnTo>
                <a:lnTo>
                  <a:pt x="13081" y="69850"/>
                </a:lnTo>
                <a:lnTo>
                  <a:pt x="12700" y="62103"/>
                </a:lnTo>
                <a:lnTo>
                  <a:pt x="13081" y="54483"/>
                </a:lnTo>
                <a:lnTo>
                  <a:pt x="14351" y="46990"/>
                </a:lnTo>
                <a:lnTo>
                  <a:pt x="16256" y="39751"/>
                </a:lnTo>
                <a:lnTo>
                  <a:pt x="18923" y="32893"/>
                </a:lnTo>
                <a:lnTo>
                  <a:pt x="22225" y="26289"/>
                </a:lnTo>
                <a:lnTo>
                  <a:pt x="26416" y="19939"/>
                </a:lnTo>
                <a:lnTo>
                  <a:pt x="35941" y="9144"/>
                </a:lnTo>
                <a:lnTo>
                  <a:pt x="47625" y="127"/>
                </a:lnTo>
                <a:lnTo>
                  <a:pt x="54356" y="-3682"/>
                </a:lnTo>
                <a:lnTo>
                  <a:pt x="61087" y="-6857"/>
                </a:lnTo>
                <a:lnTo>
                  <a:pt x="68453" y="-9397"/>
                </a:lnTo>
                <a:lnTo>
                  <a:pt x="76073" y="-11175"/>
                </a:lnTo>
                <a:lnTo>
                  <a:pt x="83820" y="-12318"/>
                </a:lnTo>
                <a:lnTo>
                  <a:pt x="91821" y="-12699"/>
                </a:lnTo>
                <a:lnTo>
                  <a:pt x="99949" y="-12318"/>
                </a:lnTo>
                <a:lnTo>
                  <a:pt x="107696" y="-11175"/>
                </a:lnTo>
                <a:lnTo>
                  <a:pt x="115316" y="-9397"/>
                </a:lnTo>
                <a:lnTo>
                  <a:pt x="122555" y="-6857"/>
                </a:lnTo>
                <a:lnTo>
                  <a:pt x="129413" y="-3682"/>
                </a:lnTo>
                <a:lnTo>
                  <a:pt x="136144" y="127"/>
                </a:lnTo>
                <a:lnTo>
                  <a:pt x="147701" y="9144"/>
                </a:lnTo>
                <a:lnTo>
                  <a:pt x="157353" y="19939"/>
                </a:lnTo>
                <a:lnTo>
                  <a:pt x="161417" y="26289"/>
                </a:lnTo>
                <a:lnTo>
                  <a:pt x="164719" y="32893"/>
                </a:lnTo>
                <a:lnTo>
                  <a:pt x="167513" y="39751"/>
                </a:lnTo>
                <a:lnTo>
                  <a:pt x="169291" y="46990"/>
                </a:lnTo>
                <a:lnTo>
                  <a:pt x="170561" y="54356"/>
                </a:lnTo>
                <a:lnTo>
                  <a:pt x="171069" y="62103"/>
                </a:lnTo>
                <a:lnTo>
                  <a:pt x="170561" y="69850"/>
                </a:lnTo>
                <a:lnTo>
                  <a:pt x="169291" y="77216"/>
                </a:lnTo>
                <a:lnTo>
                  <a:pt x="167513" y="84455"/>
                </a:lnTo>
                <a:lnTo>
                  <a:pt x="164719" y="91440"/>
                </a:lnTo>
                <a:lnTo>
                  <a:pt x="161417" y="97917"/>
                </a:lnTo>
                <a:lnTo>
                  <a:pt x="157353" y="104267"/>
                </a:lnTo>
                <a:lnTo>
                  <a:pt x="147701" y="115316"/>
                </a:lnTo>
                <a:lnTo>
                  <a:pt x="136144" y="124333"/>
                </a:lnTo>
                <a:lnTo>
                  <a:pt x="129413" y="128143"/>
                </a:lnTo>
                <a:lnTo>
                  <a:pt x="122555" y="131191"/>
                </a:lnTo>
                <a:lnTo>
                  <a:pt x="115316" y="133731"/>
                </a:lnTo>
                <a:lnTo>
                  <a:pt x="107696" y="135509"/>
                </a:lnTo>
                <a:lnTo>
                  <a:pt x="99949" y="136652"/>
                </a:lnTo>
                <a:lnTo>
                  <a:pt x="91821" y="137033"/>
                </a:lnTo>
                <a:lnTo>
                  <a:pt x="83820" y="136652"/>
                </a:lnTo>
                <a:lnTo>
                  <a:pt x="76073" y="135509"/>
                </a:lnTo>
                <a:lnTo>
                  <a:pt x="68453" y="133731"/>
                </a:lnTo>
                <a:lnTo>
                  <a:pt x="61087" y="131191"/>
                </a:lnTo>
                <a:lnTo>
                  <a:pt x="54356" y="128143"/>
                </a:lnTo>
                <a:lnTo>
                  <a:pt x="47625" y="124333"/>
                </a:lnTo>
                <a:lnTo>
                  <a:pt x="35941" y="115316"/>
                </a:lnTo>
                <a:lnTo>
                  <a:pt x="26416" y="104267"/>
                </a:lnTo>
                <a:lnTo>
                  <a:pt x="27178" y="124587"/>
                </a:lnTo>
                <a:lnTo>
                  <a:pt x="40640" y="134874"/>
                </a:lnTo>
                <a:lnTo>
                  <a:pt x="48514" y="139446"/>
                </a:lnTo>
                <a:lnTo>
                  <a:pt x="56388" y="143002"/>
                </a:lnTo>
                <a:lnTo>
                  <a:pt x="64897" y="145923"/>
                </a:lnTo>
                <a:lnTo>
                  <a:pt x="73660" y="148082"/>
                </a:lnTo>
                <a:lnTo>
                  <a:pt x="82550" y="149352"/>
                </a:lnTo>
                <a:lnTo>
                  <a:pt x="91821" y="149733"/>
                </a:lnTo>
                <a:lnTo>
                  <a:pt x="101219" y="149352"/>
                </a:lnTo>
                <a:lnTo>
                  <a:pt x="110109" y="148082"/>
                </a:lnTo>
                <a:lnTo>
                  <a:pt x="118872" y="145923"/>
                </a:lnTo>
                <a:lnTo>
                  <a:pt x="127254" y="143002"/>
                </a:lnTo>
                <a:lnTo>
                  <a:pt x="135255" y="139446"/>
                </a:lnTo>
                <a:lnTo>
                  <a:pt x="143129" y="134874"/>
                </a:lnTo>
                <a:lnTo>
                  <a:pt x="156464" y="124587"/>
                </a:lnTo>
                <a:lnTo>
                  <a:pt x="167513" y="111887"/>
                </a:lnTo>
                <a:lnTo>
                  <a:pt x="172466" y="104267"/>
                </a:lnTo>
                <a:lnTo>
                  <a:pt x="176276" y="96647"/>
                </a:lnTo>
                <a:lnTo>
                  <a:pt x="179578" y="88392"/>
                </a:lnTo>
                <a:lnTo>
                  <a:pt x="181737" y="79883"/>
                </a:lnTo>
                <a:lnTo>
                  <a:pt x="183261" y="71247"/>
                </a:lnTo>
                <a:lnTo>
                  <a:pt x="183769" y="62103"/>
                </a:lnTo>
                <a:lnTo>
                  <a:pt x="183261" y="52959"/>
                </a:lnTo>
                <a:lnTo>
                  <a:pt x="181737" y="44323"/>
                </a:lnTo>
                <a:lnTo>
                  <a:pt x="179578" y="35814"/>
                </a:lnTo>
                <a:lnTo>
                  <a:pt x="176276" y="27686"/>
                </a:lnTo>
                <a:lnTo>
                  <a:pt x="172466" y="19939"/>
                </a:lnTo>
                <a:lnTo>
                  <a:pt x="167513" y="12319"/>
                </a:lnTo>
                <a:lnTo>
                  <a:pt x="156464" y="-253"/>
                </a:lnTo>
                <a:lnTo>
                  <a:pt x="143129" y="-10540"/>
                </a:lnTo>
                <a:lnTo>
                  <a:pt x="135255" y="-15112"/>
                </a:lnTo>
                <a:lnTo>
                  <a:pt x="127254" y="-18668"/>
                </a:lnTo>
                <a:lnTo>
                  <a:pt x="118872" y="-21589"/>
                </a:lnTo>
                <a:lnTo>
                  <a:pt x="110109" y="-23621"/>
                </a:lnTo>
                <a:lnTo>
                  <a:pt x="101219" y="-24891"/>
                </a:lnTo>
                <a:lnTo>
                  <a:pt x="91821" y="-25399"/>
                </a:lnTo>
                <a:lnTo>
                  <a:pt x="82550" y="-24891"/>
                </a:lnTo>
                <a:lnTo>
                  <a:pt x="73660" y="-23621"/>
                </a:lnTo>
                <a:lnTo>
                  <a:pt x="64897" y="-21589"/>
                </a:lnTo>
                <a:lnTo>
                  <a:pt x="56388" y="-18668"/>
                </a:lnTo>
                <a:lnTo>
                  <a:pt x="48514" y="-14985"/>
                </a:lnTo>
                <a:lnTo>
                  <a:pt x="40640" y="-10540"/>
                </a:lnTo>
                <a:lnTo>
                  <a:pt x="27305" y="-253"/>
                </a:lnTo>
                <a:lnTo>
                  <a:pt x="16256" y="12319"/>
                </a:lnTo>
                <a:lnTo>
                  <a:pt x="11303" y="19812"/>
                </a:lnTo>
                <a:lnTo>
                  <a:pt x="7366" y="27686"/>
                </a:lnTo>
                <a:lnTo>
                  <a:pt x="4064" y="35814"/>
                </a:lnTo>
                <a:lnTo>
                  <a:pt x="1905" y="44323"/>
                </a:lnTo>
                <a:lnTo>
                  <a:pt x="381" y="53086"/>
                </a:lnTo>
                <a:lnTo>
                  <a:pt x="0" y="62103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0" name="object 270"/>
          <p:cNvSpPr/>
          <p:nvPr/>
        </p:nvSpPr>
        <p:spPr>
          <a:xfrm>
            <a:off x="4701540" y="6277724"/>
            <a:ext cx="223393" cy="6083"/>
          </a:xfrm>
          <a:custGeom>
            <a:avLst/>
            <a:gdLst/>
            <a:ahLst/>
            <a:cxnLst/>
            <a:rect l="l" t="t" r="r" b="b"/>
            <a:pathLst>
              <a:path w="223393" h="6083">
                <a:moveTo>
                  <a:pt x="0" y="0"/>
                </a:moveTo>
                <a:lnTo>
                  <a:pt x="223393" y="6083"/>
                </a:lnTo>
              </a:path>
            </a:pathLst>
          </a:custGeom>
          <a:ln w="28574">
            <a:solidFill>
              <a:srgbClr val="BE9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1" name="object 271"/>
          <p:cNvSpPr/>
          <p:nvPr/>
        </p:nvSpPr>
        <p:spPr>
          <a:xfrm>
            <a:off x="4664456" y="5244973"/>
            <a:ext cx="223520" cy="6096"/>
          </a:xfrm>
          <a:custGeom>
            <a:avLst/>
            <a:gdLst/>
            <a:ahLst/>
            <a:cxnLst/>
            <a:rect l="l" t="t" r="r" b="b"/>
            <a:pathLst>
              <a:path w="223520" h="6096">
                <a:moveTo>
                  <a:pt x="0" y="0"/>
                </a:moveTo>
                <a:lnTo>
                  <a:pt x="223520" y="6095"/>
                </a:lnTo>
              </a:path>
            </a:pathLst>
          </a:custGeom>
          <a:ln w="28574">
            <a:solidFill>
              <a:srgbClr val="BE9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2" name="object 272"/>
          <p:cNvSpPr/>
          <p:nvPr/>
        </p:nvSpPr>
        <p:spPr>
          <a:xfrm>
            <a:off x="4681728" y="5200142"/>
            <a:ext cx="21971" cy="1159154"/>
          </a:xfrm>
          <a:custGeom>
            <a:avLst/>
            <a:gdLst/>
            <a:ahLst/>
            <a:cxnLst/>
            <a:rect l="l" t="t" r="r" b="b"/>
            <a:pathLst>
              <a:path w="21971" h="1159154">
                <a:moveTo>
                  <a:pt x="0" y="0"/>
                </a:moveTo>
                <a:lnTo>
                  <a:pt x="21971" y="1159154"/>
                </a:lnTo>
              </a:path>
            </a:pathLst>
          </a:custGeom>
          <a:ln w="28575">
            <a:solidFill>
              <a:srgbClr val="BE9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3" name="object 273"/>
          <p:cNvSpPr/>
          <p:nvPr/>
        </p:nvSpPr>
        <p:spPr>
          <a:xfrm>
            <a:off x="4645660" y="5207834"/>
            <a:ext cx="102584" cy="62919"/>
          </a:xfrm>
          <a:custGeom>
            <a:avLst/>
            <a:gdLst/>
            <a:ahLst/>
            <a:cxnLst/>
            <a:rect l="l" t="t" r="r" b="b"/>
            <a:pathLst>
              <a:path w="102584" h="62919">
                <a:moveTo>
                  <a:pt x="0" y="62919"/>
                </a:moveTo>
                <a:lnTo>
                  <a:pt x="102584" y="62919"/>
                </a:lnTo>
                <a:lnTo>
                  <a:pt x="102584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4" name="object 274"/>
          <p:cNvSpPr/>
          <p:nvPr/>
        </p:nvSpPr>
        <p:spPr>
          <a:xfrm>
            <a:off x="4631563" y="5204968"/>
            <a:ext cx="134365" cy="37210"/>
          </a:xfrm>
          <a:custGeom>
            <a:avLst/>
            <a:gdLst/>
            <a:ahLst/>
            <a:cxnLst/>
            <a:rect l="l" t="t" r="r" b="b"/>
            <a:pathLst>
              <a:path w="134365" h="37211">
                <a:moveTo>
                  <a:pt x="134365" y="0"/>
                </a:moveTo>
                <a:lnTo>
                  <a:pt x="0" y="0"/>
                </a:lnTo>
                <a:lnTo>
                  <a:pt x="67183" y="37210"/>
                </a:lnTo>
                <a:lnTo>
                  <a:pt x="134365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5" name="object 275"/>
          <p:cNvSpPr/>
          <p:nvPr/>
        </p:nvSpPr>
        <p:spPr>
          <a:xfrm>
            <a:off x="4631563" y="5204968"/>
            <a:ext cx="134365" cy="37210"/>
          </a:xfrm>
          <a:custGeom>
            <a:avLst/>
            <a:gdLst/>
            <a:ahLst/>
            <a:cxnLst/>
            <a:rect l="l" t="t" r="r" b="b"/>
            <a:pathLst>
              <a:path w="134365" h="37211">
                <a:moveTo>
                  <a:pt x="134365" y="0"/>
                </a:moveTo>
                <a:lnTo>
                  <a:pt x="67183" y="37210"/>
                </a:lnTo>
                <a:lnTo>
                  <a:pt x="0" y="0"/>
                </a:lnTo>
                <a:lnTo>
                  <a:pt x="134365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6" name="object 276"/>
          <p:cNvSpPr/>
          <p:nvPr/>
        </p:nvSpPr>
        <p:spPr>
          <a:xfrm>
            <a:off x="4604131" y="5170297"/>
            <a:ext cx="158242" cy="149987"/>
          </a:xfrm>
          <a:custGeom>
            <a:avLst/>
            <a:gdLst/>
            <a:ahLst/>
            <a:cxnLst/>
            <a:rect l="l" t="t" r="r" b="b"/>
            <a:pathLst>
              <a:path w="158242" h="149987">
                <a:moveTo>
                  <a:pt x="98679" y="123951"/>
                </a:moveTo>
                <a:lnTo>
                  <a:pt x="105410" y="122935"/>
                </a:lnTo>
                <a:lnTo>
                  <a:pt x="111760" y="121538"/>
                </a:lnTo>
                <a:lnTo>
                  <a:pt x="117856" y="119379"/>
                </a:lnTo>
                <a:lnTo>
                  <a:pt x="123698" y="116712"/>
                </a:lnTo>
                <a:lnTo>
                  <a:pt x="129032" y="113664"/>
                </a:lnTo>
                <a:lnTo>
                  <a:pt x="138938" y="105917"/>
                </a:lnTo>
                <a:lnTo>
                  <a:pt x="147193" y="96646"/>
                </a:lnTo>
                <a:lnTo>
                  <a:pt x="150368" y="91693"/>
                </a:lnTo>
                <a:lnTo>
                  <a:pt x="153162" y="86232"/>
                </a:lnTo>
                <a:lnTo>
                  <a:pt x="155321" y="80517"/>
                </a:lnTo>
                <a:lnTo>
                  <a:pt x="156972" y="74675"/>
                </a:lnTo>
                <a:lnTo>
                  <a:pt x="157988" y="68452"/>
                </a:lnTo>
                <a:lnTo>
                  <a:pt x="158242" y="62102"/>
                </a:lnTo>
                <a:lnTo>
                  <a:pt x="157988" y="55879"/>
                </a:lnTo>
                <a:lnTo>
                  <a:pt x="156972" y="49656"/>
                </a:lnTo>
                <a:lnTo>
                  <a:pt x="155321" y="43814"/>
                </a:lnTo>
                <a:lnTo>
                  <a:pt x="153162" y="38100"/>
                </a:lnTo>
                <a:lnTo>
                  <a:pt x="150368" y="32638"/>
                </a:lnTo>
                <a:lnTo>
                  <a:pt x="147193" y="27558"/>
                </a:lnTo>
                <a:lnTo>
                  <a:pt x="138938" y="18287"/>
                </a:lnTo>
                <a:lnTo>
                  <a:pt x="129032" y="10540"/>
                </a:lnTo>
                <a:lnTo>
                  <a:pt x="123698" y="7492"/>
                </a:lnTo>
                <a:lnTo>
                  <a:pt x="117856" y="4952"/>
                </a:lnTo>
                <a:lnTo>
                  <a:pt x="111760" y="2793"/>
                </a:lnTo>
                <a:lnTo>
                  <a:pt x="105410" y="1269"/>
                </a:lnTo>
                <a:lnTo>
                  <a:pt x="98679" y="253"/>
                </a:lnTo>
                <a:lnTo>
                  <a:pt x="91821" y="0"/>
                </a:lnTo>
                <a:lnTo>
                  <a:pt x="85090" y="253"/>
                </a:lnTo>
                <a:lnTo>
                  <a:pt x="78359" y="1269"/>
                </a:lnTo>
                <a:lnTo>
                  <a:pt x="72009" y="2793"/>
                </a:lnTo>
                <a:lnTo>
                  <a:pt x="65913" y="4952"/>
                </a:lnTo>
                <a:lnTo>
                  <a:pt x="60071" y="7492"/>
                </a:lnTo>
                <a:lnTo>
                  <a:pt x="54737" y="10540"/>
                </a:lnTo>
                <a:lnTo>
                  <a:pt x="44704" y="18287"/>
                </a:lnTo>
                <a:lnTo>
                  <a:pt x="36576" y="27685"/>
                </a:lnTo>
                <a:lnTo>
                  <a:pt x="33274" y="32638"/>
                </a:lnTo>
                <a:lnTo>
                  <a:pt x="30480" y="38100"/>
                </a:lnTo>
                <a:lnTo>
                  <a:pt x="28321" y="43814"/>
                </a:lnTo>
                <a:lnTo>
                  <a:pt x="26797" y="49656"/>
                </a:lnTo>
                <a:lnTo>
                  <a:pt x="25781" y="55879"/>
                </a:lnTo>
                <a:lnTo>
                  <a:pt x="25400" y="62102"/>
                </a:lnTo>
                <a:lnTo>
                  <a:pt x="25781" y="68452"/>
                </a:lnTo>
                <a:lnTo>
                  <a:pt x="26797" y="74675"/>
                </a:lnTo>
                <a:lnTo>
                  <a:pt x="28321" y="80517"/>
                </a:lnTo>
                <a:lnTo>
                  <a:pt x="30480" y="86232"/>
                </a:lnTo>
                <a:lnTo>
                  <a:pt x="33274" y="91693"/>
                </a:lnTo>
                <a:lnTo>
                  <a:pt x="36576" y="96646"/>
                </a:lnTo>
                <a:lnTo>
                  <a:pt x="38354" y="67055"/>
                </a:lnTo>
                <a:lnTo>
                  <a:pt x="38100" y="62102"/>
                </a:lnTo>
                <a:lnTo>
                  <a:pt x="38354" y="57276"/>
                </a:lnTo>
                <a:lnTo>
                  <a:pt x="39243" y="52323"/>
                </a:lnTo>
                <a:lnTo>
                  <a:pt x="40386" y="47751"/>
                </a:lnTo>
                <a:lnTo>
                  <a:pt x="42164" y="43306"/>
                </a:lnTo>
                <a:lnTo>
                  <a:pt x="44323" y="38988"/>
                </a:lnTo>
                <a:lnTo>
                  <a:pt x="46736" y="35305"/>
                </a:lnTo>
                <a:lnTo>
                  <a:pt x="53467" y="27685"/>
                </a:lnTo>
                <a:lnTo>
                  <a:pt x="61849" y="21208"/>
                </a:lnTo>
                <a:lnTo>
                  <a:pt x="65913" y="18795"/>
                </a:lnTo>
                <a:lnTo>
                  <a:pt x="70612" y="16763"/>
                </a:lnTo>
                <a:lnTo>
                  <a:pt x="75565" y="14985"/>
                </a:lnTo>
                <a:lnTo>
                  <a:pt x="80772" y="13715"/>
                </a:lnTo>
                <a:lnTo>
                  <a:pt x="86360" y="12953"/>
                </a:lnTo>
                <a:lnTo>
                  <a:pt x="91821" y="12700"/>
                </a:lnTo>
                <a:lnTo>
                  <a:pt x="97409" y="12953"/>
                </a:lnTo>
                <a:lnTo>
                  <a:pt x="102997" y="13715"/>
                </a:lnTo>
                <a:lnTo>
                  <a:pt x="108077" y="14985"/>
                </a:lnTo>
                <a:lnTo>
                  <a:pt x="113030" y="16763"/>
                </a:lnTo>
                <a:lnTo>
                  <a:pt x="117856" y="18922"/>
                </a:lnTo>
                <a:lnTo>
                  <a:pt x="121920" y="21208"/>
                </a:lnTo>
                <a:lnTo>
                  <a:pt x="130175" y="27685"/>
                </a:lnTo>
                <a:lnTo>
                  <a:pt x="137033" y="35305"/>
                </a:lnTo>
                <a:lnTo>
                  <a:pt x="139319" y="38988"/>
                </a:lnTo>
                <a:lnTo>
                  <a:pt x="141605" y="43306"/>
                </a:lnTo>
                <a:lnTo>
                  <a:pt x="143256" y="47751"/>
                </a:lnTo>
                <a:lnTo>
                  <a:pt x="144526" y="52323"/>
                </a:lnTo>
                <a:lnTo>
                  <a:pt x="145288" y="57276"/>
                </a:lnTo>
                <a:lnTo>
                  <a:pt x="145542" y="62102"/>
                </a:lnTo>
                <a:lnTo>
                  <a:pt x="145288" y="67055"/>
                </a:lnTo>
                <a:lnTo>
                  <a:pt x="144526" y="72008"/>
                </a:lnTo>
                <a:lnTo>
                  <a:pt x="143256" y="76580"/>
                </a:lnTo>
                <a:lnTo>
                  <a:pt x="141605" y="81025"/>
                </a:lnTo>
                <a:lnTo>
                  <a:pt x="139319" y="85343"/>
                </a:lnTo>
                <a:lnTo>
                  <a:pt x="137033" y="88899"/>
                </a:lnTo>
                <a:lnTo>
                  <a:pt x="130175" y="96646"/>
                </a:lnTo>
                <a:lnTo>
                  <a:pt x="121920" y="103123"/>
                </a:lnTo>
                <a:lnTo>
                  <a:pt x="117856" y="105409"/>
                </a:lnTo>
                <a:lnTo>
                  <a:pt x="113030" y="107568"/>
                </a:lnTo>
                <a:lnTo>
                  <a:pt x="108077" y="109346"/>
                </a:lnTo>
                <a:lnTo>
                  <a:pt x="102997" y="110489"/>
                </a:lnTo>
                <a:lnTo>
                  <a:pt x="97409" y="111251"/>
                </a:lnTo>
                <a:lnTo>
                  <a:pt x="91821" y="111632"/>
                </a:lnTo>
                <a:lnTo>
                  <a:pt x="86360" y="111251"/>
                </a:lnTo>
                <a:lnTo>
                  <a:pt x="80772" y="110489"/>
                </a:lnTo>
                <a:lnTo>
                  <a:pt x="75565" y="109346"/>
                </a:lnTo>
                <a:lnTo>
                  <a:pt x="70612" y="107568"/>
                </a:lnTo>
                <a:lnTo>
                  <a:pt x="65913" y="105409"/>
                </a:lnTo>
                <a:lnTo>
                  <a:pt x="61849" y="102996"/>
                </a:lnTo>
                <a:lnTo>
                  <a:pt x="54737" y="113664"/>
                </a:lnTo>
                <a:lnTo>
                  <a:pt x="60071" y="116712"/>
                </a:lnTo>
                <a:lnTo>
                  <a:pt x="65913" y="119379"/>
                </a:lnTo>
                <a:lnTo>
                  <a:pt x="72009" y="121538"/>
                </a:lnTo>
                <a:lnTo>
                  <a:pt x="78359" y="122935"/>
                </a:lnTo>
                <a:lnTo>
                  <a:pt x="85090" y="123951"/>
                </a:lnTo>
                <a:lnTo>
                  <a:pt x="91821" y="124332"/>
                </a:lnTo>
                <a:lnTo>
                  <a:pt x="98679" y="123951"/>
                </a:lnTo>
                <a:close/>
              </a:path>
              <a:path w="158242" h="149987">
                <a:moveTo>
                  <a:pt x="61849" y="102996"/>
                </a:moveTo>
                <a:lnTo>
                  <a:pt x="53467" y="96646"/>
                </a:lnTo>
                <a:lnTo>
                  <a:pt x="46609" y="88899"/>
                </a:lnTo>
                <a:lnTo>
                  <a:pt x="44323" y="85216"/>
                </a:lnTo>
                <a:lnTo>
                  <a:pt x="42164" y="81025"/>
                </a:lnTo>
                <a:lnTo>
                  <a:pt x="40386" y="76580"/>
                </a:lnTo>
                <a:lnTo>
                  <a:pt x="39243" y="72008"/>
                </a:lnTo>
                <a:lnTo>
                  <a:pt x="38354" y="67055"/>
                </a:lnTo>
                <a:lnTo>
                  <a:pt x="36576" y="96646"/>
                </a:lnTo>
                <a:lnTo>
                  <a:pt x="44704" y="105917"/>
                </a:lnTo>
                <a:lnTo>
                  <a:pt x="54737" y="113664"/>
                </a:lnTo>
                <a:lnTo>
                  <a:pt x="61849" y="102996"/>
                </a:lnTo>
                <a:close/>
              </a:path>
              <a:path w="158242" h="149987">
                <a:moveTo>
                  <a:pt x="27305" y="124459"/>
                </a:moveTo>
                <a:lnTo>
                  <a:pt x="26416" y="104266"/>
                </a:lnTo>
                <a:lnTo>
                  <a:pt x="22225" y="98043"/>
                </a:lnTo>
                <a:lnTo>
                  <a:pt x="18923" y="91439"/>
                </a:lnTo>
                <a:lnTo>
                  <a:pt x="16256" y="84581"/>
                </a:lnTo>
                <a:lnTo>
                  <a:pt x="16256" y="112013"/>
                </a:lnTo>
                <a:lnTo>
                  <a:pt x="27305" y="124459"/>
                </a:lnTo>
                <a:close/>
              </a:path>
              <a:path w="158242" h="149987">
                <a:moveTo>
                  <a:pt x="0" y="62102"/>
                </a:moveTo>
                <a:lnTo>
                  <a:pt x="381" y="71373"/>
                </a:lnTo>
                <a:lnTo>
                  <a:pt x="1905" y="80009"/>
                </a:lnTo>
                <a:lnTo>
                  <a:pt x="4064" y="88518"/>
                </a:lnTo>
                <a:lnTo>
                  <a:pt x="7366" y="96646"/>
                </a:lnTo>
                <a:lnTo>
                  <a:pt x="11303" y="104393"/>
                </a:lnTo>
                <a:lnTo>
                  <a:pt x="16256" y="112013"/>
                </a:lnTo>
                <a:lnTo>
                  <a:pt x="16256" y="84581"/>
                </a:lnTo>
                <a:lnTo>
                  <a:pt x="14351" y="77342"/>
                </a:lnTo>
                <a:lnTo>
                  <a:pt x="13081" y="69976"/>
                </a:lnTo>
                <a:lnTo>
                  <a:pt x="12700" y="62102"/>
                </a:lnTo>
                <a:lnTo>
                  <a:pt x="13081" y="54355"/>
                </a:lnTo>
                <a:lnTo>
                  <a:pt x="14351" y="46989"/>
                </a:lnTo>
                <a:lnTo>
                  <a:pt x="16256" y="39750"/>
                </a:lnTo>
                <a:lnTo>
                  <a:pt x="18923" y="32892"/>
                </a:lnTo>
                <a:lnTo>
                  <a:pt x="22225" y="26288"/>
                </a:lnTo>
                <a:lnTo>
                  <a:pt x="26416" y="19938"/>
                </a:lnTo>
                <a:lnTo>
                  <a:pt x="35941" y="9016"/>
                </a:lnTo>
                <a:lnTo>
                  <a:pt x="47625" y="0"/>
                </a:lnTo>
                <a:lnTo>
                  <a:pt x="54356" y="-3810"/>
                </a:lnTo>
                <a:lnTo>
                  <a:pt x="61087" y="-6858"/>
                </a:lnTo>
                <a:lnTo>
                  <a:pt x="68453" y="-9525"/>
                </a:lnTo>
                <a:lnTo>
                  <a:pt x="76073" y="-11176"/>
                </a:lnTo>
                <a:lnTo>
                  <a:pt x="83820" y="-12319"/>
                </a:lnTo>
                <a:lnTo>
                  <a:pt x="91821" y="-12827"/>
                </a:lnTo>
                <a:lnTo>
                  <a:pt x="99949" y="-12319"/>
                </a:lnTo>
                <a:lnTo>
                  <a:pt x="107696" y="-11176"/>
                </a:lnTo>
                <a:lnTo>
                  <a:pt x="115316" y="-9525"/>
                </a:lnTo>
                <a:lnTo>
                  <a:pt x="122555" y="-6858"/>
                </a:lnTo>
                <a:lnTo>
                  <a:pt x="129413" y="-3810"/>
                </a:lnTo>
                <a:lnTo>
                  <a:pt x="136144" y="0"/>
                </a:lnTo>
                <a:lnTo>
                  <a:pt x="147701" y="9016"/>
                </a:lnTo>
                <a:lnTo>
                  <a:pt x="157353" y="19938"/>
                </a:lnTo>
                <a:lnTo>
                  <a:pt x="161417" y="26288"/>
                </a:lnTo>
                <a:lnTo>
                  <a:pt x="164719" y="32892"/>
                </a:lnTo>
                <a:lnTo>
                  <a:pt x="167513" y="39750"/>
                </a:lnTo>
                <a:lnTo>
                  <a:pt x="169291" y="46989"/>
                </a:lnTo>
                <a:lnTo>
                  <a:pt x="170561" y="54355"/>
                </a:lnTo>
                <a:lnTo>
                  <a:pt x="171069" y="62229"/>
                </a:lnTo>
                <a:lnTo>
                  <a:pt x="170561" y="69849"/>
                </a:lnTo>
                <a:lnTo>
                  <a:pt x="169291" y="77342"/>
                </a:lnTo>
                <a:lnTo>
                  <a:pt x="167513" y="84581"/>
                </a:lnTo>
                <a:lnTo>
                  <a:pt x="164719" y="91439"/>
                </a:lnTo>
                <a:lnTo>
                  <a:pt x="161417" y="98043"/>
                </a:lnTo>
                <a:lnTo>
                  <a:pt x="157353" y="104266"/>
                </a:lnTo>
                <a:lnTo>
                  <a:pt x="147701" y="115188"/>
                </a:lnTo>
                <a:lnTo>
                  <a:pt x="136144" y="124205"/>
                </a:lnTo>
                <a:lnTo>
                  <a:pt x="129413" y="128015"/>
                </a:lnTo>
                <a:lnTo>
                  <a:pt x="122555" y="131063"/>
                </a:lnTo>
                <a:lnTo>
                  <a:pt x="115316" y="133730"/>
                </a:lnTo>
                <a:lnTo>
                  <a:pt x="107696" y="135508"/>
                </a:lnTo>
                <a:lnTo>
                  <a:pt x="99949" y="136651"/>
                </a:lnTo>
                <a:lnTo>
                  <a:pt x="91821" y="137032"/>
                </a:lnTo>
                <a:lnTo>
                  <a:pt x="83820" y="136651"/>
                </a:lnTo>
                <a:lnTo>
                  <a:pt x="76073" y="135508"/>
                </a:lnTo>
                <a:lnTo>
                  <a:pt x="68453" y="133730"/>
                </a:lnTo>
                <a:lnTo>
                  <a:pt x="61087" y="131063"/>
                </a:lnTo>
                <a:lnTo>
                  <a:pt x="54356" y="128015"/>
                </a:lnTo>
                <a:lnTo>
                  <a:pt x="47625" y="124205"/>
                </a:lnTo>
                <a:lnTo>
                  <a:pt x="35941" y="115188"/>
                </a:lnTo>
                <a:lnTo>
                  <a:pt x="26416" y="104266"/>
                </a:lnTo>
                <a:lnTo>
                  <a:pt x="27305" y="124459"/>
                </a:lnTo>
                <a:lnTo>
                  <a:pt x="40640" y="134873"/>
                </a:lnTo>
                <a:lnTo>
                  <a:pt x="48514" y="139318"/>
                </a:lnTo>
                <a:lnTo>
                  <a:pt x="56388" y="142874"/>
                </a:lnTo>
                <a:lnTo>
                  <a:pt x="64897" y="145922"/>
                </a:lnTo>
                <a:lnTo>
                  <a:pt x="73660" y="147954"/>
                </a:lnTo>
                <a:lnTo>
                  <a:pt x="82550" y="149224"/>
                </a:lnTo>
                <a:lnTo>
                  <a:pt x="91821" y="149732"/>
                </a:lnTo>
                <a:lnTo>
                  <a:pt x="101219" y="149224"/>
                </a:lnTo>
                <a:lnTo>
                  <a:pt x="110109" y="147954"/>
                </a:lnTo>
                <a:lnTo>
                  <a:pt x="118872" y="145922"/>
                </a:lnTo>
                <a:lnTo>
                  <a:pt x="127254" y="142874"/>
                </a:lnTo>
                <a:lnTo>
                  <a:pt x="135255" y="139318"/>
                </a:lnTo>
                <a:lnTo>
                  <a:pt x="143129" y="134746"/>
                </a:lnTo>
                <a:lnTo>
                  <a:pt x="156464" y="124459"/>
                </a:lnTo>
                <a:lnTo>
                  <a:pt x="167513" y="112013"/>
                </a:lnTo>
                <a:lnTo>
                  <a:pt x="172466" y="104393"/>
                </a:lnTo>
                <a:lnTo>
                  <a:pt x="176276" y="96646"/>
                </a:lnTo>
                <a:lnTo>
                  <a:pt x="179578" y="88518"/>
                </a:lnTo>
                <a:lnTo>
                  <a:pt x="181737" y="80009"/>
                </a:lnTo>
                <a:lnTo>
                  <a:pt x="183261" y="71246"/>
                </a:lnTo>
                <a:lnTo>
                  <a:pt x="183769" y="62229"/>
                </a:lnTo>
                <a:lnTo>
                  <a:pt x="183261" y="52958"/>
                </a:lnTo>
                <a:lnTo>
                  <a:pt x="181737" y="44322"/>
                </a:lnTo>
                <a:lnTo>
                  <a:pt x="179578" y="35813"/>
                </a:lnTo>
                <a:lnTo>
                  <a:pt x="176276" y="27685"/>
                </a:lnTo>
                <a:lnTo>
                  <a:pt x="172466" y="20065"/>
                </a:lnTo>
                <a:lnTo>
                  <a:pt x="167513" y="12318"/>
                </a:lnTo>
                <a:lnTo>
                  <a:pt x="156464" y="-254"/>
                </a:lnTo>
                <a:lnTo>
                  <a:pt x="143129" y="-10541"/>
                </a:lnTo>
                <a:lnTo>
                  <a:pt x="135255" y="-15113"/>
                </a:lnTo>
                <a:lnTo>
                  <a:pt x="127254" y="-18669"/>
                </a:lnTo>
                <a:lnTo>
                  <a:pt x="118872" y="-21717"/>
                </a:lnTo>
                <a:lnTo>
                  <a:pt x="110109" y="-23749"/>
                </a:lnTo>
                <a:lnTo>
                  <a:pt x="101219" y="-25019"/>
                </a:lnTo>
                <a:lnTo>
                  <a:pt x="91821" y="-25527"/>
                </a:lnTo>
                <a:lnTo>
                  <a:pt x="82550" y="-25019"/>
                </a:lnTo>
                <a:lnTo>
                  <a:pt x="73660" y="-23749"/>
                </a:lnTo>
                <a:lnTo>
                  <a:pt x="64897" y="-21717"/>
                </a:lnTo>
                <a:lnTo>
                  <a:pt x="56388" y="-18669"/>
                </a:lnTo>
                <a:lnTo>
                  <a:pt x="48514" y="-15113"/>
                </a:lnTo>
                <a:lnTo>
                  <a:pt x="40640" y="-10541"/>
                </a:lnTo>
                <a:lnTo>
                  <a:pt x="27305" y="-254"/>
                </a:lnTo>
                <a:lnTo>
                  <a:pt x="16256" y="12191"/>
                </a:lnTo>
                <a:lnTo>
                  <a:pt x="11303" y="19938"/>
                </a:lnTo>
                <a:lnTo>
                  <a:pt x="7366" y="27685"/>
                </a:lnTo>
                <a:lnTo>
                  <a:pt x="4064" y="35813"/>
                </a:lnTo>
                <a:lnTo>
                  <a:pt x="1905" y="44322"/>
                </a:lnTo>
                <a:lnTo>
                  <a:pt x="381" y="52958"/>
                </a:lnTo>
                <a:lnTo>
                  <a:pt x="0" y="62102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7" name="object 277"/>
          <p:cNvSpPr/>
          <p:nvPr/>
        </p:nvSpPr>
        <p:spPr>
          <a:xfrm>
            <a:off x="4642866" y="5591018"/>
            <a:ext cx="102584" cy="62919"/>
          </a:xfrm>
          <a:custGeom>
            <a:avLst/>
            <a:gdLst/>
            <a:ahLst/>
            <a:cxnLst/>
            <a:rect l="l" t="t" r="r" b="b"/>
            <a:pathLst>
              <a:path w="102584" h="62919">
                <a:moveTo>
                  <a:pt x="0" y="62919"/>
                </a:moveTo>
                <a:lnTo>
                  <a:pt x="102584" y="62919"/>
                </a:lnTo>
                <a:lnTo>
                  <a:pt x="102584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8" name="object 278"/>
          <p:cNvSpPr/>
          <p:nvPr/>
        </p:nvSpPr>
        <p:spPr>
          <a:xfrm>
            <a:off x="4628769" y="5588165"/>
            <a:ext cx="134365" cy="37172"/>
          </a:xfrm>
          <a:custGeom>
            <a:avLst/>
            <a:gdLst/>
            <a:ahLst/>
            <a:cxnLst/>
            <a:rect l="l" t="t" r="r" b="b"/>
            <a:pathLst>
              <a:path w="134365" h="37172">
                <a:moveTo>
                  <a:pt x="134365" y="0"/>
                </a:moveTo>
                <a:lnTo>
                  <a:pt x="0" y="0"/>
                </a:lnTo>
                <a:lnTo>
                  <a:pt x="67182" y="37172"/>
                </a:lnTo>
                <a:lnTo>
                  <a:pt x="134365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9" name="object 279"/>
          <p:cNvSpPr/>
          <p:nvPr/>
        </p:nvSpPr>
        <p:spPr>
          <a:xfrm>
            <a:off x="4628769" y="5588165"/>
            <a:ext cx="134365" cy="37172"/>
          </a:xfrm>
          <a:custGeom>
            <a:avLst/>
            <a:gdLst/>
            <a:ahLst/>
            <a:cxnLst/>
            <a:rect l="l" t="t" r="r" b="b"/>
            <a:pathLst>
              <a:path w="134365" h="37172">
                <a:moveTo>
                  <a:pt x="134365" y="0"/>
                </a:moveTo>
                <a:lnTo>
                  <a:pt x="67182" y="37172"/>
                </a:lnTo>
                <a:lnTo>
                  <a:pt x="0" y="0"/>
                </a:lnTo>
                <a:lnTo>
                  <a:pt x="134365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0" name="object 280"/>
          <p:cNvSpPr/>
          <p:nvPr/>
        </p:nvSpPr>
        <p:spPr>
          <a:xfrm>
            <a:off x="4601337" y="5528056"/>
            <a:ext cx="183768" cy="175158"/>
          </a:xfrm>
          <a:custGeom>
            <a:avLst/>
            <a:gdLst/>
            <a:ahLst/>
            <a:cxnLst/>
            <a:rect l="l" t="t" r="r" b="b"/>
            <a:pathLst>
              <a:path w="183768" h="175158">
                <a:moveTo>
                  <a:pt x="16255" y="109956"/>
                </a:moveTo>
                <a:lnTo>
                  <a:pt x="14350" y="102743"/>
                </a:lnTo>
                <a:lnTo>
                  <a:pt x="13080" y="95351"/>
                </a:lnTo>
                <a:lnTo>
                  <a:pt x="12700" y="87591"/>
                </a:lnTo>
                <a:lnTo>
                  <a:pt x="13080" y="79844"/>
                </a:lnTo>
                <a:lnTo>
                  <a:pt x="14350" y="72453"/>
                </a:lnTo>
                <a:lnTo>
                  <a:pt x="16255" y="65239"/>
                </a:lnTo>
                <a:lnTo>
                  <a:pt x="18923" y="58293"/>
                </a:lnTo>
                <a:lnTo>
                  <a:pt x="22225" y="51816"/>
                </a:lnTo>
                <a:lnTo>
                  <a:pt x="26288" y="45339"/>
                </a:lnTo>
                <a:lnTo>
                  <a:pt x="36067" y="34417"/>
                </a:lnTo>
                <a:lnTo>
                  <a:pt x="47625" y="25400"/>
                </a:lnTo>
                <a:lnTo>
                  <a:pt x="54228" y="21590"/>
                </a:lnTo>
                <a:lnTo>
                  <a:pt x="61213" y="18542"/>
                </a:lnTo>
                <a:lnTo>
                  <a:pt x="68452" y="16002"/>
                </a:lnTo>
                <a:lnTo>
                  <a:pt x="75946" y="14224"/>
                </a:lnTo>
                <a:lnTo>
                  <a:pt x="83820" y="13081"/>
                </a:lnTo>
                <a:lnTo>
                  <a:pt x="91821" y="12700"/>
                </a:lnTo>
                <a:lnTo>
                  <a:pt x="99822" y="13081"/>
                </a:lnTo>
                <a:lnTo>
                  <a:pt x="107696" y="14224"/>
                </a:lnTo>
                <a:lnTo>
                  <a:pt x="115315" y="16002"/>
                </a:lnTo>
                <a:lnTo>
                  <a:pt x="122554" y="18542"/>
                </a:lnTo>
                <a:lnTo>
                  <a:pt x="129412" y="21590"/>
                </a:lnTo>
                <a:lnTo>
                  <a:pt x="136143" y="25400"/>
                </a:lnTo>
                <a:lnTo>
                  <a:pt x="147700" y="34417"/>
                </a:lnTo>
                <a:lnTo>
                  <a:pt x="157225" y="45339"/>
                </a:lnTo>
                <a:lnTo>
                  <a:pt x="161416" y="51689"/>
                </a:lnTo>
                <a:lnTo>
                  <a:pt x="164718" y="58293"/>
                </a:lnTo>
                <a:lnTo>
                  <a:pt x="167512" y="65239"/>
                </a:lnTo>
                <a:lnTo>
                  <a:pt x="169417" y="72453"/>
                </a:lnTo>
                <a:lnTo>
                  <a:pt x="170687" y="79844"/>
                </a:lnTo>
                <a:lnTo>
                  <a:pt x="171068" y="87604"/>
                </a:lnTo>
                <a:lnTo>
                  <a:pt x="170687" y="95250"/>
                </a:lnTo>
                <a:lnTo>
                  <a:pt x="169417" y="102730"/>
                </a:lnTo>
                <a:lnTo>
                  <a:pt x="167512" y="109956"/>
                </a:lnTo>
                <a:lnTo>
                  <a:pt x="164718" y="116878"/>
                </a:lnTo>
                <a:lnTo>
                  <a:pt x="161416" y="123469"/>
                </a:lnTo>
                <a:lnTo>
                  <a:pt x="167386" y="137477"/>
                </a:lnTo>
                <a:lnTo>
                  <a:pt x="172465" y="129870"/>
                </a:lnTo>
                <a:lnTo>
                  <a:pt x="176402" y="122085"/>
                </a:lnTo>
                <a:lnTo>
                  <a:pt x="179577" y="113893"/>
                </a:lnTo>
                <a:lnTo>
                  <a:pt x="181863" y="105384"/>
                </a:lnTo>
                <a:lnTo>
                  <a:pt x="183261" y="96647"/>
                </a:lnTo>
                <a:lnTo>
                  <a:pt x="183768" y="87604"/>
                </a:lnTo>
                <a:lnTo>
                  <a:pt x="183261" y="78435"/>
                </a:lnTo>
                <a:lnTo>
                  <a:pt x="181863" y="69786"/>
                </a:lnTo>
                <a:lnTo>
                  <a:pt x="179577" y="61302"/>
                </a:lnTo>
                <a:lnTo>
                  <a:pt x="176402" y="53086"/>
                </a:lnTo>
                <a:lnTo>
                  <a:pt x="172465" y="45339"/>
                </a:lnTo>
                <a:lnTo>
                  <a:pt x="167386" y="37719"/>
                </a:lnTo>
                <a:lnTo>
                  <a:pt x="156463" y="25146"/>
                </a:lnTo>
                <a:lnTo>
                  <a:pt x="143255" y="14859"/>
                </a:lnTo>
                <a:lnTo>
                  <a:pt x="135254" y="10287"/>
                </a:lnTo>
                <a:lnTo>
                  <a:pt x="127253" y="6731"/>
                </a:lnTo>
                <a:lnTo>
                  <a:pt x="118872" y="3810"/>
                </a:lnTo>
                <a:lnTo>
                  <a:pt x="109982" y="1651"/>
                </a:lnTo>
                <a:lnTo>
                  <a:pt x="101091" y="381"/>
                </a:lnTo>
                <a:lnTo>
                  <a:pt x="91821" y="0"/>
                </a:lnTo>
                <a:lnTo>
                  <a:pt x="82550" y="381"/>
                </a:lnTo>
                <a:lnTo>
                  <a:pt x="73660" y="1651"/>
                </a:lnTo>
                <a:lnTo>
                  <a:pt x="64770" y="3810"/>
                </a:lnTo>
                <a:lnTo>
                  <a:pt x="56387" y="6731"/>
                </a:lnTo>
                <a:lnTo>
                  <a:pt x="48513" y="10287"/>
                </a:lnTo>
                <a:lnTo>
                  <a:pt x="40512" y="14859"/>
                </a:lnTo>
                <a:lnTo>
                  <a:pt x="27304" y="25146"/>
                </a:lnTo>
                <a:lnTo>
                  <a:pt x="16128" y="37719"/>
                </a:lnTo>
                <a:lnTo>
                  <a:pt x="11175" y="45466"/>
                </a:lnTo>
                <a:lnTo>
                  <a:pt x="7365" y="53086"/>
                </a:lnTo>
                <a:lnTo>
                  <a:pt x="4190" y="61302"/>
                </a:lnTo>
                <a:lnTo>
                  <a:pt x="1904" y="69786"/>
                </a:lnTo>
                <a:lnTo>
                  <a:pt x="508" y="78435"/>
                </a:lnTo>
                <a:lnTo>
                  <a:pt x="0" y="87591"/>
                </a:lnTo>
                <a:lnTo>
                  <a:pt x="508" y="96748"/>
                </a:lnTo>
                <a:lnTo>
                  <a:pt x="1904" y="105410"/>
                </a:lnTo>
                <a:lnTo>
                  <a:pt x="4190" y="113893"/>
                </a:lnTo>
                <a:lnTo>
                  <a:pt x="7365" y="122085"/>
                </a:lnTo>
                <a:lnTo>
                  <a:pt x="11302" y="129768"/>
                </a:lnTo>
                <a:lnTo>
                  <a:pt x="16255" y="137439"/>
                </a:lnTo>
                <a:lnTo>
                  <a:pt x="27304" y="149936"/>
                </a:lnTo>
                <a:lnTo>
                  <a:pt x="26415" y="129743"/>
                </a:lnTo>
                <a:lnTo>
                  <a:pt x="22351" y="123431"/>
                </a:lnTo>
                <a:lnTo>
                  <a:pt x="18923" y="116878"/>
                </a:lnTo>
                <a:lnTo>
                  <a:pt x="16255" y="109956"/>
                </a:lnTo>
                <a:close/>
              </a:path>
              <a:path w="183768" h="175158">
                <a:moveTo>
                  <a:pt x="99822" y="162026"/>
                </a:moveTo>
                <a:lnTo>
                  <a:pt x="91821" y="162445"/>
                </a:lnTo>
                <a:lnTo>
                  <a:pt x="83820" y="162026"/>
                </a:lnTo>
                <a:lnTo>
                  <a:pt x="75946" y="160896"/>
                </a:lnTo>
                <a:lnTo>
                  <a:pt x="68452" y="159131"/>
                </a:lnTo>
                <a:lnTo>
                  <a:pt x="61213" y="156552"/>
                </a:lnTo>
                <a:lnTo>
                  <a:pt x="54228" y="153466"/>
                </a:lnTo>
                <a:lnTo>
                  <a:pt x="47625" y="149656"/>
                </a:lnTo>
                <a:lnTo>
                  <a:pt x="36067" y="140639"/>
                </a:lnTo>
                <a:lnTo>
                  <a:pt x="26415" y="129743"/>
                </a:lnTo>
                <a:lnTo>
                  <a:pt x="27304" y="149936"/>
                </a:lnTo>
                <a:lnTo>
                  <a:pt x="40512" y="160235"/>
                </a:lnTo>
                <a:lnTo>
                  <a:pt x="48513" y="164795"/>
                </a:lnTo>
                <a:lnTo>
                  <a:pt x="56387" y="168338"/>
                </a:lnTo>
                <a:lnTo>
                  <a:pt x="64770" y="171335"/>
                </a:lnTo>
                <a:lnTo>
                  <a:pt x="73660" y="173393"/>
                </a:lnTo>
                <a:lnTo>
                  <a:pt x="82550" y="174675"/>
                </a:lnTo>
                <a:lnTo>
                  <a:pt x="91821" y="175158"/>
                </a:lnTo>
                <a:lnTo>
                  <a:pt x="101091" y="174675"/>
                </a:lnTo>
                <a:lnTo>
                  <a:pt x="109982" y="173393"/>
                </a:lnTo>
                <a:lnTo>
                  <a:pt x="118872" y="171348"/>
                </a:lnTo>
                <a:lnTo>
                  <a:pt x="127253" y="168338"/>
                </a:lnTo>
                <a:lnTo>
                  <a:pt x="135254" y="164795"/>
                </a:lnTo>
                <a:lnTo>
                  <a:pt x="143255" y="160235"/>
                </a:lnTo>
                <a:lnTo>
                  <a:pt x="156463" y="149910"/>
                </a:lnTo>
                <a:lnTo>
                  <a:pt x="167386" y="137477"/>
                </a:lnTo>
                <a:lnTo>
                  <a:pt x="161416" y="123469"/>
                </a:lnTo>
                <a:lnTo>
                  <a:pt x="157225" y="129755"/>
                </a:lnTo>
                <a:lnTo>
                  <a:pt x="147700" y="140627"/>
                </a:lnTo>
                <a:lnTo>
                  <a:pt x="136143" y="149656"/>
                </a:lnTo>
                <a:lnTo>
                  <a:pt x="129412" y="153466"/>
                </a:lnTo>
                <a:lnTo>
                  <a:pt x="122554" y="156552"/>
                </a:lnTo>
                <a:lnTo>
                  <a:pt x="115315" y="159143"/>
                </a:lnTo>
                <a:lnTo>
                  <a:pt x="107696" y="160896"/>
                </a:lnTo>
                <a:lnTo>
                  <a:pt x="99822" y="162026"/>
                </a:lnTo>
                <a:close/>
              </a:path>
              <a:path w="183768" h="175158">
                <a:moveTo>
                  <a:pt x="98678" y="149377"/>
                </a:moveTo>
                <a:lnTo>
                  <a:pt x="105283" y="148412"/>
                </a:lnTo>
                <a:lnTo>
                  <a:pt x="111760" y="146926"/>
                </a:lnTo>
                <a:lnTo>
                  <a:pt x="117855" y="144754"/>
                </a:lnTo>
                <a:lnTo>
                  <a:pt x="123698" y="142125"/>
                </a:lnTo>
                <a:lnTo>
                  <a:pt x="129032" y="139077"/>
                </a:lnTo>
                <a:lnTo>
                  <a:pt x="138937" y="131343"/>
                </a:lnTo>
                <a:lnTo>
                  <a:pt x="147192" y="122021"/>
                </a:lnTo>
                <a:lnTo>
                  <a:pt x="150367" y="117068"/>
                </a:lnTo>
                <a:lnTo>
                  <a:pt x="153162" y="111658"/>
                </a:lnTo>
                <a:lnTo>
                  <a:pt x="155448" y="106006"/>
                </a:lnTo>
                <a:lnTo>
                  <a:pt x="156972" y="100088"/>
                </a:lnTo>
                <a:lnTo>
                  <a:pt x="157987" y="93853"/>
                </a:lnTo>
                <a:lnTo>
                  <a:pt x="158368" y="87591"/>
                </a:lnTo>
                <a:lnTo>
                  <a:pt x="157987" y="81254"/>
                </a:lnTo>
                <a:lnTo>
                  <a:pt x="156972" y="75120"/>
                </a:lnTo>
                <a:lnTo>
                  <a:pt x="155448" y="69189"/>
                </a:lnTo>
                <a:lnTo>
                  <a:pt x="153162" y="63538"/>
                </a:lnTo>
                <a:lnTo>
                  <a:pt x="150367" y="58166"/>
                </a:lnTo>
                <a:lnTo>
                  <a:pt x="147192" y="53086"/>
                </a:lnTo>
                <a:lnTo>
                  <a:pt x="138937" y="43815"/>
                </a:lnTo>
                <a:lnTo>
                  <a:pt x="129032" y="36068"/>
                </a:lnTo>
                <a:lnTo>
                  <a:pt x="123698" y="33020"/>
                </a:lnTo>
                <a:lnTo>
                  <a:pt x="117855" y="30353"/>
                </a:lnTo>
                <a:lnTo>
                  <a:pt x="111760" y="28194"/>
                </a:lnTo>
                <a:lnTo>
                  <a:pt x="105283" y="26670"/>
                </a:lnTo>
                <a:lnTo>
                  <a:pt x="98678" y="25781"/>
                </a:lnTo>
                <a:lnTo>
                  <a:pt x="91821" y="25400"/>
                </a:lnTo>
                <a:lnTo>
                  <a:pt x="84962" y="25781"/>
                </a:lnTo>
                <a:lnTo>
                  <a:pt x="78359" y="26670"/>
                </a:lnTo>
                <a:lnTo>
                  <a:pt x="72009" y="28194"/>
                </a:lnTo>
                <a:lnTo>
                  <a:pt x="65912" y="30353"/>
                </a:lnTo>
                <a:lnTo>
                  <a:pt x="60071" y="33020"/>
                </a:lnTo>
                <a:lnTo>
                  <a:pt x="54737" y="36068"/>
                </a:lnTo>
                <a:lnTo>
                  <a:pt x="44703" y="43815"/>
                </a:lnTo>
                <a:lnTo>
                  <a:pt x="36575" y="53086"/>
                </a:lnTo>
                <a:lnTo>
                  <a:pt x="33400" y="58039"/>
                </a:lnTo>
                <a:lnTo>
                  <a:pt x="30607" y="63538"/>
                </a:lnTo>
                <a:lnTo>
                  <a:pt x="28321" y="69189"/>
                </a:lnTo>
                <a:lnTo>
                  <a:pt x="26797" y="75120"/>
                </a:lnTo>
                <a:lnTo>
                  <a:pt x="25780" y="81254"/>
                </a:lnTo>
                <a:lnTo>
                  <a:pt x="25400" y="87591"/>
                </a:lnTo>
                <a:lnTo>
                  <a:pt x="25780" y="93941"/>
                </a:lnTo>
                <a:lnTo>
                  <a:pt x="26797" y="100076"/>
                </a:lnTo>
                <a:lnTo>
                  <a:pt x="28321" y="106006"/>
                </a:lnTo>
                <a:lnTo>
                  <a:pt x="30607" y="111658"/>
                </a:lnTo>
                <a:lnTo>
                  <a:pt x="33274" y="117106"/>
                </a:lnTo>
                <a:lnTo>
                  <a:pt x="36449" y="122034"/>
                </a:lnTo>
                <a:lnTo>
                  <a:pt x="38353" y="92532"/>
                </a:lnTo>
                <a:lnTo>
                  <a:pt x="38100" y="87591"/>
                </a:lnTo>
                <a:lnTo>
                  <a:pt x="38353" y="82651"/>
                </a:lnTo>
                <a:lnTo>
                  <a:pt x="39242" y="77787"/>
                </a:lnTo>
                <a:lnTo>
                  <a:pt x="40386" y="73126"/>
                </a:lnTo>
                <a:lnTo>
                  <a:pt x="42163" y="68745"/>
                </a:lnTo>
                <a:lnTo>
                  <a:pt x="44450" y="64363"/>
                </a:lnTo>
                <a:lnTo>
                  <a:pt x="46736" y="60706"/>
                </a:lnTo>
                <a:lnTo>
                  <a:pt x="53466" y="53086"/>
                </a:lnTo>
                <a:lnTo>
                  <a:pt x="61722" y="46609"/>
                </a:lnTo>
                <a:lnTo>
                  <a:pt x="65786" y="44323"/>
                </a:lnTo>
                <a:lnTo>
                  <a:pt x="70612" y="42164"/>
                </a:lnTo>
                <a:lnTo>
                  <a:pt x="75564" y="40386"/>
                </a:lnTo>
                <a:lnTo>
                  <a:pt x="80645" y="39243"/>
                </a:lnTo>
                <a:lnTo>
                  <a:pt x="86233" y="38354"/>
                </a:lnTo>
                <a:lnTo>
                  <a:pt x="91821" y="38100"/>
                </a:lnTo>
                <a:lnTo>
                  <a:pt x="97409" y="38354"/>
                </a:lnTo>
                <a:lnTo>
                  <a:pt x="102997" y="39243"/>
                </a:lnTo>
                <a:lnTo>
                  <a:pt x="108203" y="40386"/>
                </a:lnTo>
                <a:lnTo>
                  <a:pt x="113157" y="42164"/>
                </a:lnTo>
                <a:lnTo>
                  <a:pt x="117983" y="44323"/>
                </a:lnTo>
                <a:lnTo>
                  <a:pt x="121920" y="46609"/>
                </a:lnTo>
                <a:lnTo>
                  <a:pt x="130175" y="53086"/>
                </a:lnTo>
                <a:lnTo>
                  <a:pt x="137033" y="60744"/>
                </a:lnTo>
                <a:lnTo>
                  <a:pt x="139446" y="64452"/>
                </a:lnTo>
                <a:lnTo>
                  <a:pt x="141604" y="68745"/>
                </a:lnTo>
                <a:lnTo>
                  <a:pt x="143255" y="73126"/>
                </a:lnTo>
                <a:lnTo>
                  <a:pt x="144525" y="77787"/>
                </a:lnTo>
                <a:lnTo>
                  <a:pt x="145287" y="82651"/>
                </a:lnTo>
                <a:lnTo>
                  <a:pt x="145668" y="87591"/>
                </a:lnTo>
                <a:lnTo>
                  <a:pt x="145287" y="92456"/>
                </a:lnTo>
                <a:lnTo>
                  <a:pt x="144525" y="97434"/>
                </a:lnTo>
                <a:lnTo>
                  <a:pt x="143255" y="102069"/>
                </a:lnTo>
                <a:lnTo>
                  <a:pt x="141604" y="106451"/>
                </a:lnTo>
                <a:lnTo>
                  <a:pt x="139446" y="110667"/>
                </a:lnTo>
                <a:lnTo>
                  <a:pt x="137033" y="114300"/>
                </a:lnTo>
                <a:lnTo>
                  <a:pt x="130175" y="122059"/>
                </a:lnTo>
                <a:lnTo>
                  <a:pt x="121920" y="128498"/>
                </a:lnTo>
                <a:lnTo>
                  <a:pt x="117983" y="130797"/>
                </a:lnTo>
                <a:lnTo>
                  <a:pt x="113157" y="132969"/>
                </a:lnTo>
                <a:lnTo>
                  <a:pt x="108203" y="134721"/>
                </a:lnTo>
                <a:lnTo>
                  <a:pt x="102997" y="135915"/>
                </a:lnTo>
                <a:lnTo>
                  <a:pt x="97409" y="136715"/>
                </a:lnTo>
                <a:lnTo>
                  <a:pt x="91821" y="137007"/>
                </a:lnTo>
                <a:lnTo>
                  <a:pt x="86233" y="136715"/>
                </a:lnTo>
                <a:lnTo>
                  <a:pt x="80645" y="135915"/>
                </a:lnTo>
                <a:lnTo>
                  <a:pt x="75564" y="134734"/>
                </a:lnTo>
                <a:lnTo>
                  <a:pt x="70612" y="132969"/>
                </a:lnTo>
                <a:lnTo>
                  <a:pt x="65786" y="130797"/>
                </a:lnTo>
                <a:lnTo>
                  <a:pt x="61722" y="128498"/>
                </a:lnTo>
                <a:lnTo>
                  <a:pt x="53466" y="122034"/>
                </a:lnTo>
                <a:lnTo>
                  <a:pt x="54737" y="139077"/>
                </a:lnTo>
                <a:lnTo>
                  <a:pt x="60071" y="142125"/>
                </a:lnTo>
                <a:lnTo>
                  <a:pt x="65912" y="144754"/>
                </a:lnTo>
                <a:lnTo>
                  <a:pt x="72009" y="146926"/>
                </a:lnTo>
                <a:lnTo>
                  <a:pt x="78359" y="148412"/>
                </a:lnTo>
                <a:lnTo>
                  <a:pt x="84962" y="149377"/>
                </a:lnTo>
                <a:lnTo>
                  <a:pt x="91821" y="149720"/>
                </a:lnTo>
                <a:lnTo>
                  <a:pt x="98678" y="149377"/>
                </a:lnTo>
                <a:close/>
              </a:path>
              <a:path w="183768" h="175158">
                <a:moveTo>
                  <a:pt x="46609" y="114338"/>
                </a:moveTo>
                <a:lnTo>
                  <a:pt x="44323" y="110769"/>
                </a:lnTo>
                <a:lnTo>
                  <a:pt x="42163" y="106451"/>
                </a:lnTo>
                <a:lnTo>
                  <a:pt x="40386" y="102069"/>
                </a:lnTo>
                <a:lnTo>
                  <a:pt x="39242" y="97409"/>
                </a:lnTo>
                <a:lnTo>
                  <a:pt x="38353" y="92532"/>
                </a:lnTo>
                <a:lnTo>
                  <a:pt x="36449" y="122034"/>
                </a:lnTo>
                <a:lnTo>
                  <a:pt x="44703" y="131330"/>
                </a:lnTo>
                <a:lnTo>
                  <a:pt x="54737" y="139077"/>
                </a:lnTo>
                <a:lnTo>
                  <a:pt x="53466" y="122034"/>
                </a:lnTo>
                <a:lnTo>
                  <a:pt x="46609" y="114338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1" name="object 281"/>
          <p:cNvSpPr/>
          <p:nvPr/>
        </p:nvSpPr>
        <p:spPr>
          <a:xfrm>
            <a:off x="4642866" y="5971993"/>
            <a:ext cx="102584" cy="62919"/>
          </a:xfrm>
          <a:custGeom>
            <a:avLst/>
            <a:gdLst/>
            <a:ahLst/>
            <a:cxnLst/>
            <a:rect l="l" t="t" r="r" b="b"/>
            <a:pathLst>
              <a:path w="102584" h="62919">
                <a:moveTo>
                  <a:pt x="0" y="62919"/>
                </a:moveTo>
                <a:lnTo>
                  <a:pt x="102584" y="62919"/>
                </a:lnTo>
                <a:lnTo>
                  <a:pt x="102584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2" name="object 282"/>
          <p:cNvSpPr/>
          <p:nvPr/>
        </p:nvSpPr>
        <p:spPr>
          <a:xfrm>
            <a:off x="4628769" y="5969139"/>
            <a:ext cx="134365" cy="37172"/>
          </a:xfrm>
          <a:custGeom>
            <a:avLst/>
            <a:gdLst/>
            <a:ahLst/>
            <a:cxnLst/>
            <a:rect l="l" t="t" r="r" b="b"/>
            <a:pathLst>
              <a:path w="134365" h="37172">
                <a:moveTo>
                  <a:pt x="134365" y="0"/>
                </a:moveTo>
                <a:lnTo>
                  <a:pt x="0" y="0"/>
                </a:lnTo>
                <a:lnTo>
                  <a:pt x="67182" y="37172"/>
                </a:lnTo>
                <a:lnTo>
                  <a:pt x="134365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3" name="object 283"/>
          <p:cNvSpPr/>
          <p:nvPr/>
        </p:nvSpPr>
        <p:spPr>
          <a:xfrm>
            <a:off x="4628769" y="5969139"/>
            <a:ext cx="134365" cy="37172"/>
          </a:xfrm>
          <a:custGeom>
            <a:avLst/>
            <a:gdLst/>
            <a:ahLst/>
            <a:cxnLst/>
            <a:rect l="l" t="t" r="r" b="b"/>
            <a:pathLst>
              <a:path w="134365" h="37172">
                <a:moveTo>
                  <a:pt x="134365" y="0"/>
                </a:moveTo>
                <a:lnTo>
                  <a:pt x="67182" y="37172"/>
                </a:lnTo>
                <a:lnTo>
                  <a:pt x="0" y="0"/>
                </a:lnTo>
                <a:lnTo>
                  <a:pt x="134365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4" name="object 284"/>
          <p:cNvSpPr/>
          <p:nvPr/>
        </p:nvSpPr>
        <p:spPr>
          <a:xfrm>
            <a:off x="4601337" y="5908992"/>
            <a:ext cx="183768" cy="175221"/>
          </a:xfrm>
          <a:custGeom>
            <a:avLst/>
            <a:gdLst/>
            <a:ahLst/>
            <a:cxnLst/>
            <a:rect l="l" t="t" r="r" b="b"/>
            <a:pathLst>
              <a:path w="183768" h="175221">
                <a:moveTo>
                  <a:pt x="16255" y="109918"/>
                </a:moveTo>
                <a:lnTo>
                  <a:pt x="14350" y="102704"/>
                </a:lnTo>
                <a:lnTo>
                  <a:pt x="13080" y="95313"/>
                </a:lnTo>
                <a:lnTo>
                  <a:pt x="12700" y="87566"/>
                </a:lnTo>
                <a:lnTo>
                  <a:pt x="13080" y="79921"/>
                </a:lnTo>
                <a:lnTo>
                  <a:pt x="14350" y="72428"/>
                </a:lnTo>
                <a:lnTo>
                  <a:pt x="16255" y="65214"/>
                </a:lnTo>
                <a:lnTo>
                  <a:pt x="18923" y="58293"/>
                </a:lnTo>
                <a:lnTo>
                  <a:pt x="22351" y="51727"/>
                </a:lnTo>
                <a:lnTo>
                  <a:pt x="26415" y="45427"/>
                </a:lnTo>
                <a:lnTo>
                  <a:pt x="36067" y="34531"/>
                </a:lnTo>
                <a:lnTo>
                  <a:pt x="47625" y="25514"/>
                </a:lnTo>
                <a:lnTo>
                  <a:pt x="54228" y="21704"/>
                </a:lnTo>
                <a:lnTo>
                  <a:pt x="61213" y="18618"/>
                </a:lnTo>
                <a:lnTo>
                  <a:pt x="68452" y="16027"/>
                </a:lnTo>
                <a:lnTo>
                  <a:pt x="75946" y="14262"/>
                </a:lnTo>
                <a:lnTo>
                  <a:pt x="83820" y="13131"/>
                </a:lnTo>
                <a:lnTo>
                  <a:pt x="91821" y="12725"/>
                </a:lnTo>
                <a:lnTo>
                  <a:pt x="99822" y="13131"/>
                </a:lnTo>
                <a:lnTo>
                  <a:pt x="107696" y="14262"/>
                </a:lnTo>
                <a:lnTo>
                  <a:pt x="115315" y="16027"/>
                </a:lnTo>
                <a:lnTo>
                  <a:pt x="122554" y="18618"/>
                </a:lnTo>
                <a:lnTo>
                  <a:pt x="129412" y="21704"/>
                </a:lnTo>
                <a:lnTo>
                  <a:pt x="136143" y="25514"/>
                </a:lnTo>
                <a:lnTo>
                  <a:pt x="147700" y="34544"/>
                </a:lnTo>
                <a:lnTo>
                  <a:pt x="157225" y="45415"/>
                </a:lnTo>
                <a:lnTo>
                  <a:pt x="161416" y="51701"/>
                </a:lnTo>
                <a:lnTo>
                  <a:pt x="164718" y="58293"/>
                </a:lnTo>
                <a:lnTo>
                  <a:pt x="167512" y="65214"/>
                </a:lnTo>
                <a:lnTo>
                  <a:pt x="169417" y="72415"/>
                </a:lnTo>
                <a:lnTo>
                  <a:pt x="170687" y="79819"/>
                </a:lnTo>
                <a:lnTo>
                  <a:pt x="171068" y="87566"/>
                </a:lnTo>
                <a:lnTo>
                  <a:pt x="170687" y="95313"/>
                </a:lnTo>
                <a:lnTo>
                  <a:pt x="169417" y="102704"/>
                </a:lnTo>
                <a:lnTo>
                  <a:pt x="167512" y="109918"/>
                </a:lnTo>
                <a:lnTo>
                  <a:pt x="164718" y="116840"/>
                </a:lnTo>
                <a:lnTo>
                  <a:pt x="161416" y="123418"/>
                </a:lnTo>
                <a:lnTo>
                  <a:pt x="167386" y="137490"/>
                </a:lnTo>
                <a:lnTo>
                  <a:pt x="172465" y="129768"/>
                </a:lnTo>
                <a:lnTo>
                  <a:pt x="176402" y="122059"/>
                </a:lnTo>
                <a:lnTo>
                  <a:pt x="179577" y="113868"/>
                </a:lnTo>
                <a:lnTo>
                  <a:pt x="181863" y="105371"/>
                </a:lnTo>
                <a:lnTo>
                  <a:pt x="183261" y="96723"/>
                </a:lnTo>
                <a:lnTo>
                  <a:pt x="183768" y="87566"/>
                </a:lnTo>
                <a:lnTo>
                  <a:pt x="183261" y="78409"/>
                </a:lnTo>
                <a:lnTo>
                  <a:pt x="181863" y="69761"/>
                </a:lnTo>
                <a:lnTo>
                  <a:pt x="179577" y="61264"/>
                </a:lnTo>
                <a:lnTo>
                  <a:pt x="176402" y="53073"/>
                </a:lnTo>
                <a:lnTo>
                  <a:pt x="172465" y="45300"/>
                </a:lnTo>
                <a:lnTo>
                  <a:pt x="167386" y="37693"/>
                </a:lnTo>
                <a:lnTo>
                  <a:pt x="156463" y="25260"/>
                </a:lnTo>
                <a:lnTo>
                  <a:pt x="143255" y="14935"/>
                </a:lnTo>
                <a:lnTo>
                  <a:pt x="135254" y="10363"/>
                </a:lnTo>
                <a:lnTo>
                  <a:pt x="127253" y="6819"/>
                </a:lnTo>
                <a:lnTo>
                  <a:pt x="118872" y="3810"/>
                </a:lnTo>
                <a:lnTo>
                  <a:pt x="109982" y="1765"/>
                </a:lnTo>
                <a:lnTo>
                  <a:pt x="101091" y="482"/>
                </a:lnTo>
                <a:lnTo>
                  <a:pt x="91821" y="0"/>
                </a:lnTo>
                <a:lnTo>
                  <a:pt x="82550" y="482"/>
                </a:lnTo>
                <a:lnTo>
                  <a:pt x="73660" y="1778"/>
                </a:lnTo>
                <a:lnTo>
                  <a:pt x="64770" y="3822"/>
                </a:lnTo>
                <a:lnTo>
                  <a:pt x="56387" y="6819"/>
                </a:lnTo>
                <a:lnTo>
                  <a:pt x="48513" y="10363"/>
                </a:lnTo>
                <a:lnTo>
                  <a:pt x="40512" y="14935"/>
                </a:lnTo>
                <a:lnTo>
                  <a:pt x="27304" y="25222"/>
                </a:lnTo>
                <a:lnTo>
                  <a:pt x="16255" y="37731"/>
                </a:lnTo>
                <a:lnTo>
                  <a:pt x="11302" y="45402"/>
                </a:lnTo>
                <a:lnTo>
                  <a:pt x="7365" y="53073"/>
                </a:lnTo>
                <a:lnTo>
                  <a:pt x="4190" y="61264"/>
                </a:lnTo>
                <a:lnTo>
                  <a:pt x="1904" y="69773"/>
                </a:lnTo>
                <a:lnTo>
                  <a:pt x="508" y="78524"/>
                </a:lnTo>
                <a:lnTo>
                  <a:pt x="0" y="87553"/>
                </a:lnTo>
                <a:lnTo>
                  <a:pt x="508" y="96723"/>
                </a:lnTo>
                <a:lnTo>
                  <a:pt x="1904" y="105371"/>
                </a:lnTo>
                <a:lnTo>
                  <a:pt x="4190" y="113868"/>
                </a:lnTo>
                <a:lnTo>
                  <a:pt x="7365" y="122059"/>
                </a:lnTo>
                <a:lnTo>
                  <a:pt x="11175" y="129667"/>
                </a:lnTo>
                <a:lnTo>
                  <a:pt x="16128" y="137439"/>
                </a:lnTo>
                <a:lnTo>
                  <a:pt x="27304" y="149999"/>
                </a:lnTo>
                <a:lnTo>
                  <a:pt x="26288" y="129781"/>
                </a:lnTo>
                <a:lnTo>
                  <a:pt x="22225" y="123380"/>
                </a:lnTo>
                <a:lnTo>
                  <a:pt x="18923" y="116840"/>
                </a:lnTo>
                <a:lnTo>
                  <a:pt x="16255" y="109918"/>
                </a:lnTo>
                <a:close/>
              </a:path>
              <a:path w="183768" h="175221">
                <a:moveTo>
                  <a:pt x="99822" y="162090"/>
                </a:moveTo>
                <a:lnTo>
                  <a:pt x="91821" y="162509"/>
                </a:lnTo>
                <a:lnTo>
                  <a:pt x="83820" y="162090"/>
                </a:lnTo>
                <a:lnTo>
                  <a:pt x="75946" y="160959"/>
                </a:lnTo>
                <a:lnTo>
                  <a:pt x="68452" y="159194"/>
                </a:lnTo>
                <a:lnTo>
                  <a:pt x="61213" y="156616"/>
                </a:lnTo>
                <a:lnTo>
                  <a:pt x="54228" y="153530"/>
                </a:lnTo>
                <a:lnTo>
                  <a:pt x="47625" y="149720"/>
                </a:lnTo>
                <a:lnTo>
                  <a:pt x="36067" y="140703"/>
                </a:lnTo>
                <a:lnTo>
                  <a:pt x="26288" y="129781"/>
                </a:lnTo>
                <a:lnTo>
                  <a:pt x="27304" y="149999"/>
                </a:lnTo>
                <a:lnTo>
                  <a:pt x="40512" y="160299"/>
                </a:lnTo>
                <a:lnTo>
                  <a:pt x="48513" y="164858"/>
                </a:lnTo>
                <a:lnTo>
                  <a:pt x="56387" y="168402"/>
                </a:lnTo>
                <a:lnTo>
                  <a:pt x="64770" y="171399"/>
                </a:lnTo>
                <a:lnTo>
                  <a:pt x="73660" y="173456"/>
                </a:lnTo>
                <a:lnTo>
                  <a:pt x="82550" y="174739"/>
                </a:lnTo>
                <a:lnTo>
                  <a:pt x="91821" y="175221"/>
                </a:lnTo>
                <a:lnTo>
                  <a:pt x="101091" y="174739"/>
                </a:lnTo>
                <a:lnTo>
                  <a:pt x="109982" y="173456"/>
                </a:lnTo>
                <a:lnTo>
                  <a:pt x="118872" y="171411"/>
                </a:lnTo>
                <a:lnTo>
                  <a:pt x="127253" y="168402"/>
                </a:lnTo>
                <a:lnTo>
                  <a:pt x="135254" y="164858"/>
                </a:lnTo>
                <a:lnTo>
                  <a:pt x="143255" y="160299"/>
                </a:lnTo>
                <a:lnTo>
                  <a:pt x="156463" y="149974"/>
                </a:lnTo>
                <a:lnTo>
                  <a:pt x="167386" y="137490"/>
                </a:lnTo>
                <a:lnTo>
                  <a:pt x="161416" y="123418"/>
                </a:lnTo>
                <a:lnTo>
                  <a:pt x="157225" y="129794"/>
                </a:lnTo>
                <a:lnTo>
                  <a:pt x="147700" y="140690"/>
                </a:lnTo>
                <a:lnTo>
                  <a:pt x="136143" y="149720"/>
                </a:lnTo>
                <a:lnTo>
                  <a:pt x="129412" y="153530"/>
                </a:lnTo>
                <a:lnTo>
                  <a:pt x="122554" y="156616"/>
                </a:lnTo>
                <a:lnTo>
                  <a:pt x="115315" y="159207"/>
                </a:lnTo>
                <a:lnTo>
                  <a:pt x="107696" y="160959"/>
                </a:lnTo>
                <a:lnTo>
                  <a:pt x="99822" y="162090"/>
                </a:lnTo>
                <a:close/>
              </a:path>
              <a:path w="183768" h="175221">
                <a:moveTo>
                  <a:pt x="98678" y="149440"/>
                </a:moveTo>
                <a:lnTo>
                  <a:pt x="105283" y="148475"/>
                </a:lnTo>
                <a:lnTo>
                  <a:pt x="111760" y="146989"/>
                </a:lnTo>
                <a:lnTo>
                  <a:pt x="117855" y="144818"/>
                </a:lnTo>
                <a:lnTo>
                  <a:pt x="123698" y="142189"/>
                </a:lnTo>
                <a:lnTo>
                  <a:pt x="129032" y="139141"/>
                </a:lnTo>
                <a:lnTo>
                  <a:pt x="138937" y="131406"/>
                </a:lnTo>
                <a:lnTo>
                  <a:pt x="147192" y="122110"/>
                </a:lnTo>
                <a:lnTo>
                  <a:pt x="150367" y="117055"/>
                </a:lnTo>
                <a:lnTo>
                  <a:pt x="153162" y="111633"/>
                </a:lnTo>
                <a:lnTo>
                  <a:pt x="155448" y="105981"/>
                </a:lnTo>
                <a:lnTo>
                  <a:pt x="156972" y="100037"/>
                </a:lnTo>
                <a:lnTo>
                  <a:pt x="157987" y="93916"/>
                </a:lnTo>
                <a:lnTo>
                  <a:pt x="158368" y="87566"/>
                </a:lnTo>
                <a:lnTo>
                  <a:pt x="157987" y="81216"/>
                </a:lnTo>
                <a:lnTo>
                  <a:pt x="156972" y="75082"/>
                </a:lnTo>
                <a:lnTo>
                  <a:pt x="155448" y="69151"/>
                </a:lnTo>
                <a:lnTo>
                  <a:pt x="153162" y="63500"/>
                </a:lnTo>
                <a:lnTo>
                  <a:pt x="150367" y="58089"/>
                </a:lnTo>
                <a:lnTo>
                  <a:pt x="147192" y="53136"/>
                </a:lnTo>
                <a:lnTo>
                  <a:pt x="138937" y="43815"/>
                </a:lnTo>
                <a:lnTo>
                  <a:pt x="129032" y="36080"/>
                </a:lnTo>
                <a:lnTo>
                  <a:pt x="123698" y="33032"/>
                </a:lnTo>
                <a:lnTo>
                  <a:pt x="117855" y="30403"/>
                </a:lnTo>
                <a:lnTo>
                  <a:pt x="111760" y="28232"/>
                </a:lnTo>
                <a:lnTo>
                  <a:pt x="105283" y="26758"/>
                </a:lnTo>
                <a:lnTo>
                  <a:pt x="98678" y="25793"/>
                </a:lnTo>
                <a:lnTo>
                  <a:pt x="91821" y="25438"/>
                </a:lnTo>
                <a:lnTo>
                  <a:pt x="84962" y="25793"/>
                </a:lnTo>
                <a:lnTo>
                  <a:pt x="78359" y="26758"/>
                </a:lnTo>
                <a:lnTo>
                  <a:pt x="72009" y="28232"/>
                </a:lnTo>
                <a:lnTo>
                  <a:pt x="65912" y="30403"/>
                </a:lnTo>
                <a:lnTo>
                  <a:pt x="60071" y="33032"/>
                </a:lnTo>
                <a:lnTo>
                  <a:pt x="54737" y="36080"/>
                </a:lnTo>
                <a:lnTo>
                  <a:pt x="44703" y="43827"/>
                </a:lnTo>
                <a:lnTo>
                  <a:pt x="36449" y="53124"/>
                </a:lnTo>
                <a:lnTo>
                  <a:pt x="33274" y="58064"/>
                </a:lnTo>
                <a:lnTo>
                  <a:pt x="30607" y="63500"/>
                </a:lnTo>
                <a:lnTo>
                  <a:pt x="28321" y="69151"/>
                </a:lnTo>
                <a:lnTo>
                  <a:pt x="26797" y="75082"/>
                </a:lnTo>
                <a:lnTo>
                  <a:pt x="25780" y="81305"/>
                </a:lnTo>
                <a:lnTo>
                  <a:pt x="25400" y="87566"/>
                </a:lnTo>
                <a:lnTo>
                  <a:pt x="25780" y="93916"/>
                </a:lnTo>
                <a:lnTo>
                  <a:pt x="26797" y="100037"/>
                </a:lnTo>
                <a:lnTo>
                  <a:pt x="28321" y="105981"/>
                </a:lnTo>
                <a:lnTo>
                  <a:pt x="30607" y="111633"/>
                </a:lnTo>
                <a:lnTo>
                  <a:pt x="33400" y="117094"/>
                </a:lnTo>
                <a:lnTo>
                  <a:pt x="36575" y="122123"/>
                </a:lnTo>
                <a:lnTo>
                  <a:pt x="44703" y="131394"/>
                </a:lnTo>
                <a:lnTo>
                  <a:pt x="44450" y="110807"/>
                </a:lnTo>
                <a:lnTo>
                  <a:pt x="42163" y="106413"/>
                </a:lnTo>
                <a:lnTo>
                  <a:pt x="40386" y="102031"/>
                </a:lnTo>
                <a:lnTo>
                  <a:pt x="39242" y="97383"/>
                </a:lnTo>
                <a:lnTo>
                  <a:pt x="38353" y="92506"/>
                </a:lnTo>
                <a:lnTo>
                  <a:pt x="38100" y="87566"/>
                </a:lnTo>
                <a:lnTo>
                  <a:pt x="38353" y="82702"/>
                </a:lnTo>
                <a:lnTo>
                  <a:pt x="39242" y="77736"/>
                </a:lnTo>
                <a:lnTo>
                  <a:pt x="40386" y="73101"/>
                </a:lnTo>
                <a:lnTo>
                  <a:pt x="42163" y="68719"/>
                </a:lnTo>
                <a:lnTo>
                  <a:pt x="44323" y="64389"/>
                </a:lnTo>
                <a:lnTo>
                  <a:pt x="46609" y="60820"/>
                </a:lnTo>
                <a:lnTo>
                  <a:pt x="53466" y="53136"/>
                </a:lnTo>
                <a:lnTo>
                  <a:pt x="61722" y="46659"/>
                </a:lnTo>
                <a:lnTo>
                  <a:pt x="65786" y="44373"/>
                </a:lnTo>
                <a:lnTo>
                  <a:pt x="70612" y="42202"/>
                </a:lnTo>
                <a:lnTo>
                  <a:pt x="75564" y="40436"/>
                </a:lnTo>
                <a:lnTo>
                  <a:pt x="80645" y="39243"/>
                </a:lnTo>
                <a:lnTo>
                  <a:pt x="86233" y="38442"/>
                </a:lnTo>
                <a:lnTo>
                  <a:pt x="91821" y="38150"/>
                </a:lnTo>
                <a:lnTo>
                  <a:pt x="97409" y="38442"/>
                </a:lnTo>
                <a:lnTo>
                  <a:pt x="102997" y="39255"/>
                </a:lnTo>
                <a:lnTo>
                  <a:pt x="108203" y="40449"/>
                </a:lnTo>
                <a:lnTo>
                  <a:pt x="113157" y="42202"/>
                </a:lnTo>
                <a:lnTo>
                  <a:pt x="117983" y="44373"/>
                </a:lnTo>
                <a:lnTo>
                  <a:pt x="121920" y="46659"/>
                </a:lnTo>
                <a:lnTo>
                  <a:pt x="130175" y="53098"/>
                </a:lnTo>
                <a:lnTo>
                  <a:pt x="137033" y="60858"/>
                </a:lnTo>
                <a:lnTo>
                  <a:pt x="139446" y="64490"/>
                </a:lnTo>
                <a:lnTo>
                  <a:pt x="141604" y="68719"/>
                </a:lnTo>
                <a:lnTo>
                  <a:pt x="143255" y="73101"/>
                </a:lnTo>
                <a:lnTo>
                  <a:pt x="144525" y="77749"/>
                </a:lnTo>
                <a:lnTo>
                  <a:pt x="145287" y="82626"/>
                </a:lnTo>
                <a:lnTo>
                  <a:pt x="145668" y="87566"/>
                </a:lnTo>
                <a:lnTo>
                  <a:pt x="145287" y="92506"/>
                </a:lnTo>
                <a:lnTo>
                  <a:pt x="144525" y="97383"/>
                </a:lnTo>
                <a:lnTo>
                  <a:pt x="143255" y="102031"/>
                </a:lnTo>
                <a:lnTo>
                  <a:pt x="141604" y="106413"/>
                </a:lnTo>
                <a:lnTo>
                  <a:pt x="139446" y="110705"/>
                </a:lnTo>
                <a:lnTo>
                  <a:pt x="137033" y="114414"/>
                </a:lnTo>
                <a:lnTo>
                  <a:pt x="130175" y="122123"/>
                </a:lnTo>
                <a:lnTo>
                  <a:pt x="121920" y="128562"/>
                </a:lnTo>
                <a:lnTo>
                  <a:pt x="117983" y="130860"/>
                </a:lnTo>
                <a:lnTo>
                  <a:pt x="113157" y="133032"/>
                </a:lnTo>
                <a:lnTo>
                  <a:pt x="108203" y="134785"/>
                </a:lnTo>
                <a:lnTo>
                  <a:pt x="102997" y="135978"/>
                </a:lnTo>
                <a:lnTo>
                  <a:pt x="97409" y="136779"/>
                </a:lnTo>
                <a:lnTo>
                  <a:pt x="91821" y="137071"/>
                </a:lnTo>
                <a:lnTo>
                  <a:pt x="86233" y="136779"/>
                </a:lnTo>
                <a:lnTo>
                  <a:pt x="80645" y="135978"/>
                </a:lnTo>
                <a:lnTo>
                  <a:pt x="75564" y="134785"/>
                </a:lnTo>
                <a:lnTo>
                  <a:pt x="70612" y="133032"/>
                </a:lnTo>
                <a:lnTo>
                  <a:pt x="65786" y="130860"/>
                </a:lnTo>
                <a:lnTo>
                  <a:pt x="61722" y="128562"/>
                </a:lnTo>
                <a:lnTo>
                  <a:pt x="53466" y="122097"/>
                </a:lnTo>
                <a:lnTo>
                  <a:pt x="54737" y="139141"/>
                </a:lnTo>
                <a:lnTo>
                  <a:pt x="60071" y="142189"/>
                </a:lnTo>
                <a:lnTo>
                  <a:pt x="65912" y="144818"/>
                </a:lnTo>
                <a:lnTo>
                  <a:pt x="72009" y="146989"/>
                </a:lnTo>
                <a:lnTo>
                  <a:pt x="78359" y="148475"/>
                </a:lnTo>
                <a:lnTo>
                  <a:pt x="84962" y="149440"/>
                </a:lnTo>
                <a:lnTo>
                  <a:pt x="91821" y="149783"/>
                </a:lnTo>
                <a:lnTo>
                  <a:pt x="98678" y="149440"/>
                </a:lnTo>
                <a:close/>
              </a:path>
              <a:path w="183768" h="175221">
                <a:moveTo>
                  <a:pt x="46736" y="114465"/>
                </a:moveTo>
                <a:lnTo>
                  <a:pt x="44450" y="110807"/>
                </a:lnTo>
                <a:lnTo>
                  <a:pt x="44703" y="131394"/>
                </a:lnTo>
                <a:lnTo>
                  <a:pt x="54737" y="139141"/>
                </a:lnTo>
                <a:lnTo>
                  <a:pt x="53466" y="122097"/>
                </a:lnTo>
                <a:lnTo>
                  <a:pt x="46736" y="114465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5" name="object 285"/>
          <p:cNvSpPr/>
          <p:nvPr/>
        </p:nvSpPr>
        <p:spPr>
          <a:xfrm>
            <a:off x="4654042" y="6301164"/>
            <a:ext cx="102584" cy="62919"/>
          </a:xfrm>
          <a:custGeom>
            <a:avLst/>
            <a:gdLst/>
            <a:ahLst/>
            <a:cxnLst/>
            <a:rect l="l" t="t" r="r" b="b"/>
            <a:pathLst>
              <a:path w="102584" h="62919">
                <a:moveTo>
                  <a:pt x="0" y="62919"/>
                </a:moveTo>
                <a:lnTo>
                  <a:pt x="102584" y="62919"/>
                </a:lnTo>
                <a:lnTo>
                  <a:pt x="102584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4639945" y="6298311"/>
            <a:ext cx="134365" cy="37172"/>
          </a:xfrm>
          <a:custGeom>
            <a:avLst/>
            <a:gdLst/>
            <a:ahLst/>
            <a:cxnLst/>
            <a:rect l="l" t="t" r="r" b="b"/>
            <a:pathLst>
              <a:path w="134365" h="37172">
                <a:moveTo>
                  <a:pt x="134365" y="0"/>
                </a:moveTo>
                <a:lnTo>
                  <a:pt x="0" y="0"/>
                </a:lnTo>
                <a:lnTo>
                  <a:pt x="67182" y="37172"/>
                </a:lnTo>
                <a:lnTo>
                  <a:pt x="134365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7" name="object 287"/>
          <p:cNvSpPr/>
          <p:nvPr/>
        </p:nvSpPr>
        <p:spPr>
          <a:xfrm>
            <a:off x="4639945" y="6298311"/>
            <a:ext cx="134365" cy="37172"/>
          </a:xfrm>
          <a:custGeom>
            <a:avLst/>
            <a:gdLst/>
            <a:ahLst/>
            <a:cxnLst/>
            <a:rect l="l" t="t" r="r" b="b"/>
            <a:pathLst>
              <a:path w="134365" h="37172">
                <a:moveTo>
                  <a:pt x="134365" y="0"/>
                </a:moveTo>
                <a:lnTo>
                  <a:pt x="67182" y="37172"/>
                </a:lnTo>
                <a:lnTo>
                  <a:pt x="0" y="0"/>
                </a:lnTo>
                <a:lnTo>
                  <a:pt x="134365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8" name="object 288"/>
          <p:cNvSpPr/>
          <p:nvPr/>
        </p:nvSpPr>
        <p:spPr>
          <a:xfrm>
            <a:off x="4612513" y="6263614"/>
            <a:ext cx="158241" cy="149999"/>
          </a:xfrm>
          <a:custGeom>
            <a:avLst/>
            <a:gdLst/>
            <a:ahLst/>
            <a:cxnLst/>
            <a:rect l="l" t="t" r="r" b="b"/>
            <a:pathLst>
              <a:path w="158241" h="149999">
                <a:moveTo>
                  <a:pt x="98678" y="124002"/>
                </a:moveTo>
                <a:lnTo>
                  <a:pt x="105410" y="123037"/>
                </a:lnTo>
                <a:lnTo>
                  <a:pt x="111760" y="121564"/>
                </a:lnTo>
                <a:lnTo>
                  <a:pt x="117856" y="119380"/>
                </a:lnTo>
                <a:lnTo>
                  <a:pt x="123698" y="116751"/>
                </a:lnTo>
                <a:lnTo>
                  <a:pt x="129032" y="113703"/>
                </a:lnTo>
                <a:lnTo>
                  <a:pt x="138937" y="105956"/>
                </a:lnTo>
                <a:lnTo>
                  <a:pt x="147192" y="96685"/>
                </a:lnTo>
                <a:lnTo>
                  <a:pt x="150367" y="91655"/>
                </a:lnTo>
                <a:lnTo>
                  <a:pt x="153162" y="86194"/>
                </a:lnTo>
                <a:lnTo>
                  <a:pt x="155321" y="80543"/>
                </a:lnTo>
                <a:lnTo>
                  <a:pt x="156972" y="74612"/>
                </a:lnTo>
                <a:lnTo>
                  <a:pt x="157987" y="68478"/>
                </a:lnTo>
                <a:lnTo>
                  <a:pt x="158241" y="62128"/>
                </a:lnTo>
                <a:lnTo>
                  <a:pt x="157987" y="55778"/>
                </a:lnTo>
                <a:lnTo>
                  <a:pt x="156972" y="49644"/>
                </a:lnTo>
                <a:lnTo>
                  <a:pt x="155321" y="43713"/>
                </a:lnTo>
                <a:lnTo>
                  <a:pt x="153162" y="38061"/>
                </a:lnTo>
                <a:lnTo>
                  <a:pt x="150367" y="32626"/>
                </a:lnTo>
                <a:lnTo>
                  <a:pt x="147192" y="27686"/>
                </a:lnTo>
                <a:lnTo>
                  <a:pt x="138937" y="18389"/>
                </a:lnTo>
                <a:lnTo>
                  <a:pt x="129032" y="10642"/>
                </a:lnTo>
                <a:lnTo>
                  <a:pt x="123698" y="7594"/>
                </a:lnTo>
                <a:lnTo>
                  <a:pt x="117856" y="4965"/>
                </a:lnTo>
                <a:lnTo>
                  <a:pt x="111760" y="2794"/>
                </a:lnTo>
                <a:lnTo>
                  <a:pt x="105410" y="1320"/>
                </a:lnTo>
                <a:lnTo>
                  <a:pt x="98678" y="355"/>
                </a:lnTo>
                <a:lnTo>
                  <a:pt x="91821" y="0"/>
                </a:lnTo>
                <a:lnTo>
                  <a:pt x="85089" y="355"/>
                </a:lnTo>
                <a:lnTo>
                  <a:pt x="78359" y="1320"/>
                </a:lnTo>
                <a:lnTo>
                  <a:pt x="72009" y="2794"/>
                </a:lnTo>
                <a:lnTo>
                  <a:pt x="65912" y="4965"/>
                </a:lnTo>
                <a:lnTo>
                  <a:pt x="60071" y="7594"/>
                </a:lnTo>
                <a:lnTo>
                  <a:pt x="54737" y="10642"/>
                </a:lnTo>
                <a:lnTo>
                  <a:pt x="44831" y="18389"/>
                </a:lnTo>
                <a:lnTo>
                  <a:pt x="36575" y="27686"/>
                </a:lnTo>
                <a:lnTo>
                  <a:pt x="39242" y="52298"/>
                </a:lnTo>
                <a:lnTo>
                  <a:pt x="40512" y="47663"/>
                </a:lnTo>
                <a:lnTo>
                  <a:pt x="42163" y="43281"/>
                </a:lnTo>
                <a:lnTo>
                  <a:pt x="44450" y="38950"/>
                </a:lnTo>
                <a:lnTo>
                  <a:pt x="46736" y="35382"/>
                </a:lnTo>
                <a:lnTo>
                  <a:pt x="53594" y="27698"/>
                </a:lnTo>
                <a:lnTo>
                  <a:pt x="61849" y="21221"/>
                </a:lnTo>
                <a:lnTo>
                  <a:pt x="65912" y="18935"/>
                </a:lnTo>
                <a:lnTo>
                  <a:pt x="70738" y="16764"/>
                </a:lnTo>
                <a:lnTo>
                  <a:pt x="75691" y="14998"/>
                </a:lnTo>
                <a:lnTo>
                  <a:pt x="80772" y="13804"/>
                </a:lnTo>
                <a:lnTo>
                  <a:pt x="86360" y="13004"/>
                </a:lnTo>
                <a:lnTo>
                  <a:pt x="91821" y="12712"/>
                </a:lnTo>
                <a:lnTo>
                  <a:pt x="97409" y="13004"/>
                </a:lnTo>
                <a:lnTo>
                  <a:pt x="102997" y="13804"/>
                </a:lnTo>
                <a:lnTo>
                  <a:pt x="108076" y="14998"/>
                </a:lnTo>
                <a:lnTo>
                  <a:pt x="113029" y="16764"/>
                </a:lnTo>
                <a:lnTo>
                  <a:pt x="117856" y="18935"/>
                </a:lnTo>
                <a:lnTo>
                  <a:pt x="121920" y="21221"/>
                </a:lnTo>
                <a:lnTo>
                  <a:pt x="130175" y="27698"/>
                </a:lnTo>
                <a:lnTo>
                  <a:pt x="137033" y="35382"/>
                </a:lnTo>
                <a:lnTo>
                  <a:pt x="139319" y="38950"/>
                </a:lnTo>
                <a:lnTo>
                  <a:pt x="141604" y="43281"/>
                </a:lnTo>
                <a:lnTo>
                  <a:pt x="143256" y="47663"/>
                </a:lnTo>
                <a:lnTo>
                  <a:pt x="144525" y="52311"/>
                </a:lnTo>
                <a:lnTo>
                  <a:pt x="145287" y="57188"/>
                </a:lnTo>
                <a:lnTo>
                  <a:pt x="145541" y="62128"/>
                </a:lnTo>
                <a:lnTo>
                  <a:pt x="145287" y="67068"/>
                </a:lnTo>
                <a:lnTo>
                  <a:pt x="144525" y="71945"/>
                </a:lnTo>
                <a:lnTo>
                  <a:pt x="143256" y="76593"/>
                </a:lnTo>
                <a:lnTo>
                  <a:pt x="141604" y="80975"/>
                </a:lnTo>
                <a:lnTo>
                  <a:pt x="139319" y="85369"/>
                </a:lnTo>
                <a:lnTo>
                  <a:pt x="137033" y="89027"/>
                </a:lnTo>
                <a:lnTo>
                  <a:pt x="130175" y="96659"/>
                </a:lnTo>
                <a:lnTo>
                  <a:pt x="121920" y="103124"/>
                </a:lnTo>
                <a:lnTo>
                  <a:pt x="117856" y="105422"/>
                </a:lnTo>
                <a:lnTo>
                  <a:pt x="113029" y="107594"/>
                </a:lnTo>
                <a:lnTo>
                  <a:pt x="108076" y="109359"/>
                </a:lnTo>
                <a:lnTo>
                  <a:pt x="102997" y="110540"/>
                </a:lnTo>
                <a:lnTo>
                  <a:pt x="97409" y="111353"/>
                </a:lnTo>
                <a:lnTo>
                  <a:pt x="91821" y="111633"/>
                </a:lnTo>
                <a:lnTo>
                  <a:pt x="86360" y="111353"/>
                </a:lnTo>
                <a:lnTo>
                  <a:pt x="80772" y="110540"/>
                </a:lnTo>
                <a:lnTo>
                  <a:pt x="75691" y="109359"/>
                </a:lnTo>
                <a:lnTo>
                  <a:pt x="70738" y="107594"/>
                </a:lnTo>
                <a:lnTo>
                  <a:pt x="65912" y="105422"/>
                </a:lnTo>
                <a:lnTo>
                  <a:pt x="61849" y="103124"/>
                </a:lnTo>
                <a:lnTo>
                  <a:pt x="54737" y="113703"/>
                </a:lnTo>
                <a:lnTo>
                  <a:pt x="60071" y="116751"/>
                </a:lnTo>
                <a:lnTo>
                  <a:pt x="65912" y="119380"/>
                </a:lnTo>
                <a:lnTo>
                  <a:pt x="72009" y="121564"/>
                </a:lnTo>
                <a:lnTo>
                  <a:pt x="78359" y="123037"/>
                </a:lnTo>
                <a:lnTo>
                  <a:pt x="85089" y="124002"/>
                </a:lnTo>
                <a:lnTo>
                  <a:pt x="91821" y="124345"/>
                </a:lnTo>
                <a:lnTo>
                  <a:pt x="98678" y="124002"/>
                </a:lnTo>
                <a:close/>
              </a:path>
              <a:path w="158241" h="149999">
                <a:moveTo>
                  <a:pt x="61849" y="103124"/>
                </a:moveTo>
                <a:lnTo>
                  <a:pt x="53594" y="96659"/>
                </a:lnTo>
                <a:lnTo>
                  <a:pt x="46736" y="89027"/>
                </a:lnTo>
                <a:lnTo>
                  <a:pt x="44450" y="85369"/>
                </a:lnTo>
                <a:lnTo>
                  <a:pt x="42163" y="80975"/>
                </a:lnTo>
                <a:lnTo>
                  <a:pt x="40512" y="76593"/>
                </a:lnTo>
                <a:lnTo>
                  <a:pt x="39242" y="71945"/>
                </a:lnTo>
                <a:lnTo>
                  <a:pt x="38481" y="67068"/>
                </a:lnTo>
                <a:lnTo>
                  <a:pt x="38226" y="62141"/>
                </a:lnTo>
                <a:lnTo>
                  <a:pt x="38481" y="57264"/>
                </a:lnTo>
                <a:lnTo>
                  <a:pt x="39242" y="52298"/>
                </a:lnTo>
                <a:lnTo>
                  <a:pt x="36575" y="27686"/>
                </a:lnTo>
                <a:lnTo>
                  <a:pt x="33400" y="32626"/>
                </a:lnTo>
                <a:lnTo>
                  <a:pt x="30607" y="38061"/>
                </a:lnTo>
                <a:lnTo>
                  <a:pt x="28448" y="43713"/>
                </a:lnTo>
                <a:lnTo>
                  <a:pt x="26797" y="49644"/>
                </a:lnTo>
                <a:lnTo>
                  <a:pt x="25781" y="55867"/>
                </a:lnTo>
                <a:lnTo>
                  <a:pt x="25526" y="62128"/>
                </a:lnTo>
                <a:lnTo>
                  <a:pt x="25781" y="68478"/>
                </a:lnTo>
                <a:lnTo>
                  <a:pt x="26797" y="74612"/>
                </a:lnTo>
                <a:lnTo>
                  <a:pt x="28448" y="80543"/>
                </a:lnTo>
                <a:lnTo>
                  <a:pt x="30607" y="86194"/>
                </a:lnTo>
                <a:lnTo>
                  <a:pt x="33400" y="91655"/>
                </a:lnTo>
                <a:lnTo>
                  <a:pt x="36575" y="96685"/>
                </a:lnTo>
                <a:lnTo>
                  <a:pt x="44831" y="105956"/>
                </a:lnTo>
                <a:lnTo>
                  <a:pt x="54737" y="113703"/>
                </a:lnTo>
                <a:lnTo>
                  <a:pt x="61849" y="103124"/>
                </a:lnTo>
                <a:close/>
              </a:path>
              <a:path w="158241" h="149999">
                <a:moveTo>
                  <a:pt x="27304" y="124561"/>
                </a:moveTo>
                <a:lnTo>
                  <a:pt x="26415" y="104343"/>
                </a:lnTo>
                <a:lnTo>
                  <a:pt x="22351" y="97942"/>
                </a:lnTo>
                <a:lnTo>
                  <a:pt x="19050" y="91401"/>
                </a:lnTo>
                <a:lnTo>
                  <a:pt x="16256" y="84480"/>
                </a:lnTo>
                <a:lnTo>
                  <a:pt x="16256" y="112001"/>
                </a:lnTo>
                <a:lnTo>
                  <a:pt x="27304" y="124561"/>
                </a:lnTo>
                <a:close/>
              </a:path>
              <a:path w="158241" h="149999">
                <a:moveTo>
                  <a:pt x="0" y="62115"/>
                </a:moveTo>
                <a:lnTo>
                  <a:pt x="508" y="71285"/>
                </a:lnTo>
                <a:lnTo>
                  <a:pt x="2032" y="79933"/>
                </a:lnTo>
                <a:lnTo>
                  <a:pt x="4190" y="88430"/>
                </a:lnTo>
                <a:lnTo>
                  <a:pt x="7492" y="96621"/>
                </a:lnTo>
                <a:lnTo>
                  <a:pt x="11302" y="104228"/>
                </a:lnTo>
                <a:lnTo>
                  <a:pt x="16256" y="112001"/>
                </a:lnTo>
                <a:lnTo>
                  <a:pt x="16256" y="84480"/>
                </a:lnTo>
                <a:lnTo>
                  <a:pt x="14477" y="77266"/>
                </a:lnTo>
                <a:lnTo>
                  <a:pt x="13208" y="69875"/>
                </a:lnTo>
                <a:lnTo>
                  <a:pt x="12700" y="62128"/>
                </a:lnTo>
                <a:lnTo>
                  <a:pt x="13208" y="54470"/>
                </a:lnTo>
                <a:lnTo>
                  <a:pt x="14477" y="46990"/>
                </a:lnTo>
                <a:lnTo>
                  <a:pt x="16256" y="39776"/>
                </a:lnTo>
                <a:lnTo>
                  <a:pt x="19050" y="32854"/>
                </a:lnTo>
                <a:lnTo>
                  <a:pt x="22351" y="26289"/>
                </a:lnTo>
                <a:lnTo>
                  <a:pt x="26415" y="19989"/>
                </a:lnTo>
                <a:lnTo>
                  <a:pt x="36067" y="9093"/>
                </a:lnTo>
                <a:lnTo>
                  <a:pt x="47625" y="76"/>
                </a:lnTo>
                <a:lnTo>
                  <a:pt x="54356" y="-3733"/>
                </a:lnTo>
                <a:lnTo>
                  <a:pt x="61213" y="-6819"/>
                </a:lnTo>
                <a:lnTo>
                  <a:pt x="68452" y="-9410"/>
                </a:lnTo>
                <a:lnTo>
                  <a:pt x="76073" y="-11175"/>
                </a:lnTo>
                <a:lnTo>
                  <a:pt x="83820" y="-12306"/>
                </a:lnTo>
                <a:lnTo>
                  <a:pt x="91821" y="-12712"/>
                </a:lnTo>
                <a:lnTo>
                  <a:pt x="99949" y="-12306"/>
                </a:lnTo>
                <a:lnTo>
                  <a:pt x="107696" y="-11175"/>
                </a:lnTo>
                <a:lnTo>
                  <a:pt x="115315" y="-9410"/>
                </a:lnTo>
                <a:lnTo>
                  <a:pt x="122554" y="-6819"/>
                </a:lnTo>
                <a:lnTo>
                  <a:pt x="129412" y="-3733"/>
                </a:lnTo>
                <a:lnTo>
                  <a:pt x="136144" y="76"/>
                </a:lnTo>
                <a:lnTo>
                  <a:pt x="147700" y="9093"/>
                </a:lnTo>
                <a:lnTo>
                  <a:pt x="157352" y="19989"/>
                </a:lnTo>
                <a:lnTo>
                  <a:pt x="161416" y="26289"/>
                </a:lnTo>
                <a:lnTo>
                  <a:pt x="164719" y="32854"/>
                </a:lnTo>
                <a:lnTo>
                  <a:pt x="167512" y="39776"/>
                </a:lnTo>
                <a:lnTo>
                  <a:pt x="169290" y="46990"/>
                </a:lnTo>
                <a:lnTo>
                  <a:pt x="170561" y="54381"/>
                </a:lnTo>
                <a:lnTo>
                  <a:pt x="171069" y="62128"/>
                </a:lnTo>
                <a:lnTo>
                  <a:pt x="170561" y="69875"/>
                </a:lnTo>
                <a:lnTo>
                  <a:pt x="169290" y="77266"/>
                </a:lnTo>
                <a:lnTo>
                  <a:pt x="167512" y="84480"/>
                </a:lnTo>
                <a:lnTo>
                  <a:pt x="164719" y="91401"/>
                </a:lnTo>
                <a:lnTo>
                  <a:pt x="161416" y="97942"/>
                </a:lnTo>
                <a:lnTo>
                  <a:pt x="157352" y="104343"/>
                </a:lnTo>
                <a:lnTo>
                  <a:pt x="147700" y="115265"/>
                </a:lnTo>
                <a:lnTo>
                  <a:pt x="136144" y="124282"/>
                </a:lnTo>
                <a:lnTo>
                  <a:pt x="129412" y="128092"/>
                </a:lnTo>
                <a:lnTo>
                  <a:pt x="122554" y="131178"/>
                </a:lnTo>
                <a:lnTo>
                  <a:pt x="115315" y="133756"/>
                </a:lnTo>
                <a:lnTo>
                  <a:pt x="107696" y="135521"/>
                </a:lnTo>
                <a:lnTo>
                  <a:pt x="99949" y="136652"/>
                </a:lnTo>
                <a:lnTo>
                  <a:pt x="91821" y="137071"/>
                </a:lnTo>
                <a:lnTo>
                  <a:pt x="83820" y="136652"/>
                </a:lnTo>
                <a:lnTo>
                  <a:pt x="76073" y="135521"/>
                </a:lnTo>
                <a:lnTo>
                  <a:pt x="68452" y="133756"/>
                </a:lnTo>
                <a:lnTo>
                  <a:pt x="61213" y="131178"/>
                </a:lnTo>
                <a:lnTo>
                  <a:pt x="54356" y="128092"/>
                </a:lnTo>
                <a:lnTo>
                  <a:pt x="47625" y="124282"/>
                </a:lnTo>
                <a:lnTo>
                  <a:pt x="36067" y="115265"/>
                </a:lnTo>
                <a:lnTo>
                  <a:pt x="26415" y="104343"/>
                </a:lnTo>
                <a:lnTo>
                  <a:pt x="27304" y="124561"/>
                </a:lnTo>
                <a:lnTo>
                  <a:pt x="40639" y="134861"/>
                </a:lnTo>
                <a:lnTo>
                  <a:pt x="48513" y="139420"/>
                </a:lnTo>
                <a:lnTo>
                  <a:pt x="56514" y="142963"/>
                </a:lnTo>
                <a:lnTo>
                  <a:pt x="64897" y="145961"/>
                </a:lnTo>
                <a:lnTo>
                  <a:pt x="73660" y="148018"/>
                </a:lnTo>
                <a:lnTo>
                  <a:pt x="82550" y="149301"/>
                </a:lnTo>
                <a:lnTo>
                  <a:pt x="91821" y="149783"/>
                </a:lnTo>
                <a:lnTo>
                  <a:pt x="101219" y="149301"/>
                </a:lnTo>
                <a:lnTo>
                  <a:pt x="110109" y="148018"/>
                </a:lnTo>
                <a:lnTo>
                  <a:pt x="118872" y="145961"/>
                </a:lnTo>
                <a:lnTo>
                  <a:pt x="127253" y="142963"/>
                </a:lnTo>
                <a:lnTo>
                  <a:pt x="135254" y="139420"/>
                </a:lnTo>
                <a:lnTo>
                  <a:pt x="143128" y="134861"/>
                </a:lnTo>
                <a:lnTo>
                  <a:pt x="156463" y="124561"/>
                </a:lnTo>
                <a:lnTo>
                  <a:pt x="167512" y="112001"/>
                </a:lnTo>
                <a:lnTo>
                  <a:pt x="172465" y="104228"/>
                </a:lnTo>
                <a:lnTo>
                  <a:pt x="176275" y="96621"/>
                </a:lnTo>
                <a:lnTo>
                  <a:pt x="179577" y="88430"/>
                </a:lnTo>
                <a:lnTo>
                  <a:pt x="181737" y="79933"/>
                </a:lnTo>
                <a:lnTo>
                  <a:pt x="183261" y="71285"/>
                </a:lnTo>
                <a:lnTo>
                  <a:pt x="183769" y="62128"/>
                </a:lnTo>
                <a:lnTo>
                  <a:pt x="183261" y="52971"/>
                </a:lnTo>
                <a:lnTo>
                  <a:pt x="181737" y="44323"/>
                </a:lnTo>
                <a:lnTo>
                  <a:pt x="179577" y="35826"/>
                </a:lnTo>
                <a:lnTo>
                  <a:pt x="176275" y="27635"/>
                </a:lnTo>
                <a:lnTo>
                  <a:pt x="172465" y="19964"/>
                </a:lnTo>
                <a:lnTo>
                  <a:pt x="167512" y="12293"/>
                </a:lnTo>
                <a:lnTo>
                  <a:pt x="156463" y="-215"/>
                </a:lnTo>
                <a:lnTo>
                  <a:pt x="143128" y="-10502"/>
                </a:lnTo>
                <a:lnTo>
                  <a:pt x="135254" y="-15074"/>
                </a:lnTo>
                <a:lnTo>
                  <a:pt x="127253" y="-18618"/>
                </a:lnTo>
                <a:lnTo>
                  <a:pt x="118872" y="-21615"/>
                </a:lnTo>
                <a:lnTo>
                  <a:pt x="110109" y="-23660"/>
                </a:lnTo>
                <a:lnTo>
                  <a:pt x="101219" y="-24955"/>
                </a:lnTo>
                <a:lnTo>
                  <a:pt x="91821" y="-25438"/>
                </a:lnTo>
                <a:lnTo>
                  <a:pt x="82550" y="-24955"/>
                </a:lnTo>
                <a:lnTo>
                  <a:pt x="73660" y="-23660"/>
                </a:lnTo>
                <a:lnTo>
                  <a:pt x="64897" y="-21615"/>
                </a:lnTo>
                <a:lnTo>
                  <a:pt x="56514" y="-18618"/>
                </a:lnTo>
                <a:lnTo>
                  <a:pt x="48513" y="-15074"/>
                </a:lnTo>
                <a:lnTo>
                  <a:pt x="40639" y="-10502"/>
                </a:lnTo>
                <a:lnTo>
                  <a:pt x="27304" y="-215"/>
                </a:lnTo>
                <a:lnTo>
                  <a:pt x="16256" y="12293"/>
                </a:lnTo>
                <a:lnTo>
                  <a:pt x="11302" y="19964"/>
                </a:lnTo>
                <a:lnTo>
                  <a:pt x="7492" y="27635"/>
                </a:lnTo>
                <a:lnTo>
                  <a:pt x="4190" y="35826"/>
                </a:lnTo>
                <a:lnTo>
                  <a:pt x="2032" y="44335"/>
                </a:lnTo>
                <a:lnTo>
                  <a:pt x="508" y="53086"/>
                </a:lnTo>
                <a:lnTo>
                  <a:pt x="0" y="62115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4719701" y="3701415"/>
            <a:ext cx="223393" cy="6096"/>
          </a:xfrm>
          <a:custGeom>
            <a:avLst/>
            <a:gdLst/>
            <a:ahLst/>
            <a:cxnLst/>
            <a:rect l="l" t="t" r="r" b="b"/>
            <a:pathLst>
              <a:path w="223393" h="6096">
                <a:moveTo>
                  <a:pt x="0" y="0"/>
                </a:moveTo>
                <a:lnTo>
                  <a:pt x="223393" y="6096"/>
                </a:lnTo>
              </a:path>
            </a:pathLst>
          </a:custGeom>
          <a:ln w="28575">
            <a:solidFill>
              <a:srgbClr val="BE9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1924812" y="4275963"/>
            <a:ext cx="21970" cy="1159129"/>
          </a:xfrm>
          <a:custGeom>
            <a:avLst/>
            <a:gdLst/>
            <a:ahLst/>
            <a:cxnLst/>
            <a:rect l="l" t="t" r="r" b="b"/>
            <a:pathLst>
              <a:path w="21970" h="1159128">
                <a:moveTo>
                  <a:pt x="0" y="0"/>
                </a:moveTo>
                <a:lnTo>
                  <a:pt x="21970" y="1159129"/>
                </a:lnTo>
              </a:path>
            </a:pathLst>
          </a:custGeom>
          <a:ln w="28575">
            <a:solidFill>
              <a:srgbClr val="BE9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297053" y="2019604"/>
            <a:ext cx="1501521" cy="4339590"/>
          </a:xfrm>
          <a:custGeom>
            <a:avLst/>
            <a:gdLst/>
            <a:ahLst/>
            <a:cxnLst/>
            <a:rect l="l" t="t" r="r" b="b"/>
            <a:pathLst>
              <a:path w="1501521" h="4339590">
                <a:moveTo>
                  <a:pt x="0" y="4339590"/>
                </a:moveTo>
                <a:lnTo>
                  <a:pt x="1501521" y="4339590"/>
                </a:lnTo>
                <a:lnTo>
                  <a:pt x="1501521" y="0"/>
                </a:lnTo>
                <a:lnTo>
                  <a:pt x="0" y="0"/>
                </a:lnTo>
                <a:lnTo>
                  <a:pt x="0" y="4339590"/>
                </a:lnTo>
                <a:close/>
              </a:path>
            </a:pathLst>
          </a:custGeom>
          <a:ln w="28575">
            <a:solidFill>
              <a:srgbClr val="006FC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1888108" y="2553407"/>
            <a:ext cx="102585" cy="62919"/>
          </a:xfrm>
          <a:custGeom>
            <a:avLst/>
            <a:gdLst/>
            <a:ahLst/>
            <a:cxnLst/>
            <a:rect l="l" t="t" r="r" b="b"/>
            <a:pathLst>
              <a:path w="102585" h="62919">
                <a:moveTo>
                  <a:pt x="0" y="62919"/>
                </a:moveTo>
                <a:lnTo>
                  <a:pt x="102585" y="62919"/>
                </a:lnTo>
                <a:lnTo>
                  <a:pt x="102585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1873885" y="2550541"/>
            <a:ext cx="134492" cy="37211"/>
          </a:xfrm>
          <a:custGeom>
            <a:avLst/>
            <a:gdLst/>
            <a:ahLst/>
            <a:cxnLst/>
            <a:rect l="l" t="t" r="r" b="b"/>
            <a:pathLst>
              <a:path w="134492" h="37211">
                <a:moveTo>
                  <a:pt x="134492" y="0"/>
                </a:moveTo>
                <a:lnTo>
                  <a:pt x="0" y="0"/>
                </a:lnTo>
                <a:lnTo>
                  <a:pt x="67309" y="37211"/>
                </a:lnTo>
                <a:lnTo>
                  <a:pt x="134492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1873885" y="2550541"/>
            <a:ext cx="134492" cy="37211"/>
          </a:xfrm>
          <a:custGeom>
            <a:avLst/>
            <a:gdLst/>
            <a:ahLst/>
            <a:cxnLst/>
            <a:rect l="l" t="t" r="r" b="b"/>
            <a:pathLst>
              <a:path w="134492" h="37211">
                <a:moveTo>
                  <a:pt x="134492" y="0"/>
                </a:moveTo>
                <a:lnTo>
                  <a:pt x="67309" y="37211"/>
                </a:lnTo>
                <a:lnTo>
                  <a:pt x="0" y="0"/>
                </a:lnTo>
                <a:lnTo>
                  <a:pt x="134492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1846452" y="2515870"/>
            <a:ext cx="158369" cy="175260"/>
          </a:xfrm>
          <a:custGeom>
            <a:avLst/>
            <a:gdLst/>
            <a:ahLst/>
            <a:cxnLst/>
            <a:rect l="l" t="t" r="r" b="b"/>
            <a:pathLst>
              <a:path w="158369" h="175260">
                <a:moveTo>
                  <a:pt x="61849" y="103124"/>
                </a:moveTo>
                <a:lnTo>
                  <a:pt x="53594" y="96646"/>
                </a:lnTo>
                <a:lnTo>
                  <a:pt x="46736" y="88900"/>
                </a:lnTo>
                <a:lnTo>
                  <a:pt x="44323" y="85216"/>
                </a:lnTo>
                <a:lnTo>
                  <a:pt x="42164" y="81025"/>
                </a:lnTo>
                <a:lnTo>
                  <a:pt x="40513" y="76580"/>
                </a:lnTo>
                <a:lnTo>
                  <a:pt x="39243" y="72008"/>
                </a:lnTo>
                <a:lnTo>
                  <a:pt x="38481" y="67055"/>
                </a:lnTo>
                <a:lnTo>
                  <a:pt x="38227" y="62102"/>
                </a:lnTo>
                <a:lnTo>
                  <a:pt x="38481" y="57276"/>
                </a:lnTo>
                <a:lnTo>
                  <a:pt x="39243" y="52324"/>
                </a:lnTo>
                <a:lnTo>
                  <a:pt x="36703" y="27685"/>
                </a:lnTo>
                <a:lnTo>
                  <a:pt x="33401" y="32638"/>
                </a:lnTo>
                <a:lnTo>
                  <a:pt x="30607" y="38100"/>
                </a:lnTo>
                <a:lnTo>
                  <a:pt x="28448" y="43814"/>
                </a:lnTo>
                <a:lnTo>
                  <a:pt x="26797" y="49656"/>
                </a:lnTo>
                <a:lnTo>
                  <a:pt x="25781" y="55879"/>
                </a:lnTo>
                <a:lnTo>
                  <a:pt x="25527" y="62102"/>
                </a:lnTo>
                <a:lnTo>
                  <a:pt x="25781" y="68452"/>
                </a:lnTo>
                <a:lnTo>
                  <a:pt x="26797" y="74675"/>
                </a:lnTo>
                <a:lnTo>
                  <a:pt x="28448" y="80517"/>
                </a:lnTo>
                <a:lnTo>
                  <a:pt x="30607" y="86232"/>
                </a:lnTo>
                <a:lnTo>
                  <a:pt x="33401" y="91693"/>
                </a:lnTo>
                <a:lnTo>
                  <a:pt x="36703" y="96646"/>
                </a:lnTo>
                <a:lnTo>
                  <a:pt x="44831" y="105917"/>
                </a:lnTo>
                <a:lnTo>
                  <a:pt x="54737" y="113664"/>
                </a:lnTo>
                <a:lnTo>
                  <a:pt x="61849" y="103124"/>
                </a:lnTo>
                <a:close/>
              </a:path>
              <a:path w="158369" h="175260">
                <a:moveTo>
                  <a:pt x="167640" y="112013"/>
                </a:moveTo>
                <a:lnTo>
                  <a:pt x="172593" y="104393"/>
                </a:lnTo>
                <a:lnTo>
                  <a:pt x="176403" y="96646"/>
                </a:lnTo>
                <a:lnTo>
                  <a:pt x="179705" y="88518"/>
                </a:lnTo>
                <a:lnTo>
                  <a:pt x="181864" y="80009"/>
                </a:lnTo>
                <a:lnTo>
                  <a:pt x="183388" y="71246"/>
                </a:lnTo>
                <a:lnTo>
                  <a:pt x="183769" y="62229"/>
                </a:lnTo>
                <a:lnTo>
                  <a:pt x="183388" y="52958"/>
                </a:lnTo>
                <a:lnTo>
                  <a:pt x="181864" y="44322"/>
                </a:lnTo>
                <a:lnTo>
                  <a:pt x="179705" y="35813"/>
                </a:lnTo>
                <a:lnTo>
                  <a:pt x="176403" y="27685"/>
                </a:lnTo>
                <a:lnTo>
                  <a:pt x="172593" y="20065"/>
                </a:lnTo>
                <a:lnTo>
                  <a:pt x="167640" y="12318"/>
                </a:lnTo>
                <a:lnTo>
                  <a:pt x="156464" y="-254"/>
                </a:lnTo>
                <a:lnTo>
                  <a:pt x="143256" y="-10541"/>
                </a:lnTo>
                <a:lnTo>
                  <a:pt x="135255" y="-15112"/>
                </a:lnTo>
                <a:lnTo>
                  <a:pt x="127381" y="-18669"/>
                </a:lnTo>
                <a:lnTo>
                  <a:pt x="118999" y="-21717"/>
                </a:lnTo>
                <a:lnTo>
                  <a:pt x="110236" y="-23749"/>
                </a:lnTo>
                <a:lnTo>
                  <a:pt x="101219" y="-25019"/>
                </a:lnTo>
                <a:lnTo>
                  <a:pt x="91948" y="-25527"/>
                </a:lnTo>
                <a:lnTo>
                  <a:pt x="82677" y="-25019"/>
                </a:lnTo>
                <a:lnTo>
                  <a:pt x="73787" y="-23749"/>
                </a:lnTo>
                <a:lnTo>
                  <a:pt x="64897" y="-21717"/>
                </a:lnTo>
                <a:lnTo>
                  <a:pt x="56515" y="-18669"/>
                </a:lnTo>
                <a:lnTo>
                  <a:pt x="48514" y="-15112"/>
                </a:lnTo>
                <a:lnTo>
                  <a:pt x="40640" y="-10541"/>
                </a:lnTo>
                <a:lnTo>
                  <a:pt x="27305" y="-254"/>
                </a:lnTo>
                <a:lnTo>
                  <a:pt x="16383" y="12191"/>
                </a:lnTo>
                <a:lnTo>
                  <a:pt x="11303" y="19938"/>
                </a:lnTo>
                <a:lnTo>
                  <a:pt x="7493" y="27685"/>
                </a:lnTo>
                <a:lnTo>
                  <a:pt x="4191" y="35813"/>
                </a:lnTo>
                <a:lnTo>
                  <a:pt x="2032" y="44322"/>
                </a:lnTo>
                <a:lnTo>
                  <a:pt x="508" y="52958"/>
                </a:lnTo>
                <a:lnTo>
                  <a:pt x="0" y="62102"/>
                </a:lnTo>
                <a:lnTo>
                  <a:pt x="508" y="71374"/>
                </a:lnTo>
                <a:lnTo>
                  <a:pt x="2032" y="80009"/>
                </a:lnTo>
                <a:lnTo>
                  <a:pt x="4191" y="88518"/>
                </a:lnTo>
                <a:lnTo>
                  <a:pt x="7493" y="96646"/>
                </a:lnTo>
                <a:lnTo>
                  <a:pt x="11430" y="104393"/>
                </a:lnTo>
                <a:lnTo>
                  <a:pt x="16383" y="112013"/>
                </a:lnTo>
                <a:lnTo>
                  <a:pt x="16256" y="84581"/>
                </a:lnTo>
                <a:lnTo>
                  <a:pt x="14478" y="77342"/>
                </a:lnTo>
                <a:lnTo>
                  <a:pt x="13208" y="69976"/>
                </a:lnTo>
                <a:lnTo>
                  <a:pt x="12700" y="62102"/>
                </a:lnTo>
                <a:lnTo>
                  <a:pt x="13208" y="54355"/>
                </a:lnTo>
                <a:lnTo>
                  <a:pt x="14478" y="46989"/>
                </a:lnTo>
                <a:lnTo>
                  <a:pt x="16256" y="39750"/>
                </a:lnTo>
                <a:lnTo>
                  <a:pt x="19050" y="32892"/>
                </a:lnTo>
                <a:lnTo>
                  <a:pt x="22352" y="26288"/>
                </a:lnTo>
                <a:lnTo>
                  <a:pt x="26543" y="19938"/>
                </a:lnTo>
                <a:lnTo>
                  <a:pt x="36068" y="9016"/>
                </a:lnTo>
                <a:lnTo>
                  <a:pt x="47625" y="0"/>
                </a:lnTo>
                <a:lnTo>
                  <a:pt x="54356" y="-3810"/>
                </a:lnTo>
                <a:lnTo>
                  <a:pt x="61214" y="-6858"/>
                </a:lnTo>
                <a:lnTo>
                  <a:pt x="68453" y="-9525"/>
                </a:lnTo>
                <a:lnTo>
                  <a:pt x="76200" y="-11175"/>
                </a:lnTo>
                <a:lnTo>
                  <a:pt x="83947" y="-12319"/>
                </a:lnTo>
                <a:lnTo>
                  <a:pt x="91948" y="-12827"/>
                </a:lnTo>
                <a:lnTo>
                  <a:pt x="100076" y="-12319"/>
                </a:lnTo>
                <a:lnTo>
                  <a:pt x="107823" y="-11175"/>
                </a:lnTo>
                <a:lnTo>
                  <a:pt x="115443" y="-9525"/>
                </a:lnTo>
                <a:lnTo>
                  <a:pt x="122682" y="-6858"/>
                </a:lnTo>
                <a:lnTo>
                  <a:pt x="129540" y="-3810"/>
                </a:lnTo>
                <a:lnTo>
                  <a:pt x="136144" y="0"/>
                </a:lnTo>
                <a:lnTo>
                  <a:pt x="147828" y="9016"/>
                </a:lnTo>
                <a:lnTo>
                  <a:pt x="157480" y="19938"/>
                </a:lnTo>
                <a:lnTo>
                  <a:pt x="161544" y="26288"/>
                </a:lnTo>
                <a:lnTo>
                  <a:pt x="164846" y="32892"/>
                </a:lnTo>
                <a:lnTo>
                  <a:pt x="167513" y="39750"/>
                </a:lnTo>
                <a:lnTo>
                  <a:pt x="169418" y="46989"/>
                </a:lnTo>
                <a:lnTo>
                  <a:pt x="170688" y="54355"/>
                </a:lnTo>
                <a:lnTo>
                  <a:pt x="171069" y="62229"/>
                </a:lnTo>
                <a:lnTo>
                  <a:pt x="170688" y="69850"/>
                </a:lnTo>
                <a:lnTo>
                  <a:pt x="169418" y="77342"/>
                </a:lnTo>
                <a:lnTo>
                  <a:pt x="167513" y="84581"/>
                </a:lnTo>
                <a:lnTo>
                  <a:pt x="164846" y="91439"/>
                </a:lnTo>
                <a:lnTo>
                  <a:pt x="161544" y="98043"/>
                </a:lnTo>
                <a:lnTo>
                  <a:pt x="157480" y="104266"/>
                </a:lnTo>
                <a:lnTo>
                  <a:pt x="147828" y="115188"/>
                </a:lnTo>
                <a:lnTo>
                  <a:pt x="136144" y="124205"/>
                </a:lnTo>
                <a:lnTo>
                  <a:pt x="129540" y="128015"/>
                </a:lnTo>
                <a:lnTo>
                  <a:pt x="122682" y="131063"/>
                </a:lnTo>
                <a:lnTo>
                  <a:pt x="115443" y="133730"/>
                </a:lnTo>
                <a:lnTo>
                  <a:pt x="107823" y="135508"/>
                </a:lnTo>
                <a:lnTo>
                  <a:pt x="100076" y="136651"/>
                </a:lnTo>
                <a:lnTo>
                  <a:pt x="101219" y="149225"/>
                </a:lnTo>
                <a:lnTo>
                  <a:pt x="110236" y="147954"/>
                </a:lnTo>
                <a:lnTo>
                  <a:pt x="118999" y="145922"/>
                </a:lnTo>
                <a:lnTo>
                  <a:pt x="127381" y="142875"/>
                </a:lnTo>
                <a:lnTo>
                  <a:pt x="135255" y="139318"/>
                </a:lnTo>
                <a:lnTo>
                  <a:pt x="143256" y="134746"/>
                </a:lnTo>
                <a:lnTo>
                  <a:pt x="156464" y="124459"/>
                </a:lnTo>
                <a:lnTo>
                  <a:pt x="167640" y="112013"/>
                </a:lnTo>
                <a:close/>
              </a:path>
              <a:path w="158369" h="175260">
                <a:moveTo>
                  <a:pt x="26543" y="104266"/>
                </a:moveTo>
                <a:lnTo>
                  <a:pt x="22352" y="98043"/>
                </a:lnTo>
                <a:lnTo>
                  <a:pt x="19050" y="91439"/>
                </a:lnTo>
                <a:lnTo>
                  <a:pt x="16256" y="84581"/>
                </a:lnTo>
                <a:lnTo>
                  <a:pt x="16383" y="112013"/>
                </a:lnTo>
                <a:lnTo>
                  <a:pt x="27305" y="124459"/>
                </a:lnTo>
                <a:lnTo>
                  <a:pt x="40640" y="134746"/>
                </a:lnTo>
                <a:lnTo>
                  <a:pt x="48514" y="139318"/>
                </a:lnTo>
                <a:lnTo>
                  <a:pt x="56515" y="142875"/>
                </a:lnTo>
                <a:lnTo>
                  <a:pt x="64897" y="145922"/>
                </a:lnTo>
                <a:lnTo>
                  <a:pt x="73787" y="147954"/>
                </a:lnTo>
                <a:lnTo>
                  <a:pt x="82677" y="149225"/>
                </a:lnTo>
                <a:lnTo>
                  <a:pt x="91948" y="149732"/>
                </a:lnTo>
                <a:lnTo>
                  <a:pt x="101219" y="149225"/>
                </a:lnTo>
                <a:lnTo>
                  <a:pt x="100076" y="136651"/>
                </a:lnTo>
                <a:lnTo>
                  <a:pt x="91948" y="137032"/>
                </a:lnTo>
                <a:lnTo>
                  <a:pt x="83947" y="136651"/>
                </a:lnTo>
                <a:lnTo>
                  <a:pt x="76200" y="135508"/>
                </a:lnTo>
                <a:lnTo>
                  <a:pt x="68453" y="133730"/>
                </a:lnTo>
                <a:lnTo>
                  <a:pt x="61214" y="131063"/>
                </a:lnTo>
                <a:lnTo>
                  <a:pt x="54356" y="128015"/>
                </a:lnTo>
                <a:lnTo>
                  <a:pt x="47625" y="124205"/>
                </a:lnTo>
                <a:lnTo>
                  <a:pt x="36068" y="115188"/>
                </a:lnTo>
                <a:lnTo>
                  <a:pt x="26543" y="104266"/>
                </a:lnTo>
                <a:close/>
              </a:path>
              <a:path w="158369" h="175260">
                <a:moveTo>
                  <a:pt x="98806" y="123951"/>
                </a:moveTo>
                <a:lnTo>
                  <a:pt x="105410" y="122935"/>
                </a:lnTo>
                <a:lnTo>
                  <a:pt x="111760" y="121538"/>
                </a:lnTo>
                <a:lnTo>
                  <a:pt x="117856" y="119379"/>
                </a:lnTo>
                <a:lnTo>
                  <a:pt x="123825" y="116712"/>
                </a:lnTo>
                <a:lnTo>
                  <a:pt x="129159" y="113664"/>
                </a:lnTo>
                <a:lnTo>
                  <a:pt x="139065" y="105917"/>
                </a:lnTo>
                <a:lnTo>
                  <a:pt x="147320" y="96646"/>
                </a:lnTo>
                <a:lnTo>
                  <a:pt x="150495" y="91693"/>
                </a:lnTo>
                <a:lnTo>
                  <a:pt x="153289" y="86232"/>
                </a:lnTo>
                <a:lnTo>
                  <a:pt x="155448" y="80517"/>
                </a:lnTo>
                <a:lnTo>
                  <a:pt x="156972" y="74675"/>
                </a:lnTo>
                <a:lnTo>
                  <a:pt x="157988" y="68452"/>
                </a:lnTo>
                <a:lnTo>
                  <a:pt x="158369" y="62102"/>
                </a:lnTo>
                <a:lnTo>
                  <a:pt x="157988" y="55879"/>
                </a:lnTo>
                <a:lnTo>
                  <a:pt x="156972" y="49656"/>
                </a:lnTo>
                <a:lnTo>
                  <a:pt x="155448" y="43814"/>
                </a:lnTo>
                <a:lnTo>
                  <a:pt x="153289" y="38100"/>
                </a:lnTo>
                <a:lnTo>
                  <a:pt x="150495" y="32638"/>
                </a:lnTo>
                <a:lnTo>
                  <a:pt x="147320" y="27558"/>
                </a:lnTo>
                <a:lnTo>
                  <a:pt x="139065" y="18287"/>
                </a:lnTo>
                <a:lnTo>
                  <a:pt x="129159" y="10540"/>
                </a:lnTo>
                <a:lnTo>
                  <a:pt x="123825" y="7492"/>
                </a:lnTo>
                <a:lnTo>
                  <a:pt x="117856" y="4952"/>
                </a:lnTo>
                <a:lnTo>
                  <a:pt x="111760" y="2793"/>
                </a:lnTo>
                <a:lnTo>
                  <a:pt x="105410" y="1269"/>
                </a:lnTo>
                <a:lnTo>
                  <a:pt x="98806" y="253"/>
                </a:lnTo>
                <a:lnTo>
                  <a:pt x="91948" y="0"/>
                </a:lnTo>
                <a:lnTo>
                  <a:pt x="85217" y="253"/>
                </a:lnTo>
                <a:lnTo>
                  <a:pt x="78486" y="1269"/>
                </a:lnTo>
                <a:lnTo>
                  <a:pt x="72009" y="2793"/>
                </a:lnTo>
                <a:lnTo>
                  <a:pt x="65913" y="4952"/>
                </a:lnTo>
                <a:lnTo>
                  <a:pt x="60071" y="7492"/>
                </a:lnTo>
                <a:lnTo>
                  <a:pt x="54737" y="10540"/>
                </a:lnTo>
                <a:lnTo>
                  <a:pt x="44831" y="18287"/>
                </a:lnTo>
                <a:lnTo>
                  <a:pt x="36703" y="27685"/>
                </a:lnTo>
                <a:lnTo>
                  <a:pt x="39243" y="52324"/>
                </a:lnTo>
                <a:lnTo>
                  <a:pt x="40513" y="47751"/>
                </a:lnTo>
                <a:lnTo>
                  <a:pt x="42164" y="43306"/>
                </a:lnTo>
                <a:lnTo>
                  <a:pt x="44450" y="38988"/>
                </a:lnTo>
                <a:lnTo>
                  <a:pt x="46863" y="35305"/>
                </a:lnTo>
                <a:lnTo>
                  <a:pt x="53594" y="27558"/>
                </a:lnTo>
                <a:lnTo>
                  <a:pt x="61849" y="21208"/>
                </a:lnTo>
                <a:lnTo>
                  <a:pt x="65913" y="18922"/>
                </a:lnTo>
                <a:lnTo>
                  <a:pt x="70739" y="16763"/>
                </a:lnTo>
                <a:lnTo>
                  <a:pt x="75565" y="14985"/>
                </a:lnTo>
                <a:lnTo>
                  <a:pt x="80772" y="13715"/>
                </a:lnTo>
                <a:lnTo>
                  <a:pt x="86360" y="12953"/>
                </a:lnTo>
                <a:lnTo>
                  <a:pt x="91948" y="12700"/>
                </a:lnTo>
                <a:lnTo>
                  <a:pt x="97536" y="12953"/>
                </a:lnTo>
                <a:lnTo>
                  <a:pt x="103124" y="13715"/>
                </a:lnTo>
                <a:lnTo>
                  <a:pt x="108204" y="14985"/>
                </a:lnTo>
                <a:lnTo>
                  <a:pt x="113157" y="16763"/>
                </a:lnTo>
                <a:lnTo>
                  <a:pt x="117983" y="18922"/>
                </a:lnTo>
                <a:lnTo>
                  <a:pt x="122047" y="21208"/>
                </a:lnTo>
                <a:lnTo>
                  <a:pt x="130302" y="27685"/>
                </a:lnTo>
                <a:lnTo>
                  <a:pt x="137033" y="35305"/>
                </a:lnTo>
                <a:lnTo>
                  <a:pt x="139446" y="38988"/>
                </a:lnTo>
                <a:lnTo>
                  <a:pt x="141605" y="43306"/>
                </a:lnTo>
                <a:lnTo>
                  <a:pt x="143383" y="47751"/>
                </a:lnTo>
                <a:lnTo>
                  <a:pt x="144526" y="52324"/>
                </a:lnTo>
                <a:lnTo>
                  <a:pt x="145415" y="57276"/>
                </a:lnTo>
                <a:lnTo>
                  <a:pt x="145669" y="62102"/>
                </a:lnTo>
                <a:lnTo>
                  <a:pt x="145415" y="67055"/>
                </a:lnTo>
                <a:lnTo>
                  <a:pt x="144526" y="72008"/>
                </a:lnTo>
                <a:lnTo>
                  <a:pt x="143383" y="76580"/>
                </a:lnTo>
                <a:lnTo>
                  <a:pt x="141605" y="81025"/>
                </a:lnTo>
                <a:lnTo>
                  <a:pt x="139446" y="85343"/>
                </a:lnTo>
                <a:lnTo>
                  <a:pt x="137160" y="88900"/>
                </a:lnTo>
                <a:lnTo>
                  <a:pt x="130302" y="96646"/>
                </a:lnTo>
                <a:lnTo>
                  <a:pt x="122047" y="103124"/>
                </a:lnTo>
                <a:lnTo>
                  <a:pt x="117983" y="105409"/>
                </a:lnTo>
                <a:lnTo>
                  <a:pt x="113157" y="107568"/>
                </a:lnTo>
                <a:lnTo>
                  <a:pt x="108204" y="109346"/>
                </a:lnTo>
                <a:lnTo>
                  <a:pt x="103124" y="110489"/>
                </a:lnTo>
                <a:lnTo>
                  <a:pt x="97536" y="111251"/>
                </a:lnTo>
                <a:lnTo>
                  <a:pt x="91948" y="111632"/>
                </a:lnTo>
                <a:lnTo>
                  <a:pt x="86360" y="111251"/>
                </a:lnTo>
                <a:lnTo>
                  <a:pt x="80772" y="110489"/>
                </a:lnTo>
                <a:lnTo>
                  <a:pt x="75565" y="109346"/>
                </a:lnTo>
                <a:lnTo>
                  <a:pt x="70739" y="107568"/>
                </a:lnTo>
                <a:lnTo>
                  <a:pt x="65913" y="105409"/>
                </a:lnTo>
                <a:lnTo>
                  <a:pt x="61849" y="103124"/>
                </a:lnTo>
                <a:lnTo>
                  <a:pt x="54737" y="113664"/>
                </a:lnTo>
                <a:lnTo>
                  <a:pt x="60071" y="116712"/>
                </a:lnTo>
                <a:lnTo>
                  <a:pt x="65913" y="119379"/>
                </a:lnTo>
                <a:lnTo>
                  <a:pt x="72009" y="121538"/>
                </a:lnTo>
                <a:lnTo>
                  <a:pt x="78486" y="122935"/>
                </a:lnTo>
                <a:lnTo>
                  <a:pt x="85217" y="123951"/>
                </a:lnTo>
                <a:lnTo>
                  <a:pt x="91948" y="124332"/>
                </a:lnTo>
                <a:lnTo>
                  <a:pt x="98806" y="123951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336334" y="2060562"/>
            <a:ext cx="1383030" cy="369328"/>
          </a:xfrm>
          <a:custGeom>
            <a:avLst/>
            <a:gdLst/>
            <a:ahLst/>
            <a:cxnLst/>
            <a:rect l="l" t="t" r="r" b="b"/>
            <a:pathLst>
              <a:path w="1383030" h="369328">
                <a:moveTo>
                  <a:pt x="0" y="369328"/>
                </a:moveTo>
                <a:lnTo>
                  <a:pt x="1383030" y="369328"/>
                </a:lnTo>
                <a:lnTo>
                  <a:pt x="138303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336334" y="2060562"/>
            <a:ext cx="1383030" cy="369328"/>
          </a:xfrm>
          <a:custGeom>
            <a:avLst/>
            <a:gdLst/>
            <a:ahLst/>
            <a:cxnLst/>
            <a:rect l="l" t="t" r="r" b="b"/>
            <a:pathLst>
              <a:path w="1383030" h="369328">
                <a:moveTo>
                  <a:pt x="0" y="369328"/>
                </a:moveTo>
                <a:lnTo>
                  <a:pt x="1383030" y="369328"/>
                </a:lnTo>
                <a:lnTo>
                  <a:pt x="138303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336334" y="2462580"/>
            <a:ext cx="1383030" cy="230835"/>
          </a:xfrm>
          <a:custGeom>
            <a:avLst/>
            <a:gdLst/>
            <a:ahLst/>
            <a:cxnLst/>
            <a:rect l="l" t="t" r="r" b="b"/>
            <a:pathLst>
              <a:path w="1383030" h="230835">
                <a:moveTo>
                  <a:pt x="0" y="230835"/>
                </a:moveTo>
                <a:lnTo>
                  <a:pt x="1383030" y="230835"/>
                </a:lnTo>
                <a:lnTo>
                  <a:pt x="1383030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336334" y="2462580"/>
            <a:ext cx="1383030" cy="230835"/>
          </a:xfrm>
          <a:custGeom>
            <a:avLst/>
            <a:gdLst/>
            <a:ahLst/>
            <a:cxnLst/>
            <a:rect l="l" t="t" r="r" b="b"/>
            <a:pathLst>
              <a:path w="1383030" h="230835">
                <a:moveTo>
                  <a:pt x="0" y="230835"/>
                </a:moveTo>
                <a:lnTo>
                  <a:pt x="1383030" y="230835"/>
                </a:lnTo>
                <a:lnTo>
                  <a:pt x="1383030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334048" y="2731312"/>
            <a:ext cx="1385316" cy="230835"/>
          </a:xfrm>
          <a:custGeom>
            <a:avLst/>
            <a:gdLst/>
            <a:ahLst/>
            <a:cxnLst/>
            <a:rect l="l" t="t" r="r" b="b"/>
            <a:pathLst>
              <a:path w="1385316" h="230835">
                <a:moveTo>
                  <a:pt x="0" y="230835"/>
                </a:moveTo>
                <a:lnTo>
                  <a:pt x="1385316" y="230835"/>
                </a:lnTo>
                <a:lnTo>
                  <a:pt x="1385316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334048" y="2731312"/>
            <a:ext cx="1385316" cy="230835"/>
          </a:xfrm>
          <a:custGeom>
            <a:avLst/>
            <a:gdLst/>
            <a:ahLst/>
            <a:cxnLst/>
            <a:rect l="l" t="t" r="r" b="b"/>
            <a:pathLst>
              <a:path w="1385316" h="230835">
                <a:moveTo>
                  <a:pt x="0" y="230835"/>
                </a:moveTo>
                <a:lnTo>
                  <a:pt x="1385316" y="230835"/>
                </a:lnTo>
                <a:lnTo>
                  <a:pt x="1385316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338289" y="3002394"/>
            <a:ext cx="1381125" cy="369328"/>
          </a:xfrm>
          <a:custGeom>
            <a:avLst/>
            <a:gdLst/>
            <a:ahLst/>
            <a:cxnLst/>
            <a:rect l="l" t="t" r="r" b="b"/>
            <a:pathLst>
              <a:path w="1381125" h="369328">
                <a:moveTo>
                  <a:pt x="0" y="369328"/>
                </a:moveTo>
                <a:lnTo>
                  <a:pt x="1381125" y="369328"/>
                </a:lnTo>
                <a:lnTo>
                  <a:pt x="138112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338289" y="3002394"/>
            <a:ext cx="1381125" cy="369328"/>
          </a:xfrm>
          <a:custGeom>
            <a:avLst/>
            <a:gdLst/>
            <a:ahLst/>
            <a:cxnLst/>
            <a:rect l="l" t="t" r="r" b="b"/>
            <a:pathLst>
              <a:path w="1381125" h="369328">
                <a:moveTo>
                  <a:pt x="0" y="369328"/>
                </a:moveTo>
                <a:lnTo>
                  <a:pt x="1381125" y="369328"/>
                </a:lnTo>
                <a:lnTo>
                  <a:pt x="138112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337464" y="3412096"/>
            <a:ext cx="1381887" cy="369328"/>
          </a:xfrm>
          <a:custGeom>
            <a:avLst/>
            <a:gdLst/>
            <a:ahLst/>
            <a:cxnLst/>
            <a:rect l="l" t="t" r="r" b="b"/>
            <a:pathLst>
              <a:path w="1381887" h="369328">
                <a:moveTo>
                  <a:pt x="0" y="369328"/>
                </a:moveTo>
                <a:lnTo>
                  <a:pt x="1381887" y="369328"/>
                </a:lnTo>
                <a:lnTo>
                  <a:pt x="1381887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337464" y="3412096"/>
            <a:ext cx="1381887" cy="369328"/>
          </a:xfrm>
          <a:custGeom>
            <a:avLst/>
            <a:gdLst/>
            <a:ahLst/>
            <a:cxnLst/>
            <a:rect l="l" t="t" r="r" b="b"/>
            <a:pathLst>
              <a:path w="1381887" h="369328">
                <a:moveTo>
                  <a:pt x="0" y="369328"/>
                </a:moveTo>
                <a:lnTo>
                  <a:pt x="1381887" y="369328"/>
                </a:lnTo>
                <a:lnTo>
                  <a:pt x="1381887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334759" y="4240009"/>
            <a:ext cx="1384553" cy="369328"/>
          </a:xfrm>
          <a:custGeom>
            <a:avLst/>
            <a:gdLst/>
            <a:ahLst/>
            <a:cxnLst/>
            <a:rect l="l" t="t" r="r" b="b"/>
            <a:pathLst>
              <a:path w="1384553" h="369328">
                <a:moveTo>
                  <a:pt x="0" y="369328"/>
                </a:moveTo>
                <a:lnTo>
                  <a:pt x="1384553" y="369328"/>
                </a:lnTo>
                <a:lnTo>
                  <a:pt x="1384553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334759" y="4240009"/>
            <a:ext cx="1384553" cy="369328"/>
          </a:xfrm>
          <a:custGeom>
            <a:avLst/>
            <a:gdLst/>
            <a:ahLst/>
            <a:cxnLst/>
            <a:rect l="l" t="t" r="r" b="b"/>
            <a:pathLst>
              <a:path w="1384553" h="369328">
                <a:moveTo>
                  <a:pt x="0" y="369328"/>
                </a:moveTo>
                <a:lnTo>
                  <a:pt x="1384553" y="369328"/>
                </a:lnTo>
                <a:lnTo>
                  <a:pt x="1384553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349313" y="5900851"/>
            <a:ext cx="1380490" cy="369328"/>
          </a:xfrm>
          <a:custGeom>
            <a:avLst/>
            <a:gdLst/>
            <a:ahLst/>
            <a:cxnLst/>
            <a:rect l="l" t="t" r="r" b="b"/>
            <a:pathLst>
              <a:path w="1380490" h="369328">
                <a:moveTo>
                  <a:pt x="0" y="369328"/>
                </a:moveTo>
                <a:lnTo>
                  <a:pt x="1380490" y="369328"/>
                </a:lnTo>
                <a:lnTo>
                  <a:pt x="138049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349313" y="5900851"/>
            <a:ext cx="1380490" cy="369328"/>
          </a:xfrm>
          <a:custGeom>
            <a:avLst/>
            <a:gdLst/>
            <a:ahLst/>
            <a:cxnLst/>
            <a:rect l="l" t="t" r="r" b="b"/>
            <a:pathLst>
              <a:path w="1380490" h="369328">
                <a:moveTo>
                  <a:pt x="0" y="369328"/>
                </a:moveTo>
                <a:lnTo>
                  <a:pt x="1380490" y="369328"/>
                </a:lnTo>
                <a:lnTo>
                  <a:pt x="138049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334048" y="4663300"/>
            <a:ext cx="1393952" cy="369328"/>
          </a:xfrm>
          <a:custGeom>
            <a:avLst/>
            <a:gdLst/>
            <a:ahLst/>
            <a:cxnLst/>
            <a:rect l="l" t="t" r="r" b="b"/>
            <a:pathLst>
              <a:path w="1393952" h="369328">
                <a:moveTo>
                  <a:pt x="0" y="369328"/>
                </a:moveTo>
                <a:lnTo>
                  <a:pt x="1393952" y="369328"/>
                </a:lnTo>
                <a:lnTo>
                  <a:pt x="1393952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334048" y="4663300"/>
            <a:ext cx="1393952" cy="369328"/>
          </a:xfrm>
          <a:custGeom>
            <a:avLst/>
            <a:gdLst/>
            <a:ahLst/>
            <a:cxnLst/>
            <a:rect l="l" t="t" r="r" b="b"/>
            <a:pathLst>
              <a:path w="1393952" h="369328">
                <a:moveTo>
                  <a:pt x="0" y="369328"/>
                </a:moveTo>
                <a:lnTo>
                  <a:pt x="1393952" y="369328"/>
                </a:lnTo>
                <a:lnTo>
                  <a:pt x="1393952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334048" y="5065763"/>
            <a:ext cx="1395730" cy="369328"/>
          </a:xfrm>
          <a:custGeom>
            <a:avLst/>
            <a:gdLst/>
            <a:ahLst/>
            <a:cxnLst/>
            <a:rect l="l" t="t" r="r" b="b"/>
            <a:pathLst>
              <a:path w="1395730" h="369328">
                <a:moveTo>
                  <a:pt x="0" y="369328"/>
                </a:moveTo>
                <a:lnTo>
                  <a:pt x="1395730" y="369328"/>
                </a:lnTo>
                <a:lnTo>
                  <a:pt x="139573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334048" y="5065763"/>
            <a:ext cx="1395730" cy="369328"/>
          </a:xfrm>
          <a:custGeom>
            <a:avLst/>
            <a:gdLst/>
            <a:ahLst/>
            <a:cxnLst/>
            <a:rect l="l" t="t" r="r" b="b"/>
            <a:pathLst>
              <a:path w="1395730" h="369328">
                <a:moveTo>
                  <a:pt x="0" y="369328"/>
                </a:moveTo>
                <a:lnTo>
                  <a:pt x="1395730" y="369328"/>
                </a:lnTo>
                <a:lnTo>
                  <a:pt x="139573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337972" y="3828148"/>
            <a:ext cx="1381379" cy="369328"/>
          </a:xfrm>
          <a:custGeom>
            <a:avLst/>
            <a:gdLst/>
            <a:ahLst/>
            <a:cxnLst/>
            <a:rect l="l" t="t" r="r" b="b"/>
            <a:pathLst>
              <a:path w="1381379" h="369328">
                <a:moveTo>
                  <a:pt x="0" y="369328"/>
                </a:moveTo>
                <a:lnTo>
                  <a:pt x="1381379" y="369328"/>
                </a:lnTo>
                <a:lnTo>
                  <a:pt x="1381379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337972" y="3828148"/>
            <a:ext cx="1381379" cy="369328"/>
          </a:xfrm>
          <a:custGeom>
            <a:avLst/>
            <a:gdLst/>
            <a:ahLst/>
            <a:cxnLst/>
            <a:rect l="l" t="t" r="r" b="b"/>
            <a:pathLst>
              <a:path w="1381379" h="369328">
                <a:moveTo>
                  <a:pt x="0" y="369328"/>
                </a:moveTo>
                <a:lnTo>
                  <a:pt x="1381379" y="369328"/>
                </a:lnTo>
                <a:lnTo>
                  <a:pt x="1381379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1881377" y="2850841"/>
            <a:ext cx="102585" cy="62919"/>
          </a:xfrm>
          <a:custGeom>
            <a:avLst/>
            <a:gdLst/>
            <a:ahLst/>
            <a:cxnLst/>
            <a:rect l="l" t="t" r="r" b="b"/>
            <a:pathLst>
              <a:path w="102585" h="62919">
                <a:moveTo>
                  <a:pt x="0" y="62919"/>
                </a:moveTo>
                <a:lnTo>
                  <a:pt x="102585" y="62919"/>
                </a:lnTo>
                <a:lnTo>
                  <a:pt x="102585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1867154" y="2847975"/>
            <a:ext cx="134493" cy="37211"/>
          </a:xfrm>
          <a:custGeom>
            <a:avLst/>
            <a:gdLst/>
            <a:ahLst/>
            <a:cxnLst/>
            <a:rect l="l" t="t" r="r" b="b"/>
            <a:pathLst>
              <a:path w="134493" h="37211">
                <a:moveTo>
                  <a:pt x="134493" y="0"/>
                </a:moveTo>
                <a:lnTo>
                  <a:pt x="0" y="0"/>
                </a:lnTo>
                <a:lnTo>
                  <a:pt x="67309" y="37211"/>
                </a:lnTo>
                <a:lnTo>
                  <a:pt x="134493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1867154" y="2847975"/>
            <a:ext cx="134493" cy="37211"/>
          </a:xfrm>
          <a:custGeom>
            <a:avLst/>
            <a:gdLst/>
            <a:ahLst/>
            <a:cxnLst/>
            <a:rect l="l" t="t" r="r" b="b"/>
            <a:pathLst>
              <a:path w="134493" h="37211">
                <a:moveTo>
                  <a:pt x="134493" y="0"/>
                </a:moveTo>
                <a:lnTo>
                  <a:pt x="67309" y="37211"/>
                </a:lnTo>
                <a:lnTo>
                  <a:pt x="0" y="0"/>
                </a:lnTo>
                <a:lnTo>
                  <a:pt x="134493" y="0"/>
                </a:lnTo>
                <a:close/>
              </a:path>
            </a:pathLst>
          </a:custGeom>
          <a:ln w="28574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1839722" y="2813304"/>
            <a:ext cx="158369" cy="149987"/>
          </a:xfrm>
          <a:custGeom>
            <a:avLst/>
            <a:gdLst/>
            <a:ahLst/>
            <a:cxnLst/>
            <a:rect l="l" t="t" r="r" b="b"/>
            <a:pathLst>
              <a:path w="158369" h="149987">
                <a:moveTo>
                  <a:pt x="98805" y="123951"/>
                </a:moveTo>
                <a:lnTo>
                  <a:pt x="105409" y="123062"/>
                </a:lnTo>
                <a:lnTo>
                  <a:pt x="111759" y="121538"/>
                </a:lnTo>
                <a:lnTo>
                  <a:pt x="117855" y="119380"/>
                </a:lnTo>
                <a:lnTo>
                  <a:pt x="123697" y="116712"/>
                </a:lnTo>
                <a:lnTo>
                  <a:pt x="129031" y="113665"/>
                </a:lnTo>
                <a:lnTo>
                  <a:pt x="139064" y="105918"/>
                </a:lnTo>
                <a:lnTo>
                  <a:pt x="147319" y="96647"/>
                </a:lnTo>
                <a:lnTo>
                  <a:pt x="150494" y="91694"/>
                </a:lnTo>
                <a:lnTo>
                  <a:pt x="153161" y="86233"/>
                </a:lnTo>
                <a:lnTo>
                  <a:pt x="155447" y="80645"/>
                </a:lnTo>
                <a:lnTo>
                  <a:pt x="156971" y="74675"/>
                </a:lnTo>
                <a:lnTo>
                  <a:pt x="157987" y="68453"/>
                </a:lnTo>
                <a:lnTo>
                  <a:pt x="158369" y="62230"/>
                </a:lnTo>
                <a:lnTo>
                  <a:pt x="157987" y="55880"/>
                </a:lnTo>
                <a:lnTo>
                  <a:pt x="156971" y="49657"/>
                </a:lnTo>
                <a:lnTo>
                  <a:pt x="155447" y="43815"/>
                </a:lnTo>
                <a:lnTo>
                  <a:pt x="153161" y="38100"/>
                </a:lnTo>
                <a:lnTo>
                  <a:pt x="150494" y="32638"/>
                </a:lnTo>
                <a:lnTo>
                  <a:pt x="147192" y="27686"/>
                </a:lnTo>
                <a:lnTo>
                  <a:pt x="139064" y="18415"/>
                </a:lnTo>
                <a:lnTo>
                  <a:pt x="129031" y="10668"/>
                </a:lnTo>
                <a:lnTo>
                  <a:pt x="123697" y="7620"/>
                </a:lnTo>
                <a:lnTo>
                  <a:pt x="117855" y="4953"/>
                </a:lnTo>
                <a:lnTo>
                  <a:pt x="111759" y="2794"/>
                </a:lnTo>
                <a:lnTo>
                  <a:pt x="105409" y="1270"/>
                </a:lnTo>
                <a:lnTo>
                  <a:pt x="98805" y="381"/>
                </a:lnTo>
                <a:lnTo>
                  <a:pt x="91947" y="0"/>
                </a:lnTo>
                <a:lnTo>
                  <a:pt x="85089" y="381"/>
                </a:lnTo>
                <a:lnTo>
                  <a:pt x="78485" y="1270"/>
                </a:lnTo>
                <a:lnTo>
                  <a:pt x="72135" y="2794"/>
                </a:lnTo>
                <a:lnTo>
                  <a:pt x="65912" y="4953"/>
                </a:lnTo>
                <a:lnTo>
                  <a:pt x="60197" y="7620"/>
                </a:lnTo>
                <a:lnTo>
                  <a:pt x="54863" y="10668"/>
                </a:lnTo>
                <a:lnTo>
                  <a:pt x="44830" y="18415"/>
                </a:lnTo>
                <a:lnTo>
                  <a:pt x="36575" y="27812"/>
                </a:lnTo>
                <a:lnTo>
                  <a:pt x="33400" y="32766"/>
                </a:lnTo>
                <a:lnTo>
                  <a:pt x="30606" y="38100"/>
                </a:lnTo>
                <a:lnTo>
                  <a:pt x="28320" y="43815"/>
                </a:lnTo>
                <a:lnTo>
                  <a:pt x="26796" y="49657"/>
                </a:lnTo>
                <a:lnTo>
                  <a:pt x="25780" y="55880"/>
                </a:lnTo>
                <a:lnTo>
                  <a:pt x="25400" y="62230"/>
                </a:lnTo>
                <a:lnTo>
                  <a:pt x="25780" y="68580"/>
                </a:lnTo>
                <a:lnTo>
                  <a:pt x="26796" y="74675"/>
                </a:lnTo>
                <a:lnTo>
                  <a:pt x="28320" y="80645"/>
                </a:lnTo>
                <a:lnTo>
                  <a:pt x="30606" y="86233"/>
                </a:lnTo>
                <a:lnTo>
                  <a:pt x="33400" y="91694"/>
                </a:lnTo>
                <a:lnTo>
                  <a:pt x="36575" y="96647"/>
                </a:lnTo>
                <a:lnTo>
                  <a:pt x="44830" y="105918"/>
                </a:lnTo>
                <a:lnTo>
                  <a:pt x="42163" y="81025"/>
                </a:lnTo>
                <a:lnTo>
                  <a:pt x="40512" y="76708"/>
                </a:lnTo>
                <a:lnTo>
                  <a:pt x="39242" y="72009"/>
                </a:lnTo>
                <a:lnTo>
                  <a:pt x="38480" y="67183"/>
                </a:lnTo>
                <a:lnTo>
                  <a:pt x="38100" y="62230"/>
                </a:lnTo>
                <a:lnTo>
                  <a:pt x="38480" y="57276"/>
                </a:lnTo>
                <a:lnTo>
                  <a:pt x="39242" y="52324"/>
                </a:lnTo>
                <a:lnTo>
                  <a:pt x="40512" y="47751"/>
                </a:lnTo>
                <a:lnTo>
                  <a:pt x="42163" y="43307"/>
                </a:lnTo>
                <a:lnTo>
                  <a:pt x="44322" y="39116"/>
                </a:lnTo>
                <a:lnTo>
                  <a:pt x="46735" y="35433"/>
                </a:lnTo>
                <a:lnTo>
                  <a:pt x="53593" y="27686"/>
                </a:lnTo>
                <a:lnTo>
                  <a:pt x="61848" y="21209"/>
                </a:lnTo>
                <a:lnTo>
                  <a:pt x="65912" y="18923"/>
                </a:lnTo>
                <a:lnTo>
                  <a:pt x="70738" y="16763"/>
                </a:lnTo>
                <a:lnTo>
                  <a:pt x="75691" y="14986"/>
                </a:lnTo>
                <a:lnTo>
                  <a:pt x="80771" y="13843"/>
                </a:lnTo>
                <a:lnTo>
                  <a:pt x="86359" y="12954"/>
                </a:lnTo>
                <a:lnTo>
                  <a:pt x="91947" y="12700"/>
                </a:lnTo>
                <a:lnTo>
                  <a:pt x="97535" y="12954"/>
                </a:lnTo>
                <a:lnTo>
                  <a:pt x="103123" y="13843"/>
                </a:lnTo>
                <a:lnTo>
                  <a:pt x="108203" y="14986"/>
                </a:lnTo>
                <a:lnTo>
                  <a:pt x="113156" y="16763"/>
                </a:lnTo>
                <a:lnTo>
                  <a:pt x="117982" y="18923"/>
                </a:lnTo>
                <a:lnTo>
                  <a:pt x="122046" y="21209"/>
                </a:lnTo>
                <a:lnTo>
                  <a:pt x="130301" y="27686"/>
                </a:lnTo>
                <a:lnTo>
                  <a:pt x="137032" y="35433"/>
                </a:lnTo>
                <a:lnTo>
                  <a:pt x="139445" y="38988"/>
                </a:lnTo>
                <a:lnTo>
                  <a:pt x="141604" y="43307"/>
                </a:lnTo>
                <a:lnTo>
                  <a:pt x="143382" y="47751"/>
                </a:lnTo>
                <a:lnTo>
                  <a:pt x="144525" y="52324"/>
                </a:lnTo>
                <a:lnTo>
                  <a:pt x="145414" y="57276"/>
                </a:lnTo>
                <a:lnTo>
                  <a:pt x="145669" y="62230"/>
                </a:lnTo>
                <a:lnTo>
                  <a:pt x="145414" y="67056"/>
                </a:lnTo>
                <a:lnTo>
                  <a:pt x="144525" y="72009"/>
                </a:lnTo>
                <a:lnTo>
                  <a:pt x="143382" y="76708"/>
                </a:lnTo>
                <a:lnTo>
                  <a:pt x="141604" y="81025"/>
                </a:lnTo>
                <a:lnTo>
                  <a:pt x="139445" y="85344"/>
                </a:lnTo>
                <a:lnTo>
                  <a:pt x="137159" y="88900"/>
                </a:lnTo>
                <a:lnTo>
                  <a:pt x="130301" y="96647"/>
                </a:lnTo>
                <a:lnTo>
                  <a:pt x="122046" y="103124"/>
                </a:lnTo>
                <a:lnTo>
                  <a:pt x="117982" y="105410"/>
                </a:lnTo>
                <a:lnTo>
                  <a:pt x="113156" y="107569"/>
                </a:lnTo>
                <a:lnTo>
                  <a:pt x="108203" y="109347"/>
                </a:lnTo>
                <a:lnTo>
                  <a:pt x="103123" y="110490"/>
                </a:lnTo>
                <a:lnTo>
                  <a:pt x="97535" y="111379"/>
                </a:lnTo>
                <a:lnTo>
                  <a:pt x="91947" y="111633"/>
                </a:lnTo>
                <a:lnTo>
                  <a:pt x="86359" y="111379"/>
                </a:lnTo>
                <a:lnTo>
                  <a:pt x="80771" y="110490"/>
                </a:lnTo>
                <a:lnTo>
                  <a:pt x="75691" y="109347"/>
                </a:lnTo>
                <a:lnTo>
                  <a:pt x="70738" y="107569"/>
                </a:lnTo>
                <a:lnTo>
                  <a:pt x="65912" y="105410"/>
                </a:lnTo>
                <a:lnTo>
                  <a:pt x="61848" y="103124"/>
                </a:lnTo>
                <a:lnTo>
                  <a:pt x="54863" y="113665"/>
                </a:lnTo>
                <a:lnTo>
                  <a:pt x="60197" y="116712"/>
                </a:lnTo>
                <a:lnTo>
                  <a:pt x="65912" y="119380"/>
                </a:lnTo>
                <a:lnTo>
                  <a:pt x="72135" y="121538"/>
                </a:lnTo>
                <a:lnTo>
                  <a:pt x="78485" y="123062"/>
                </a:lnTo>
                <a:lnTo>
                  <a:pt x="85089" y="123951"/>
                </a:lnTo>
                <a:lnTo>
                  <a:pt x="91947" y="124333"/>
                </a:lnTo>
                <a:lnTo>
                  <a:pt x="98805" y="123951"/>
                </a:lnTo>
                <a:close/>
              </a:path>
              <a:path w="158369" h="149987">
                <a:moveTo>
                  <a:pt x="61848" y="103124"/>
                </a:moveTo>
                <a:lnTo>
                  <a:pt x="53466" y="96647"/>
                </a:lnTo>
                <a:lnTo>
                  <a:pt x="46735" y="88900"/>
                </a:lnTo>
                <a:lnTo>
                  <a:pt x="44322" y="85217"/>
                </a:lnTo>
                <a:lnTo>
                  <a:pt x="42163" y="81025"/>
                </a:lnTo>
                <a:lnTo>
                  <a:pt x="44830" y="105918"/>
                </a:lnTo>
                <a:lnTo>
                  <a:pt x="54863" y="113665"/>
                </a:lnTo>
                <a:lnTo>
                  <a:pt x="61848" y="103124"/>
                </a:lnTo>
                <a:close/>
              </a:path>
              <a:path w="158369" h="149987">
                <a:moveTo>
                  <a:pt x="16255" y="84582"/>
                </a:moveTo>
                <a:lnTo>
                  <a:pt x="16382" y="112013"/>
                </a:lnTo>
                <a:lnTo>
                  <a:pt x="27304" y="124587"/>
                </a:lnTo>
                <a:lnTo>
                  <a:pt x="26542" y="104394"/>
                </a:lnTo>
                <a:lnTo>
                  <a:pt x="22351" y="98044"/>
                </a:lnTo>
                <a:lnTo>
                  <a:pt x="19050" y="91440"/>
                </a:lnTo>
                <a:lnTo>
                  <a:pt x="16255" y="84582"/>
                </a:lnTo>
                <a:close/>
              </a:path>
              <a:path w="158369" h="149987">
                <a:moveTo>
                  <a:pt x="0" y="62230"/>
                </a:moveTo>
                <a:lnTo>
                  <a:pt x="507" y="71374"/>
                </a:lnTo>
                <a:lnTo>
                  <a:pt x="1904" y="80010"/>
                </a:lnTo>
                <a:lnTo>
                  <a:pt x="4190" y="88519"/>
                </a:lnTo>
                <a:lnTo>
                  <a:pt x="7365" y="96647"/>
                </a:lnTo>
                <a:lnTo>
                  <a:pt x="11302" y="104521"/>
                </a:lnTo>
                <a:lnTo>
                  <a:pt x="16382" y="112013"/>
                </a:lnTo>
                <a:lnTo>
                  <a:pt x="16255" y="84582"/>
                </a:lnTo>
                <a:lnTo>
                  <a:pt x="14350" y="77343"/>
                </a:lnTo>
                <a:lnTo>
                  <a:pt x="13080" y="69976"/>
                </a:lnTo>
                <a:lnTo>
                  <a:pt x="12700" y="62230"/>
                </a:lnTo>
                <a:lnTo>
                  <a:pt x="13080" y="54483"/>
                </a:lnTo>
                <a:lnTo>
                  <a:pt x="14350" y="47117"/>
                </a:lnTo>
                <a:lnTo>
                  <a:pt x="16255" y="39878"/>
                </a:lnTo>
                <a:lnTo>
                  <a:pt x="19050" y="32893"/>
                </a:lnTo>
                <a:lnTo>
                  <a:pt x="22351" y="26288"/>
                </a:lnTo>
                <a:lnTo>
                  <a:pt x="26542" y="20066"/>
                </a:lnTo>
                <a:lnTo>
                  <a:pt x="36067" y="9017"/>
                </a:lnTo>
                <a:lnTo>
                  <a:pt x="47751" y="0"/>
                </a:lnTo>
                <a:lnTo>
                  <a:pt x="54355" y="-3809"/>
                </a:lnTo>
                <a:lnTo>
                  <a:pt x="61213" y="-6857"/>
                </a:lnTo>
                <a:lnTo>
                  <a:pt x="68579" y="-9398"/>
                </a:lnTo>
                <a:lnTo>
                  <a:pt x="76072" y="-11175"/>
                </a:lnTo>
                <a:lnTo>
                  <a:pt x="83946" y="-12318"/>
                </a:lnTo>
                <a:lnTo>
                  <a:pt x="91947" y="-12700"/>
                </a:lnTo>
                <a:lnTo>
                  <a:pt x="99948" y="-12318"/>
                </a:lnTo>
                <a:lnTo>
                  <a:pt x="107822" y="-11175"/>
                </a:lnTo>
                <a:lnTo>
                  <a:pt x="115315" y="-9398"/>
                </a:lnTo>
                <a:lnTo>
                  <a:pt x="122554" y="-6857"/>
                </a:lnTo>
                <a:lnTo>
                  <a:pt x="129539" y="-3809"/>
                </a:lnTo>
                <a:lnTo>
                  <a:pt x="136144" y="0"/>
                </a:lnTo>
                <a:lnTo>
                  <a:pt x="147700" y="9017"/>
                </a:lnTo>
                <a:lnTo>
                  <a:pt x="157479" y="20066"/>
                </a:lnTo>
                <a:lnTo>
                  <a:pt x="161416" y="26416"/>
                </a:lnTo>
                <a:lnTo>
                  <a:pt x="164845" y="32893"/>
                </a:lnTo>
                <a:lnTo>
                  <a:pt x="167512" y="39878"/>
                </a:lnTo>
                <a:lnTo>
                  <a:pt x="169417" y="47117"/>
                </a:lnTo>
                <a:lnTo>
                  <a:pt x="170687" y="54483"/>
                </a:lnTo>
                <a:lnTo>
                  <a:pt x="171069" y="62230"/>
                </a:lnTo>
                <a:lnTo>
                  <a:pt x="170687" y="69850"/>
                </a:lnTo>
                <a:lnTo>
                  <a:pt x="169417" y="77343"/>
                </a:lnTo>
                <a:lnTo>
                  <a:pt x="167512" y="84582"/>
                </a:lnTo>
                <a:lnTo>
                  <a:pt x="164845" y="91440"/>
                </a:lnTo>
                <a:lnTo>
                  <a:pt x="161416" y="98044"/>
                </a:lnTo>
                <a:lnTo>
                  <a:pt x="157352" y="104394"/>
                </a:lnTo>
                <a:lnTo>
                  <a:pt x="147700" y="115188"/>
                </a:lnTo>
                <a:lnTo>
                  <a:pt x="136144" y="124206"/>
                </a:lnTo>
                <a:lnTo>
                  <a:pt x="129539" y="128016"/>
                </a:lnTo>
                <a:lnTo>
                  <a:pt x="122554" y="131191"/>
                </a:lnTo>
                <a:lnTo>
                  <a:pt x="115315" y="133731"/>
                </a:lnTo>
                <a:lnTo>
                  <a:pt x="107822" y="135509"/>
                </a:lnTo>
                <a:lnTo>
                  <a:pt x="99948" y="136651"/>
                </a:lnTo>
                <a:lnTo>
                  <a:pt x="91947" y="137033"/>
                </a:lnTo>
                <a:lnTo>
                  <a:pt x="83946" y="136651"/>
                </a:lnTo>
                <a:lnTo>
                  <a:pt x="76072" y="135509"/>
                </a:lnTo>
                <a:lnTo>
                  <a:pt x="68579" y="133731"/>
                </a:lnTo>
                <a:lnTo>
                  <a:pt x="61213" y="131191"/>
                </a:lnTo>
                <a:lnTo>
                  <a:pt x="54355" y="128016"/>
                </a:lnTo>
                <a:lnTo>
                  <a:pt x="47751" y="124206"/>
                </a:lnTo>
                <a:lnTo>
                  <a:pt x="36067" y="115188"/>
                </a:lnTo>
                <a:lnTo>
                  <a:pt x="26542" y="104394"/>
                </a:lnTo>
                <a:lnTo>
                  <a:pt x="27304" y="124587"/>
                </a:lnTo>
                <a:lnTo>
                  <a:pt x="40639" y="134874"/>
                </a:lnTo>
                <a:lnTo>
                  <a:pt x="48640" y="139319"/>
                </a:lnTo>
                <a:lnTo>
                  <a:pt x="56387" y="143001"/>
                </a:lnTo>
                <a:lnTo>
                  <a:pt x="65023" y="145923"/>
                </a:lnTo>
                <a:lnTo>
                  <a:pt x="73786" y="147955"/>
                </a:lnTo>
                <a:lnTo>
                  <a:pt x="82676" y="149225"/>
                </a:lnTo>
                <a:lnTo>
                  <a:pt x="91947" y="149733"/>
                </a:lnTo>
                <a:lnTo>
                  <a:pt x="101218" y="149225"/>
                </a:lnTo>
                <a:lnTo>
                  <a:pt x="110108" y="147955"/>
                </a:lnTo>
                <a:lnTo>
                  <a:pt x="118998" y="145923"/>
                </a:lnTo>
                <a:lnTo>
                  <a:pt x="127380" y="143001"/>
                </a:lnTo>
                <a:lnTo>
                  <a:pt x="135254" y="139446"/>
                </a:lnTo>
                <a:lnTo>
                  <a:pt x="143255" y="134874"/>
                </a:lnTo>
                <a:lnTo>
                  <a:pt x="156463" y="124587"/>
                </a:lnTo>
                <a:lnTo>
                  <a:pt x="167512" y="112013"/>
                </a:lnTo>
                <a:lnTo>
                  <a:pt x="172465" y="104394"/>
                </a:lnTo>
                <a:lnTo>
                  <a:pt x="176402" y="96647"/>
                </a:lnTo>
                <a:lnTo>
                  <a:pt x="179577" y="88519"/>
                </a:lnTo>
                <a:lnTo>
                  <a:pt x="181863" y="80010"/>
                </a:lnTo>
                <a:lnTo>
                  <a:pt x="183260" y="71247"/>
                </a:lnTo>
                <a:lnTo>
                  <a:pt x="183769" y="62230"/>
                </a:lnTo>
                <a:lnTo>
                  <a:pt x="183260" y="53086"/>
                </a:lnTo>
                <a:lnTo>
                  <a:pt x="181863" y="44450"/>
                </a:lnTo>
                <a:lnTo>
                  <a:pt x="179577" y="35941"/>
                </a:lnTo>
                <a:lnTo>
                  <a:pt x="176402" y="27686"/>
                </a:lnTo>
                <a:lnTo>
                  <a:pt x="172465" y="20066"/>
                </a:lnTo>
                <a:lnTo>
                  <a:pt x="167639" y="12446"/>
                </a:lnTo>
                <a:lnTo>
                  <a:pt x="156463" y="-253"/>
                </a:lnTo>
                <a:lnTo>
                  <a:pt x="143255" y="-10540"/>
                </a:lnTo>
                <a:lnTo>
                  <a:pt x="135254" y="-15112"/>
                </a:lnTo>
                <a:lnTo>
                  <a:pt x="127380" y="-18668"/>
                </a:lnTo>
                <a:lnTo>
                  <a:pt x="118998" y="-21589"/>
                </a:lnTo>
                <a:lnTo>
                  <a:pt x="110108" y="-23749"/>
                </a:lnTo>
                <a:lnTo>
                  <a:pt x="101218" y="-25018"/>
                </a:lnTo>
                <a:lnTo>
                  <a:pt x="91947" y="-25400"/>
                </a:lnTo>
                <a:lnTo>
                  <a:pt x="82676" y="-25018"/>
                </a:lnTo>
                <a:lnTo>
                  <a:pt x="73786" y="-23749"/>
                </a:lnTo>
                <a:lnTo>
                  <a:pt x="65023" y="-21589"/>
                </a:lnTo>
                <a:lnTo>
                  <a:pt x="56387" y="-18668"/>
                </a:lnTo>
                <a:lnTo>
                  <a:pt x="48640" y="-15112"/>
                </a:lnTo>
                <a:lnTo>
                  <a:pt x="40639" y="-10540"/>
                </a:lnTo>
                <a:lnTo>
                  <a:pt x="27304" y="-253"/>
                </a:lnTo>
                <a:lnTo>
                  <a:pt x="16382" y="12319"/>
                </a:lnTo>
                <a:lnTo>
                  <a:pt x="11302" y="19938"/>
                </a:lnTo>
                <a:lnTo>
                  <a:pt x="7365" y="27686"/>
                </a:lnTo>
                <a:lnTo>
                  <a:pt x="4190" y="35941"/>
                </a:lnTo>
                <a:lnTo>
                  <a:pt x="1904" y="44450"/>
                </a:lnTo>
                <a:lnTo>
                  <a:pt x="507" y="53086"/>
                </a:lnTo>
                <a:lnTo>
                  <a:pt x="0" y="6223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1881377" y="3190186"/>
            <a:ext cx="102585" cy="62918"/>
          </a:xfrm>
          <a:custGeom>
            <a:avLst/>
            <a:gdLst/>
            <a:ahLst/>
            <a:cxnLst/>
            <a:rect l="l" t="t" r="r" b="b"/>
            <a:pathLst>
              <a:path w="102585" h="62918">
                <a:moveTo>
                  <a:pt x="0" y="62918"/>
                </a:moveTo>
                <a:lnTo>
                  <a:pt x="102585" y="62918"/>
                </a:lnTo>
                <a:lnTo>
                  <a:pt x="102585" y="0"/>
                </a:lnTo>
                <a:lnTo>
                  <a:pt x="0" y="0"/>
                </a:lnTo>
                <a:lnTo>
                  <a:pt x="0" y="62918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2" name="object 192"/>
          <p:cNvSpPr/>
          <p:nvPr/>
        </p:nvSpPr>
        <p:spPr>
          <a:xfrm>
            <a:off x="1867154" y="3187319"/>
            <a:ext cx="134493" cy="37083"/>
          </a:xfrm>
          <a:custGeom>
            <a:avLst/>
            <a:gdLst/>
            <a:ahLst/>
            <a:cxnLst/>
            <a:rect l="l" t="t" r="r" b="b"/>
            <a:pathLst>
              <a:path w="134493" h="37083">
                <a:moveTo>
                  <a:pt x="134493" y="0"/>
                </a:moveTo>
                <a:lnTo>
                  <a:pt x="0" y="0"/>
                </a:lnTo>
                <a:lnTo>
                  <a:pt x="67309" y="37083"/>
                </a:lnTo>
                <a:lnTo>
                  <a:pt x="134493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1867154" y="3187319"/>
            <a:ext cx="134493" cy="37083"/>
          </a:xfrm>
          <a:custGeom>
            <a:avLst/>
            <a:gdLst/>
            <a:ahLst/>
            <a:cxnLst/>
            <a:rect l="l" t="t" r="r" b="b"/>
            <a:pathLst>
              <a:path w="134493" h="37083">
                <a:moveTo>
                  <a:pt x="134493" y="0"/>
                </a:moveTo>
                <a:lnTo>
                  <a:pt x="67309" y="37083"/>
                </a:lnTo>
                <a:lnTo>
                  <a:pt x="0" y="0"/>
                </a:lnTo>
                <a:lnTo>
                  <a:pt x="134493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1839722" y="3152521"/>
            <a:ext cx="158369" cy="149987"/>
          </a:xfrm>
          <a:custGeom>
            <a:avLst/>
            <a:gdLst/>
            <a:ahLst/>
            <a:cxnLst/>
            <a:rect l="l" t="t" r="r" b="b"/>
            <a:pathLst>
              <a:path w="158369" h="149987">
                <a:moveTo>
                  <a:pt x="61848" y="103124"/>
                </a:moveTo>
                <a:lnTo>
                  <a:pt x="53466" y="96646"/>
                </a:lnTo>
                <a:lnTo>
                  <a:pt x="46735" y="89026"/>
                </a:lnTo>
                <a:lnTo>
                  <a:pt x="44322" y="85343"/>
                </a:lnTo>
                <a:lnTo>
                  <a:pt x="42163" y="81025"/>
                </a:lnTo>
                <a:lnTo>
                  <a:pt x="40512" y="76580"/>
                </a:lnTo>
                <a:lnTo>
                  <a:pt x="39242" y="72008"/>
                </a:lnTo>
                <a:lnTo>
                  <a:pt x="38480" y="67055"/>
                </a:lnTo>
                <a:lnTo>
                  <a:pt x="38100" y="62229"/>
                </a:lnTo>
                <a:lnTo>
                  <a:pt x="38480" y="57276"/>
                </a:lnTo>
                <a:lnTo>
                  <a:pt x="39242" y="52324"/>
                </a:lnTo>
                <a:lnTo>
                  <a:pt x="36575" y="27686"/>
                </a:lnTo>
                <a:lnTo>
                  <a:pt x="33400" y="32638"/>
                </a:lnTo>
                <a:lnTo>
                  <a:pt x="30606" y="38100"/>
                </a:lnTo>
                <a:lnTo>
                  <a:pt x="28320" y="43814"/>
                </a:lnTo>
                <a:lnTo>
                  <a:pt x="26796" y="49656"/>
                </a:lnTo>
                <a:lnTo>
                  <a:pt x="25780" y="55879"/>
                </a:lnTo>
                <a:lnTo>
                  <a:pt x="25400" y="62229"/>
                </a:lnTo>
                <a:lnTo>
                  <a:pt x="25780" y="68452"/>
                </a:lnTo>
                <a:lnTo>
                  <a:pt x="26796" y="74675"/>
                </a:lnTo>
                <a:lnTo>
                  <a:pt x="28320" y="80517"/>
                </a:lnTo>
                <a:lnTo>
                  <a:pt x="30606" y="86232"/>
                </a:lnTo>
                <a:lnTo>
                  <a:pt x="33400" y="91693"/>
                </a:lnTo>
                <a:lnTo>
                  <a:pt x="36575" y="96646"/>
                </a:lnTo>
                <a:lnTo>
                  <a:pt x="44830" y="106044"/>
                </a:lnTo>
                <a:lnTo>
                  <a:pt x="54863" y="113791"/>
                </a:lnTo>
                <a:lnTo>
                  <a:pt x="61848" y="103124"/>
                </a:lnTo>
                <a:close/>
              </a:path>
              <a:path w="158369" h="149987">
                <a:moveTo>
                  <a:pt x="19050" y="91439"/>
                </a:moveTo>
                <a:lnTo>
                  <a:pt x="16255" y="84581"/>
                </a:lnTo>
                <a:lnTo>
                  <a:pt x="16382" y="112140"/>
                </a:lnTo>
                <a:lnTo>
                  <a:pt x="27304" y="124587"/>
                </a:lnTo>
                <a:lnTo>
                  <a:pt x="22351" y="98043"/>
                </a:lnTo>
                <a:lnTo>
                  <a:pt x="19050" y="91439"/>
                </a:lnTo>
                <a:close/>
              </a:path>
              <a:path w="158369" h="149987">
                <a:moveTo>
                  <a:pt x="0" y="62102"/>
                </a:moveTo>
                <a:lnTo>
                  <a:pt x="507" y="71374"/>
                </a:lnTo>
                <a:lnTo>
                  <a:pt x="1904" y="80009"/>
                </a:lnTo>
                <a:lnTo>
                  <a:pt x="4190" y="88518"/>
                </a:lnTo>
                <a:lnTo>
                  <a:pt x="7365" y="96646"/>
                </a:lnTo>
                <a:lnTo>
                  <a:pt x="11302" y="104393"/>
                </a:lnTo>
                <a:lnTo>
                  <a:pt x="16382" y="112140"/>
                </a:lnTo>
                <a:lnTo>
                  <a:pt x="16255" y="84581"/>
                </a:lnTo>
                <a:lnTo>
                  <a:pt x="14350" y="77342"/>
                </a:lnTo>
                <a:lnTo>
                  <a:pt x="13080" y="69976"/>
                </a:lnTo>
                <a:lnTo>
                  <a:pt x="12700" y="62102"/>
                </a:lnTo>
                <a:lnTo>
                  <a:pt x="13080" y="54482"/>
                </a:lnTo>
                <a:lnTo>
                  <a:pt x="14350" y="46989"/>
                </a:lnTo>
                <a:lnTo>
                  <a:pt x="16255" y="39750"/>
                </a:lnTo>
                <a:lnTo>
                  <a:pt x="19050" y="32892"/>
                </a:lnTo>
                <a:lnTo>
                  <a:pt x="22351" y="26288"/>
                </a:lnTo>
                <a:lnTo>
                  <a:pt x="26542" y="20065"/>
                </a:lnTo>
                <a:lnTo>
                  <a:pt x="36067" y="9143"/>
                </a:lnTo>
                <a:lnTo>
                  <a:pt x="47751" y="126"/>
                </a:lnTo>
                <a:lnTo>
                  <a:pt x="54355" y="-3683"/>
                </a:lnTo>
                <a:lnTo>
                  <a:pt x="61213" y="-6731"/>
                </a:lnTo>
                <a:lnTo>
                  <a:pt x="68579" y="-9398"/>
                </a:lnTo>
                <a:lnTo>
                  <a:pt x="76072" y="-11175"/>
                </a:lnTo>
                <a:lnTo>
                  <a:pt x="83946" y="-12319"/>
                </a:lnTo>
                <a:lnTo>
                  <a:pt x="91947" y="-12700"/>
                </a:lnTo>
                <a:lnTo>
                  <a:pt x="99948" y="-12319"/>
                </a:lnTo>
                <a:lnTo>
                  <a:pt x="107822" y="-11175"/>
                </a:lnTo>
                <a:lnTo>
                  <a:pt x="115315" y="-9398"/>
                </a:lnTo>
                <a:lnTo>
                  <a:pt x="122554" y="-6731"/>
                </a:lnTo>
                <a:lnTo>
                  <a:pt x="129539" y="-3683"/>
                </a:lnTo>
                <a:lnTo>
                  <a:pt x="136144" y="126"/>
                </a:lnTo>
                <a:lnTo>
                  <a:pt x="147700" y="9143"/>
                </a:lnTo>
                <a:lnTo>
                  <a:pt x="157352" y="20065"/>
                </a:lnTo>
                <a:lnTo>
                  <a:pt x="161416" y="26288"/>
                </a:lnTo>
                <a:lnTo>
                  <a:pt x="164845" y="32892"/>
                </a:lnTo>
                <a:lnTo>
                  <a:pt x="167512" y="39750"/>
                </a:lnTo>
                <a:lnTo>
                  <a:pt x="169417" y="46989"/>
                </a:lnTo>
                <a:lnTo>
                  <a:pt x="170687" y="54355"/>
                </a:lnTo>
                <a:lnTo>
                  <a:pt x="171069" y="62102"/>
                </a:lnTo>
                <a:lnTo>
                  <a:pt x="170687" y="69976"/>
                </a:lnTo>
                <a:lnTo>
                  <a:pt x="169417" y="77342"/>
                </a:lnTo>
                <a:lnTo>
                  <a:pt x="167512" y="84581"/>
                </a:lnTo>
                <a:lnTo>
                  <a:pt x="164845" y="91439"/>
                </a:lnTo>
                <a:lnTo>
                  <a:pt x="161544" y="98043"/>
                </a:lnTo>
                <a:lnTo>
                  <a:pt x="157479" y="104393"/>
                </a:lnTo>
                <a:lnTo>
                  <a:pt x="147700" y="115315"/>
                </a:lnTo>
                <a:lnTo>
                  <a:pt x="136144" y="124332"/>
                </a:lnTo>
                <a:lnTo>
                  <a:pt x="129539" y="128142"/>
                </a:lnTo>
                <a:lnTo>
                  <a:pt x="122554" y="131190"/>
                </a:lnTo>
                <a:lnTo>
                  <a:pt x="115315" y="133857"/>
                </a:lnTo>
                <a:lnTo>
                  <a:pt x="107822" y="135508"/>
                </a:lnTo>
                <a:lnTo>
                  <a:pt x="99948" y="136651"/>
                </a:lnTo>
                <a:lnTo>
                  <a:pt x="91947" y="137159"/>
                </a:lnTo>
                <a:lnTo>
                  <a:pt x="83946" y="136651"/>
                </a:lnTo>
                <a:lnTo>
                  <a:pt x="76072" y="135508"/>
                </a:lnTo>
                <a:lnTo>
                  <a:pt x="68579" y="133857"/>
                </a:lnTo>
                <a:lnTo>
                  <a:pt x="61213" y="131190"/>
                </a:lnTo>
                <a:lnTo>
                  <a:pt x="54355" y="128142"/>
                </a:lnTo>
                <a:lnTo>
                  <a:pt x="47751" y="124332"/>
                </a:lnTo>
                <a:lnTo>
                  <a:pt x="36067" y="115315"/>
                </a:lnTo>
                <a:lnTo>
                  <a:pt x="26542" y="104393"/>
                </a:lnTo>
                <a:lnTo>
                  <a:pt x="22351" y="98043"/>
                </a:lnTo>
                <a:lnTo>
                  <a:pt x="27304" y="124587"/>
                </a:lnTo>
                <a:lnTo>
                  <a:pt x="40639" y="134874"/>
                </a:lnTo>
                <a:lnTo>
                  <a:pt x="48640" y="139445"/>
                </a:lnTo>
                <a:lnTo>
                  <a:pt x="56387" y="143001"/>
                </a:lnTo>
                <a:lnTo>
                  <a:pt x="65023" y="146050"/>
                </a:lnTo>
                <a:lnTo>
                  <a:pt x="73786" y="148081"/>
                </a:lnTo>
                <a:lnTo>
                  <a:pt x="82676" y="149351"/>
                </a:lnTo>
                <a:lnTo>
                  <a:pt x="91947" y="149859"/>
                </a:lnTo>
                <a:lnTo>
                  <a:pt x="101218" y="149351"/>
                </a:lnTo>
                <a:lnTo>
                  <a:pt x="110108" y="148081"/>
                </a:lnTo>
                <a:lnTo>
                  <a:pt x="118998" y="146050"/>
                </a:lnTo>
                <a:lnTo>
                  <a:pt x="127380" y="143001"/>
                </a:lnTo>
                <a:lnTo>
                  <a:pt x="135254" y="139445"/>
                </a:lnTo>
                <a:lnTo>
                  <a:pt x="143255" y="134874"/>
                </a:lnTo>
                <a:lnTo>
                  <a:pt x="156463" y="124587"/>
                </a:lnTo>
                <a:lnTo>
                  <a:pt x="167639" y="112013"/>
                </a:lnTo>
                <a:lnTo>
                  <a:pt x="172592" y="104266"/>
                </a:lnTo>
                <a:lnTo>
                  <a:pt x="176402" y="96646"/>
                </a:lnTo>
                <a:lnTo>
                  <a:pt x="179577" y="88518"/>
                </a:lnTo>
                <a:lnTo>
                  <a:pt x="181863" y="80009"/>
                </a:lnTo>
                <a:lnTo>
                  <a:pt x="183260" y="71374"/>
                </a:lnTo>
                <a:lnTo>
                  <a:pt x="183769" y="62102"/>
                </a:lnTo>
                <a:lnTo>
                  <a:pt x="183260" y="52958"/>
                </a:lnTo>
                <a:lnTo>
                  <a:pt x="181863" y="44323"/>
                </a:lnTo>
                <a:lnTo>
                  <a:pt x="179577" y="35813"/>
                </a:lnTo>
                <a:lnTo>
                  <a:pt x="176402" y="27686"/>
                </a:lnTo>
                <a:lnTo>
                  <a:pt x="172465" y="19938"/>
                </a:lnTo>
                <a:lnTo>
                  <a:pt x="167512" y="12318"/>
                </a:lnTo>
                <a:lnTo>
                  <a:pt x="156463" y="-126"/>
                </a:lnTo>
                <a:lnTo>
                  <a:pt x="143255" y="-10413"/>
                </a:lnTo>
                <a:lnTo>
                  <a:pt x="135254" y="-14986"/>
                </a:lnTo>
                <a:lnTo>
                  <a:pt x="127380" y="-18542"/>
                </a:lnTo>
                <a:lnTo>
                  <a:pt x="118998" y="-21590"/>
                </a:lnTo>
                <a:lnTo>
                  <a:pt x="110108" y="-23622"/>
                </a:lnTo>
                <a:lnTo>
                  <a:pt x="101218" y="-24892"/>
                </a:lnTo>
                <a:lnTo>
                  <a:pt x="91947" y="-25400"/>
                </a:lnTo>
                <a:lnTo>
                  <a:pt x="82676" y="-24892"/>
                </a:lnTo>
                <a:lnTo>
                  <a:pt x="73786" y="-23622"/>
                </a:lnTo>
                <a:lnTo>
                  <a:pt x="65023" y="-21590"/>
                </a:lnTo>
                <a:lnTo>
                  <a:pt x="56387" y="-18542"/>
                </a:lnTo>
                <a:lnTo>
                  <a:pt x="48640" y="-14986"/>
                </a:lnTo>
                <a:lnTo>
                  <a:pt x="40639" y="-10541"/>
                </a:lnTo>
                <a:lnTo>
                  <a:pt x="27304" y="-126"/>
                </a:lnTo>
                <a:lnTo>
                  <a:pt x="16382" y="12318"/>
                </a:lnTo>
                <a:lnTo>
                  <a:pt x="11302" y="19938"/>
                </a:lnTo>
                <a:lnTo>
                  <a:pt x="7365" y="27686"/>
                </a:lnTo>
                <a:lnTo>
                  <a:pt x="4190" y="35813"/>
                </a:lnTo>
                <a:lnTo>
                  <a:pt x="1904" y="44323"/>
                </a:lnTo>
                <a:lnTo>
                  <a:pt x="507" y="53086"/>
                </a:lnTo>
                <a:lnTo>
                  <a:pt x="0" y="62102"/>
                </a:lnTo>
                <a:close/>
              </a:path>
              <a:path w="158369" h="149987">
                <a:moveTo>
                  <a:pt x="98805" y="124078"/>
                </a:moveTo>
                <a:lnTo>
                  <a:pt x="105409" y="123062"/>
                </a:lnTo>
                <a:lnTo>
                  <a:pt x="111759" y="121538"/>
                </a:lnTo>
                <a:lnTo>
                  <a:pt x="117855" y="119379"/>
                </a:lnTo>
                <a:lnTo>
                  <a:pt x="123697" y="116839"/>
                </a:lnTo>
                <a:lnTo>
                  <a:pt x="129031" y="113791"/>
                </a:lnTo>
                <a:lnTo>
                  <a:pt x="139064" y="106044"/>
                </a:lnTo>
                <a:lnTo>
                  <a:pt x="147192" y="96774"/>
                </a:lnTo>
                <a:lnTo>
                  <a:pt x="150367" y="91693"/>
                </a:lnTo>
                <a:lnTo>
                  <a:pt x="153161" y="86232"/>
                </a:lnTo>
                <a:lnTo>
                  <a:pt x="155447" y="80517"/>
                </a:lnTo>
                <a:lnTo>
                  <a:pt x="156971" y="74675"/>
                </a:lnTo>
                <a:lnTo>
                  <a:pt x="157987" y="68452"/>
                </a:lnTo>
                <a:lnTo>
                  <a:pt x="158369" y="62102"/>
                </a:lnTo>
                <a:lnTo>
                  <a:pt x="157987" y="55879"/>
                </a:lnTo>
                <a:lnTo>
                  <a:pt x="156971" y="49656"/>
                </a:lnTo>
                <a:lnTo>
                  <a:pt x="155447" y="43814"/>
                </a:lnTo>
                <a:lnTo>
                  <a:pt x="153161" y="38100"/>
                </a:lnTo>
                <a:lnTo>
                  <a:pt x="150494" y="32638"/>
                </a:lnTo>
                <a:lnTo>
                  <a:pt x="147319" y="27686"/>
                </a:lnTo>
                <a:lnTo>
                  <a:pt x="139064" y="18414"/>
                </a:lnTo>
                <a:lnTo>
                  <a:pt x="129031" y="10667"/>
                </a:lnTo>
                <a:lnTo>
                  <a:pt x="123697" y="7619"/>
                </a:lnTo>
                <a:lnTo>
                  <a:pt x="117855" y="4952"/>
                </a:lnTo>
                <a:lnTo>
                  <a:pt x="111759" y="2793"/>
                </a:lnTo>
                <a:lnTo>
                  <a:pt x="105409" y="1396"/>
                </a:lnTo>
                <a:lnTo>
                  <a:pt x="98805" y="380"/>
                </a:lnTo>
                <a:lnTo>
                  <a:pt x="91947" y="0"/>
                </a:lnTo>
                <a:lnTo>
                  <a:pt x="85089" y="380"/>
                </a:lnTo>
                <a:lnTo>
                  <a:pt x="78485" y="1396"/>
                </a:lnTo>
                <a:lnTo>
                  <a:pt x="72135" y="2793"/>
                </a:lnTo>
                <a:lnTo>
                  <a:pt x="65912" y="4952"/>
                </a:lnTo>
                <a:lnTo>
                  <a:pt x="60197" y="7619"/>
                </a:lnTo>
                <a:lnTo>
                  <a:pt x="54863" y="10667"/>
                </a:lnTo>
                <a:lnTo>
                  <a:pt x="44830" y="18414"/>
                </a:lnTo>
                <a:lnTo>
                  <a:pt x="36575" y="27686"/>
                </a:lnTo>
                <a:lnTo>
                  <a:pt x="39242" y="52324"/>
                </a:lnTo>
                <a:lnTo>
                  <a:pt x="40512" y="47751"/>
                </a:lnTo>
                <a:lnTo>
                  <a:pt x="42163" y="43306"/>
                </a:lnTo>
                <a:lnTo>
                  <a:pt x="44322" y="39115"/>
                </a:lnTo>
                <a:lnTo>
                  <a:pt x="46735" y="35432"/>
                </a:lnTo>
                <a:lnTo>
                  <a:pt x="53466" y="27686"/>
                </a:lnTo>
                <a:lnTo>
                  <a:pt x="61848" y="21336"/>
                </a:lnTo>
                <a:lnTo>
                  <a:pt x="65912" y="18923"/>
                </a:lnTo>
                <a:lnTo>
                  <a:pt x="70738" y="16763"/>
                </a:lnTo>
                <a:lnTo>
                  <a:pt x="75691" y="14986"/>
                </a:lnTo>
                <a:lnTo>
                  <a:pt x="80771" y="13842"/>
                </a:lnTo>
                <a:lnTo>
                  <a:pt x="86359" y="13080"/>
                </a:lnTo>
                <a:lnTo>
                  <a:pt x="91947" y="12700"/>
                </a:lnTo>
                <a:lnTo>
                  <a:pt x="97535" y="13080"/>
                </a:lnTo>
                <a:lnTo>
                  <a:pt x="103123" y="13842"/>
                </a:lnTo>
                <a:lnTo>
                  <a:pt x="108203" y="14986"/>
                </a:lnTo>
                <a:lnTo>
                  <a:pt x="113156" y="16763"/>
                </a:lnTo>
                <a:lnTo>
                  <a:pt x="117982" y="18923"/>
                </a:lnTo>
                <a:lnTo>
                  <a:pt x="122046" y="21208"/>
                </a:lnTo>
                <a:lnTo>
                  <a:pt x="130301" y="27686"/>
                </a:lnTo>
                <a:lnTo>
                  <a:pt x="137159" y="35432"/>
                </a:lnTo>
                <a:lnTo>
                  <a:pt x="139445" y="38988"/>
                </a:lnTo>
                <a:lnTo>
                  <a:pt x="141604" y="43306"/>
                </a:lnTo>
                <a:lnTo>
                  <a:pt x="143382" y="47751"/>
                </a:lnTo>
                <a:lnTo>
                  <a:pt x="144525" y="52324"/>
                </a:lnTo>
                <a:lnTo>
                  <a:pt x="145414" y="57276"/>
                </a:lnTo>
                <a:lnTo>
                  <a:pt x="145669" y="62102"/>
                </a:lnTo>
                <a:lnTo>
                  <a:pt x="145414" y="67055"/>
                </a:lnTo>
                <a:lnTo>
                  <a:pt x="144525" y="72008"/>
                </a:lnTo>
                <a:lnTo>
                  <a:pt x="143382" y="76580"/>
                </a:lnTo>
                <a:lnTo>
                  <a:pt x="141604" y="81025"/>
                </a:lnTo>
                <a:lnTo>
                  <a:pt x="139319" y="85343"/>
                </a:lnTo>
                <a:lnTo>
                  <a:pt x="137032" y="89026"/>
                </a:lnTo>
                <a:lnTo>
                  <a:pt x="130301" y="96646"/>
                </a:lnTo>
                <a:lnTo>
                  <a:pt x="122046" y="103124"/>
                </a:lnTo>
                <a:lnTo>
                  <a:pt x="117982" y="105409"/>
                </a:lnTo>
                <a:lnTo>
                  <a:pt x="113156" y="107568"/>
                </a:lnTo>
                <a:lnTo>
                  <a:pt x="108203" y="109346"/>
                </a:lnTo>
                <a:lnTo>
                  <a:pt x="103123" y="110616"/>
                </a:lnTo>
                <a:lnTo>
                  <a:pt x="97535" y="111378"/>
                </a:lnTo>
                <a:lnTo>
                  <a:pt x="91947" y="111632"/>
                </a:lnTo>
                <a:lnTo>
                  <a:pt x="86359" y="111378"/>
                </a:lnTo>
                <a:lnTo>
                  <a:pt x="80771" y="110616"/>
                </a:lnTo>
                <a:lnTo>
                  <a:pt x="75691" y="109346"/>
                </a:lnTo>
                <a:lnTo>
                  <a:pt x="70738" y="107568"/>
                </a:lnTo>
                <a:lnTo>
                  <a:pt x="65912" y="105537"/>
                </a:lnTo>
                <a:lnTo>
                  <a:pt x="61848" y="103124"/>
                </a:lnTo>
                <a:lnTo>
                  <a:pt x="54863" y="113791"/>
                </a:lnTo>
                <a:lnTo>
                  <a:pt x="60197" y="116839"/>
                </a:lnTo>
                <a:lnTo>
                  <a:pt x="65912" y="119379"/>
                </a:lnTo>
                <a:lnTo>
                  <a:pt x="72135" y="121538"/>
                </a:lnTo>
                <a:lnTo>
                  <a:pt x="78485" y="123062"/>
                </a:lnTo>
                <a:lnTo>
                  <a:pt x="85089" y="124078"/>
                </a:lnTo>
                <a:lnTo>
                  <a:pt x="91947" y="124332"/>
                </a:lnTo>
                <a:lnTo>
                  <a:pt x="98805" y="124078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5" name="object 195"/>
          <p:cNvSpPr/>
          <p:nvPr/>
        </p:nvSpPr>
        <p:spPr>
          <a:xfrm>
            <a:off x="1874012" y="3582742"/>
            <a:ext cx="102585" cy="62919"/>
          </a:xfrm>
          <a:custGeom>
            <a:avLst/>
            <a:gdLst/>
            <a:ahLst/>
            <a:cxnLst/>
            <a:rect l="l" t="t" r="r" b="b"/>
            <a:pathLst>
              <a:path w="102585" h="62919">
                <a:moveTo>
                  <a:pt x="0" y="62919"/>
                </a:moveTo>
                <a:lnTo>
                  <a:pt x="102585" y="62919"/>
                </a:lnTo>
                <a:lnTo>
                  <a:pt x="102585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1859914" y="3579876"/>
            <a:ext cx="134366" cy="37211"/>
          </a:xfrm>
          <a:custGeom>
            <a:avLst/>
            <a:gdLst/>
            <a:ahLst/>
            <a:cxnLst/>
            <a:rect l="l" t="t" r="r" b="b"/>
            <a:pathLst>
              <a:path w="134366" h="37211">
                <a:moveTo>
                  <a:pt x="134366" y="0"/>
                </a:moveTo>
                <a:lnTo>
                  <a:pt x="0" y="0"/>
                </a:lnTo>
                <a:lnTo>
                  <a:pt x="67183" y="37211"/>
                </a:lnTo>
                <a:lnTo>
                  <a:pt x="134366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1859914" y="3579876"/>
            <a:ext cx="134366" cy="37211"/>
          </a:xfrm>
          <a:custGeom>
            <a:avLst/>
            <a:gdLst/>
            <a:ahLst/>
            <a:cxnLst/>
            <a:rect l="l" t="t" r="r" b="b"/>
            <a:pathLst>
              <a:path w="134366" h="37211">
                <a:moveTo>
                  <a:pt x="134366" y="0"/>
                </a:moveTo>
                <a:lnTo>
                  <a:pt x="67183" y="37211"/>
                </a:lnTo>
                <a:lnTo>
                  <a:pt x="0" y="0"/>
                </a:lnTo>
                <a:lnTo>
                  <a:pt x="134366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1832483" y="3519804"/>
            <a:ext cx="183769" cy="175133"/>
          </a:xfrm>
          <a:custGeom>
            <a:avLst/>
            <a:gdLst/>
            <a:ahLst/>
            <a:cxnLst/>
            <a:rect l="l" t="t" r="r" b="b"/>
            <a:pathLst>
              <a:path w="183769" h="175133">
                <a:moveTo>
                  <a:pt x="99949" y="162052"/>
                </a:moveTo>
                <a:lnTo>
                  <a:pt x="91821" y="162433"/>
                </a:lnTo>
                <a:lnTo>
                  <a:pt x="83819" y="162052"/>
                </a:lnTo>
                <a:lnTo>
                  <a:pt x="75946" y="160909"/>
                </a:lnTo>
                <a:lnTo>
                  <a:pt x="68453" y="159131"/>
                </a:lnTo>
                <a:lnTo>
                  <a:pt x="61214" y="156591"/>
                </a:lnTo>
                <a:lnTo>
                  <a:pt x="54356" y="153416"/>
                </a:lnTo>
                <a:lnTo>
                  <a:pt x="47625" y="149606"/>
                </a:lnTo>
                <a:lnTo>
                  <a:pt x="36068" y="140589"/>
                </a:lnTo>
                <a:lnTo>
                  <a:pt x="26416" y="129794"/>
                </a:lnTo>
                <a:lnTo>
                  <a:pt x="27305" y="149987"/>
                </a:lnTo>
                <a:lnTo>
                  <a:pt x="40512" y="160274"/>
                </a:lnTo>
                <a:lnTo>
                  <a:pt x="48514" y="164846"/>
                </a:lnTo>
                <a:lnTo>
                  <a:pt x="56515" y="168402"/>
                </a:lnTo>
                <a:lnTo>
                  <a:pt x="64897" y="171323"/>
                </a:lnTo>
                <a:lnTo>
                  <a:pt x="73660" y="173355"/>
                </a:lnTo>
                <a:lnTo>
                  <a:pt x="82550" y="174625"/>
                </a:lnTo>
                <a:lnTo>
                  <a:pt x="91821" y="175133"/>
                </a:lnTo>
                <a:lnTo>
                  <a:pt x="101092" y="174625"/>
                </a:lnTo>
                <a:lnTo>
                  <a:pt x="110109" y="173355"/>
                </a:lnTo>
                <a:lnTo>
                  <a:pt x="118872" y="171323"/>
                </a:lnTo>
                <a:lnTo>
                  <a:pt x="127381" y="168402"/>
                </a:lnTo>
                <a:lnTo>
                  <a:pt x="135128" y="164846"/>
                </a:lnTo>
                <a:lnTo>
                  <a:pt x="143256" y="160274"/>
                </a:lnTo>
                <a:lnTo>
                  <a:pt x="156464" y="149860"/>
                </a:lnTo>
                <a:lnTo>
                  <a:pt x="167386" y="137414"/>
                </a:lnTo>
                <a:lnTo>
                  <a:pt x="172466" y="129921"/>
                </a:lnTo>
                <a:lnTo>
                  <a:pt x="176403" y="122047"/>
                </a:lnTo>
                <a:lnTo>
                  <a:pt x="179578" y="113919"/>
                </a:lnTo>
                <a:lnTo>
                  <a:pt x="181864" y="105410"/>
                </a:lnTo>
                <a:lnTo>
                  <a:pt x="183261" y="96647"/>
                </a:lnTo>
                <a:lnTo>
                  <a:pt x="183769" y="87630"/>
                </a:lnTo>
                <a:lnTo>
                  <a:pt x="183261" y="78486"/>
                </a:lnTo>
                <a:lnTo>
                  <a:pt x="181864" y="69850"/>
                </a:lnTo>
                <a:lnTo>
                  <a:pt x="179578" y="61341"/>
                </a:lnTo>
                <a:lnTo>
                  <a:pt x="176403" y="53086"/>
                </a:lnTo>
                <a:lnTo>
                  <a:pt x="172466" y="45339"/>
                </a:lnTo>
                <a:lnTo>
                  <a:pt x="167512" y="37719"/>
                </a:lnTo>
                <a:lnTo>
                  <a:pt x="156464" y="25146"/>
                </a:lnTo>
                <a:lnTo>
                  <a:pt x="143256" y="14859"/>
                </a:lnTo>
                <a:lnTo>
                  <a:pt x="135128" y="10287"/>
                </a:lnTo>
                <a:lnTo>
                  <a:pt x="127381" y="6731"/>
                </a:lnTo>
                <a:lnTo>
                  <a:pt x="118872" y="3810"/>
                </a:lnTo>
                <a:lnTo>
                  <a:pt x="110109" y="1650"/>
                </a:lnTo>
                <a:lnTo>
                  <a:pt x="101092" y="381"/>
                </a:lnTo>
                <a:lnTo>
                  <a:pt x="91821" y="0"/>
                </a:lnTo>
                <a:lnTo>
                  <a:pt x="82550" y="381"/>
                </a:lnTo>
                <a:lnTo>
                  <a:pt x="73660" y="1650"/>
                </a:lnTo>
                <a:lnTo>
                  <a:pt x="64897" y="3810"/>
                </a:lnTo>
                <a:lnTo>
                  <a:pt x="56515" y="6731"/>
                </a:lnTo>
                <a:lnTo>
                  <a:pt x="48514" y="10287"/>
                </a:lnTo>
                <a:lnTo>
                  <a:pt x="40512" y="14859"/>
                </a:lnTo>
                <a:lnTo>
                  <a:pt x="27305" y="25146"/>
                </a:lnTo>
                <a:lnTo>
                  <a:pt x="16129" y="37719"/>
                </a:lnTo>
                <a:lnTo>
                  <a:pt x="11303" y="45466"/>
                </a:lnTo>
                <a:lnTo>
                  <a:pt x="7366" y="53086"/>
                </a:lnTo>
                <a:lnTo>
                  <a:pt x="4191" y="61341"/>
                </a:lnTo>
                <a:lnTo>
                  <a:pt x="1905" y="69850"/>
                </a:lnTo>
                <a:lnTo>
                  <a:pt x="508" y="78486"/>
                </a:lnTo>
                <a:lnTo>
                  <a:pt x="0" y="87630"/>
                </a:lnTo>
                <a:lnTo>
                  <a:pt x="508" y="96774"/>
                </a:lnTo>
                <a:lnTo>
                  <a:pt x="1905" y="105410"/>
                </a:lnTo>
                <a:lnTo>
                  <a:pt x="4191" y="113919"/>
                </a:lnTo>
                <a:lnTo>
                  <a:pt x="7366" y="122047"/>
                </a:lnTo>
                <a:lnTo>
                  <a:pt x="11303" y="129794"/>
                </a:lnTo>
                <a:lnTo>
                  <a:pt x="16256" y="137414"/>
                </a:lnTo>
                <a:lnTo>
                  <a:pt x="16256" y="109982"/>
                </a:lnTo>
                <a:lnTo>
                  <a:pt x="14350" y="102743"/>
                </a:lnTo>
                <a:lnTo>
                  <a:pt x="13081" y="95377"/>
                </a:lnTo>
                <a:lnTo>
                  <a:pt x="12700" y="87630"/>
                </a:lnTo>
                <a:lnTo>
                  <a:pt x="13081" y="79883"/>
                </a:lnTo>
                <a:lnTo>
                  <a:pt x="14350" y="72517"/>
                </a:lnTo>
                <a:lnTo>
                  <a:pt x="16256" y="65278"/>
                </a:lnTo>
                <a:lnTo>
                  <a:pt x="19050" y="58293"/>
                </a:lnTo>
                <a:lnTo>
                  <a:pt x="22352" y="51816"/>
                </a:lnTo>
                <a:lnTo>
                  <a:pt x="26416" y="45339"/>
                </a:lnTo>
                <a:lnTo>
                  <a:pt x="36068" y="34417"/>
                </a:lnTo>
                <a:lnTo>
                  <a:pt x="47625" y="25400"/>
                </a:lnTo>
                <a:lnTo>
                  <a:pt x="54356" y="21590"/>
                </a:lnTo>
                <a:lnTo>
                  <a:pt x="61214" y="18542"/>
                </a:lnTo>
                <a:lnTo>
                  <a:pt x="68453" y="16002"/>
                </a:lnTo>
                <a:lnTo>
                  <a:pt x="75946" y="14224"/>
                </a:lnTo>
                <a:lnTo>
                  <a:pt x="83819" y="13081"/>
                </a:lnTo>
                <a:lnTo>
                  <a:pt x="91821" y="12700"/>
                </a:lnTo>
                <a:lnTo>
                  <a:pt x="99949" y="13081"/>
                </a:lnTo>
                <a:lnTo>
                  <a:pt x="107696" y="14224"/>
                </a:lnTo>
                <a:lnTo>
                  <a:pt x="115316" y="16002"/>
                </a:lnTo>
                <a:lnTo>
                  <a:pt x="122555" y="18542"/>
                </a:lnTo>
                <a:lnTo>
                  <a:pt x="129412" y="21590"/>
                </a:lnTo>
                <a:lnTo>
                  <a:pt x="136144" y="25400"/>
                </a:lnTo>
                <a:lnTo>
                  <a:pt x="147700" y="34417"/>
                </a:lnTo>
                <a:lnTo>
                  <a:pt x="157353" y="45339"/>
                </a:lnTo>
                <a:lnTo>
                  <a:pt x="161417" y="51689"/>
                </a:lnTo>
                <a:lnTo>
                  <a:pt x="164846" y="58293"/>
                </a:lnTo>
                <a:lnTo>
                  <a:pt x="167512" y="65278"/>
                </a:lnTo>
                <a:lnTo>
                  <a:pt x="169418" y="72517"/>
                </a:lnTo>
                <a:lnTo>
                  <a:pt x="170687" y="79883"/>
                </a:lnTo>
                <a:lnTo>
                  <a:pt x="171069" y="87630"/>
                </a:lnTo>
                <a:lnTo>
                  <a:pt x="170687" y="95250"/>
                </a:lnTo>
                <a:lnTo>
                  <a:pt x="169418" y="102743"/>
                </a:lnTo>
                <a:lnTo>
                  <a:pt x="167512" y="109982"/>
                </a:lnTo>
                <a:lnTo>
                  <a:pt x="164846" y="116840"/>
                </a:lnTo>
                <a:lnTo>
                  <a:pt x="161417" y="123444"/>
                </a:lnTo>
                <a:lnTo>
                  <a:pt x="157353" y="129794"/>
                </a:lnTo>
                <a:lnTo>
                  <a:pt x="147700" y="140589"/>
                </a:lnTo>
                <a:lnTo>
                  <a:pt x="136144" y="149606"/>
                </a:lnTo>
                <a:lnTo>
                  <a:pt x="129412" y="153416"/>
                </a:lnTo>
                <a:lnTo>
                  <a:pt x="122555" y="156591"/>
                </a:lnTo>
                <a:lnTo>
                  <a:pt x="115316" y="159131"/>
                </a:lnTo>
                <a:lnTo>
                  <a:pt x="107696" y="160909"/>
                </a:lnTo>
                <a:lnTo>
                  <a:pt x="99949" y="162052"/>
                </a:lnTo>
                <a:close/>
              </a:path>
              <a:path w="183769" h="175133">
                <a:moveTo>
                  <a:pt x="27305" y="149987"/>
                </a:moveTo>
                <a:lnTo>
                  <a:pt x="26416" y="129794"/>
                </a:lnTo>
                <a:lnTo>
                  <a:pt x="22352" y="123444"/>
                </a:lnTo>
                <a:lnTo>
                  <a:pt x="19050" y="116840"/>
                </a:lnTo>
                <a:lnTo>
                  <a:pt x="16256" y="109982"/>
                </a:lnTo>
                <a:lnTo>
                  <a:pt x="16256" y="137414"/>
                </a:lnTo>
                <a:lnTo>
                  <a:pt x="27305" y="149987"/>
                </a:lnTo>
                <a:close/>
              </a:path>
              <a:path w="183769" h="175133">
                <a:moveTo>
                  <a:pt x="25400" y="87630"/>
                </a:moveTo>
                <a:lnTo>
                  <a:pt x="25781" y="93980"/>
                </a:lnTo>
                <a:lnTo>
                  <a:pt x="26797" y="100076"/>
                </a:lnTo>
                <a:lnTo>
                  <a:pt x="28321" y="106045"/>
                </a:lnTo>
                <a:lnTo>
                  <a:pt x="30606" y="111633"/>
                </a:lnTo>
                <a:lnTo>
                  <a:pt x="33400" y="117094"/>
                </a:lnTo>
                <a:lnTo>
                  <a:pt x="36575" y="122047"/>
                </a:lnTo>
                <a:lnTo>
                  <a:pt x="39243" y="97409"/>
                </a:lnTo>
                <a:lnTo>
                  <a:pt x="38481" y="92583"/>
                </a:lnTo>
                <a:lnTo>
                  <a:pt x="38100" y="87630"/>
                </a:lnTo>
                <a:lnTo>
                  <a:pt x="38481" y="82677"/>
                </a:lnTo>
                <a:lnTo>
                  <a:pt x="39243" y="77724"/>
                </a:lnTo>
                <a:lnTo>
                  <a:pt x="36575" y="53086"/>
                </a:lnTo>
                <a:lnTo>
                  <a:pt x="33400" y="58039"/>
                </a:lnTo>
                <a:lnTo>
                  <a:pt x="30606" y="63500"/>
                </a:lnTo>
                <a:lnTo>
                  <a:pt x="28321" y="69215"/>
                </a:lnTo>
                <a:lnTo>
                  <a:pt x="26797" y="75057"/>
                </a:lnTo>
                <a:lnTo>
                  <a:pt x="25781" y="81280"/>
                </a:lnTo>
                <a:lnTo>
                  <a:pt x="25400" y="87630"/>
                </a:lnTo>
                <a:close/>
              </a:path>
              <a:path w="183769" h="175133">
                <a:moveTo>
                  <a:pt x="46736" y="114300"/>
                </a:moveTo>
                <a:lnTo>
                  <a:pt x="44450" y="110744"/>
                </a:lnTo>
                <a:lnTo>
                  <a:pt x="42164" y="106426"/>
                </a:lnTo>
                <a:lnTo>
                  <a:pt x="40512" y="102108"/>
                </a:lnTo>
                <a:lnTo>
                  <a:pt x="39243" y="97409"/>
                </a:lnTo>
                <a:lnTo>
                  <a:pt x="36575" y="122047"/>
                </a:lnTo>
                <a:lnTo>
                  <a:pt x="44831" y="131318"/>
                </a:lnTo>
                <a:lnTo>
                  <a:pt x="54737" y="139065"/>
                </a:lnTo>
                <a:lnTo>
                  <a:pt x="60071" y="142113"/>
                </a:lnTo>
                <a:lnTo>
                  <a:pt x="65912" y="144780"/>
                </a:lnTo>
                <a:lnTo>
                  <a:pt x="72009" y="146939"/>
                </a:lnTo>
                <a:lnTo>
                  <a:pt x="78359" y="148463"/>
                </a:lnTo>
                <a:lnTo>
                  <a:pt x="85090" y="149352"/>
                </a:lnTo>
                <a:lnTo>
                  <a:pt x="91821" y="149733"/>
                </a:lnTo>
                <a:lnTo>
                  <a:pt x="98679" y="149352"/>
                </a:lnTo>
                <a:lnTo>
                  <a:pt x="105283" y="148463"/>
                </a:lnTo>
                <a:lnTo>
                  <a:pt x="111633" y="146939"/>
                </a:lnTo>
                <a:lnTo>
                  <a:pt x="117856" y="144780"/>
                </a:lnTo>
                <a:lnTo>
                  <a:pt x="123698" y="142113"/>
                </a:lnTo>
                <a:lnTo>
                  <a:pt x="129031" y="139065"/>
                </a:lnTo>
                <a:lnTo>
                  <a:pt x="139065" y="131318"/>
                </a:lnTo>
                <a:lnTo>
                  <a:pt x="147193" y="122047"/>
                </a:lnTo>
                <a:lnTo>
                  <a:pt x="150494" y="117094"/>
                </a:lnTo>
                <a:lnTo>
                  <a:pt x="153162" y="111633"/>
                </a:lnTo>
                <a:lnTo>
                  <a:pt x="155448" y="106045"/>
                </a:lnTo>
                <a:lnTo>
                  <a:pt x="156972" y="100076"/>
                </a:lnTo>
                <a:lnTo>
                  <a:pt x="157987" y="93853"/>
                </a:lnTo>
                <a:lnTo>
                  <a:pt x="158369" y="87630"/>
                </a:lnTo>
                <a:lnTo>
                  <a:pt x="157987" y="81280"/>
                </a:lnTo>
                <a:lnTo>
                  <a:pt x="156972" y="75057"/>
                </a:lnTo>
                <a:lnTo>
                  <a:pt x="155448" y="69215"/>
                </a:lnTo>
                <a:lnTo>
                  <a:pt x="153162" y="63500"/>
                </a:lnTo>
                <a:lnTo>
                  <a:pt x="150494" y="58166"/>
                </a:lnTo>
                <a:lnTo>
                  <a:pt x="147193" y="53086"/>
                </a:lnTo>
                <a:lnTo>
                  <a:pt x="139065" y="43815"/>
                </a:lnTo>
                <a:lnTo>
                  <a:pt x="129031" y="36068"/>
                </a:lnTo>
                <a:lnTo>
                  <a:pt x="123698" y="33020"/>
                </a:lnTo>
                <a:lnTo>
                  <a:pt x="117856" y="30353"/>
                </a:lnTo>
                <a:lnTo>
                  <a:pt x="111633" y="28194"/>
                </a:lnTo>
                <a:lnTo>
                  <a:pt x="105283" y="26670"/>
                </a:lnTo>
                <a:lnTo>
                  <a:pt x="98679" y="25781"/>
                </a:lnTo>
                <a:lnTo>
                  <a:pt x="91821" y="25400"/>
                </a:lnTo>
                <a:lnTo>
                  <a:pt x="85090" y="25781"/>
                </a:lnTo>
                <a:lnTo>
                  <a:pt x="78359" y="26670"/>
                </a:lnTo>
                <a:lnTo>
                  <a:pt x="72009" y="28194"/>
                </a:lnTo>
                <a:lnTo>
                  <a:pt x="65912" y="30353"/>
                </a:lnTo>
                <a:lnTo>
                  <a:pt x="60071" y="33020"/>
                </a:lnTo>
                <a:lnTo>
                  <a:pt x="54737" y="36068"/>
                </a:lnTo>
                <a:lnTo>
                  <a:pt x="44831" y="43815"/>
                </a:lnTo>
                <a:lnTo>
                  <a:pt x="36575" y="53086"/>
                </a:lnTo>
                <a:lnTo>
                  <a:pt x="39243" y="77724"/>
                </a:lnTo>
                <a:lnTo>
                  <a:pt x="40512" y="73152"/>
                </a:lnTo>
                <a:lnTo>
                  <a:pt x="42164" y="68707"/>
                </a:lnTo>
                <a:lnTo>
                  <a:pt x="44450" y="64389"/>
                </a:lnTo>
                <a:lnTo>
                  <a:pt x="46736" y="60706"/>
                </a:lnTo>
                <a:lnTo>
                  <a:pt x="53467" y="53086"/>
                </a:lnTo>
                <a:lnTo>
                  <a:pt x="61849" y="46609"/>
                </a:lnTo>
                <a:lnTo>
                  <a:pt x="65786" y="44323"/>
                </a:lnTo>
                <a:lnTo>
                  <a:pt x="70612" y="42164"/>
                </a:lnTo>
                <a:lnTo>
                  <a:pt x="75565" y="40386"/>
                </a:lnTo>
                <a:lnTo>
                  <a:pt x="80772" y="39243"/>
                </a:lnTo>
                <a:lnTo>
                  <a:pt x="86233" y="38354"/>
                </a:lnTo>
                <a:lnTo>
                  <a:pt x="91821" y="38100"/>
                </a:lnTo>
                <a:lnTo>
                  <a:pt x="97409" y="38354"/>
                </a:lnTo>
                <a:lnTo>
                  <a:pt x="102997" y="39243"/>
                </a:lnTo>
                <a:lnTo>
                  <a:pt x="108077" y="40386"/>
                </a:lnTo>
                <a:lnTo>
                  <a:pt x="113156" y="42164"/>
                </a:lnTo>
                <a:lnTo>
                  <a:pt x="117856" y="44323"/>
                </a:lnTo>
                <a:lnTo>
                  <a:pt x="122047" y="46609"/>
                </a:lnTo>
                <a:lnTo>
                  <a:pt x="130302" y="53086"/>
                </a:lnTo>
                <a:lnTo>
                  <a:pt x="137033" y="60706"/>
                </a:lnTo>
                <a:lnTo>
                  <a:pt x="139446" y="64516"/>
                </a:lnTo>
                <a:lnTo>
                  <a:pt x="141605" y="68707"/>
                </a:lnTo>
                <a:lnTo>
                  <a:pt x="143383" y="73152"/>
                </a:lnTo>
                <a:lnTo>
                  <a:pt x="144525" y="77724"/>
                </a:lnTo>
                <a:lnTo>
                  <a:pt x="145415" y="82677"/>
                </a:lnTo>
                <a:lnTo>
                  <a:pt x="145669" y="87630"/>
                </a:lnTo>
                <a:lnTo>
                  <a:pt x="145415" y="92456"/>
                </a:lnTo>
                <a:lnTo>
                  <a:pt x="144525" y="97409"/>
                </a:lnTo>
                <a:lnTo>
                  <a:pt x="143383" y="102108"/>
                </a:lnTo>
                <a:lnTo>
                  <a:pt x="141605" y="106426"/>
                </a:lnTo>
                <a:lnTo>
                  <a:pt x="139446" y="110617"/>
                </a:lnTo>
                <a:lnTo>
                  <a:pt x="137033" y="114300"/>
                </a:lnTo>
                <a:lnTo>
                  <a:pt x="130302" y="122047"/>
                </a:lnTo>
                <a:lnTo>
                  <a:pt x="122047" y="128524"/>
                </a:lnTo>
                <a:lnTo>
                  <a:pt x="117856" y="130810"/>
                </a:lnTo>
                <a:lnTo>
                  <a:pt x="113156" y="132969"/>
                </a:lnTo>
                <a:lnTo>
                  <a:pt x="108077" y="134747"/>
                </a:lnTo>
                <a:lnTo>
                  <a:pt x="102997" y="135890"/>
                </a:lnTo>
                <a:lnTo>
                  <a:pt x="97409" y="136779"/>
                </a:lnTo>
                <a:lnTo>
                  <a:pt x="91821" y="137033"/>
                </a:lnTo>
                <a:lnTo>
                  <a:pt x="86233" y="136779"/>
                </a:lnTo>
                <a:lnTo>
                  <a:pt x="80772" y="135890"/>
                </a:lnTo>
                <a:lnTo>
                  <a:pt x="75565" y="134747"/>
                </a:lnTo>
                <a:lnTo>
                  <a:pt x="70612" y="132969"/>
                </a:lnTo>
                <a:lnTo>
                  <a:pt x="65786" y="130810"/>
                </a:lnTo>
                <a:lnTo>
                  <a:pt x="61849" y="128524"/>
                </a:lnTo>
                <a:lnTo>
                  <a:pt x="53467" y="122047"/>
                </a:lnTo>
                <a:lnTo>
                  <a:pt x="46736" y="11430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1875282" y="4003112"/>
            <a:ext cx="102585" cy="62919"/>
          </a:xfrm>
          <a:custGeom>
            <a:avLst/>
            <a:gdLst/>
            <a:ahLst/>
            <a:cxnLst/>
            <a:rect l="l" t="t" r="r" b="b"/>
            <a:pathLst>
              <a:path w="102585" h="62919">
                <a:moveTo>
                  <a:pt x="0" y="62919"/>
                </a:moveTo>
                <a:lnTo>
                  <a:pt x="102585" y="62919"/>
                </a:lnTo>
                <a:lnTo>
                  <a:pt x="102585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1861185" y="4000246"/>
            <a:ext cx="134365" cy="37211"/>
          </a:xfrm>
          <a:custGeom>
            <a:avLst/>
            <a:gdLst/>
            <a:ahLst/>
            <a:cxnLst/>
            <a:rect l="l" t="t" r="r" b="b"/>
            <a:pathLst>
              <a:path w="134365" h="37211">
                <a:moveTo>
                  <a:pt x="134365" y="0"/>
                </a:moveTo>
                <a:lnTo>
                  <a:pt x="0" y="0"/>
                </a:lnTo>
                <a:lnTo>
                  <a:pt x="67182" y="37210"/>
                </a:lnTo>
                <a:lnTo>
                  <a:pt x="134365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1861185" y="4000246"/>
            <a:ext cx="134365" cy="37211"/>
          </a:xfrm>
          <a:custGeom>
            <a:avLst/>
            <a:gdLst/>
            <a:ahLst/>
            <a:cxnLst/>
            <a:rect l="l" t="t" r="r" b="b"/>
            <a:pathLst>
              <a:path w="134365" h="37211">
                <a:moveTo>
                  <a:pt x="134365" y="0"/>
                </a:moveTo>
                <a:lnTo>
                  <a:pt x="67182" y="37210"/>
                </a:lnTo>
                <a:lnTo>
                  <a:pt x="0" y="0"/>
                </a:lnTo>
                <a:lnTo>
                  <a:pt x="134365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1833752" y="3940175"/>
            <a:ext cx="183769" cy="175260"/>
          </a:xfrm>
          <a:custGeom>
            <a:avLst/>
            <a:gdLst/>
            <a:ahLst/>
            <a:cxnLst/>
            <a:rect l="l" t="t" r="r" b="b"/>
            <a:pathLst>
              <a:path w="183769" h="175260">
                <a:moveTo>
                  <a:pt x="16256" y="109981"/>
                </a:moveTo>
                <a:lnTo>
                  <a:pt x="14351" y="102743"/>
                </a:lnTo>
                <a:lnTo>
                  <a:pt x="13081" y="95376"/>
                </a:lnTo>
                <a:lnTo>
                  <a:pt x="12700" y="87502"/>
                </a:lnTo>
                <a:lnTo>
                  <a:pt x="13081" y="79882"/>
                </a:lnTo>
                <a:lnTo>
                  <a:pt x="14351" y="72389"/>
                </a:lnTo>
                <a:lnTo>
                  <a:pt x="16256" y="65150"/>
                </a:lnTo>
                <a:lnTo>
                  <a:pt x="18923" y="58293"/>
                </a:lnTo>
                <a:lnTo>
                  <a:pt x="22352" y="51688"/>
                </a:lnTo>
                <a:lnTo>
                  <a:pt x="26416" y="45466"/>
                </a:lnTo>
                <a:lnTo>
                  <a:pt x="36068" y="34543"/>
                </a:lnTo>
                <a:lnTo>
                  <a:pt x="47625" y="25526"/>
                </a:lnTo>
                <a:lnTo>
                  <a:pt x="54229" y="21717"/>
                </a:lnTo>
                <a:lnTo>
                  <a:pt x="61214" y="18668"/>
                </a:lnTo>
                <a:lnTo>
                  <a:pt x="68453" y="16001"/>
                </a:lnTo>
                <a:lnTo>
                  <a:pt x="75946" y="14224"/>
                </a:lnTo>
                <a:lnTo>
                  <a:pt x="83820" y="13081"/>
                </a:lnTo>
                <a:lnTo>
                  <a:pt x="91821" y="12700"/>
                </a:lnTo>
                <a:lnTo>
                  <a:pt x="99822" y="13081"/>
                </a:lnTo>
                <a:lnTo>
                  <a:pt x="107696" y="14224"/>
                </a:lnTo>
                <a:lnTo>
                  <a:pt x="115189" y="16001"/>
                </a:lnTo>
                <a:lnTo>
                  <a:pt x="122555" y="18668"/>
                </a:lnTo>
                <a:lnTo>
                  <a:pt x="129413" y="21717"/>
                </a:lnTo>
                <a:lnTo>
                  <a:pt x="136144" y="25526"/>
                </a:lnTo>
                <a:lnTo>
                  <a:pt x="147701" y="34543"/>
                </a:lnTo>
                <a:lnTo>
                  <a:pt x="157226" y="45466"/>
                </a:lnTo>
                <a:lnTo>
                  <a:pt x="161417" y="51688"/>
                </a:lnTo>
                <a:lnTo>
                  <a:pt x="164719" y="58293"/>
                </a:lnTo>
                <a:lnTo>
                  <a:pt x="167513" y="65150"/>
                </a:lnTo>
                <a:lnTo>
                  <a:pt x="169418" y="72389"/>
                </a:lnTo>
                <a:lnTo>
                  <a:pt x="170688" y="79756"/>
                </a:lnTo>
                <a:lnTo>
                  <a:pt x="171069" y="87502"/>
                </a:lnTo>
                <a:lnTo>
                  <a:pt x="170688" y="95376"/>
                </a:lnTo>
                <a:lnTo>
                  <a:pt x="169418" y="102743"/>
                </a:lnTo>
                <a:lnTo>
                  <a:pt x="167513" y="109981"/>
                </a:lnTo>
                <a:lnTo>
                  <a:pt x="164719" y="116839"/>
                </a:lnTo>
                <a:lnTo>
                  <a:pt x="161417" y="123443"/>
                </a:lnTo>
                <a:lnTo>
                  <a:pt x="167386" y="137413"/>
                </a:lnTo>
                <a:lnTo>
                  <a:pt x="172466" y="129793"/>
                </a:lnTo>
                <a:lnTo>
                  <a:pt x="176403" y="122047"/>
                </a:lnTo>
                <a:lnTo>
                  <a:pt x="179578" y="113918"/>
                </a:lnTo>
                <a:lnTo>
                  <a:pt x="181864" y="105410"/>
                </a:lnTo>
                <a:lnTo>
                  <a:pt x="183261" y="96774"/>
                </a:lnTo>
                <a:lnTo>
                  <a:pt x="183769" y="87502"/>
                </a:lnTo>
                <a:lnTo>
                  <a:pt x="183261" y="78358"/>
                </a:lnTo>
                <a:lnTo>
                  <a:pt x="181864" y="69723"/>
                </a:lnTo>
                <a:lnTo>
                  <a:pt x="179578" y="61213"/>
                </a:lnTo>
                <a:lnTo>
                  <a:pt x="176403" y="53086"/>
                </a:lnTo>
                <a:lnTo>
                  <a:pt x="172466" y="45338"/>
                </a:lnTo>
                <a:lnTo>
                  <a:pt x="167386" y="37718"/>
                </a:lnTo>
                <a:lnTo>
                  <a:pt x="156464" y="25273"/>
                </a:lnTo>
                <a:lnTo>
                  <a:pt x="143129" y="14858"/>
                </a:lnTo>
                <a:lnTo>
                  <a:pt x="135128" y="10413"/>
                </a:lnTo>
                <a:lnTo>
                  <a:pt x="127381" y="6857"/>
                </a:lnTo>
                <a:lnTo>
                  <a:pt x="118745" y="3810"/>
                </a:lnTo>
                <a:lnTo>
                  <a:pt x="109982" y="1777"/>
                </a:lnTo>
                <a:lnTo>
                  <a:pt x="101092" y="507"/>
                </a:lnTo>
                <a:lnTo>
                  <a:pt x="91821" y="0"/>
                </a:lnTo>
                <a:lnTo>
                  <a:pt x="82550" y="507"/>
                </a:lnTo>
                <a:lnTo>
                  <a:pt x="73660" y="1777"/>
                </a:lnTo>
                <a:lnTo>
                  <a:pt x="64770" y="3810"/>
                </a:lnTo>
                <a:lnTo>
                  <a:pt x="56388" y="6857"/>
                </a:lnTo>
                <a:lnTo>
                  <a:pt x="48514" y="10413"/>
                </a:lnTo>
                <a:lnTo>
                  <a:pt x="40513" y="14986"/>
                </a:lnTo>
                <a:lnTo>
                  <a:pt x="27305" y="25273"/>
                </a:lnTo>
                <a:lnTo>
                  <a:pt x="16256" y="37718"/>
                </a:lnTo>
                <a:lnTo>
                  <a:pt x="11303" y="45338"/>
                </a:lnTo>
                <a:lnTo>
                  <a:pt x="7366" y="53086"/>
                </a:lnTo>
                <a:lnTo>
                  <a:pt x="4191" y="61213"/>
                </a:lnTo>
                <a:lnTo>
                  <a:pt x="1905" y="69723"/>
                </a:lnTo>
                <a:lnTo>
                  <a:pt x="508" y="78486"/>
                </a:lnTo>
                <a:lnTo>
                  <a:pt x="0" y="87502"/>
                </a:lnTo>
                <a:lnTo>
                  <a:pt x="508" y="96774"/>
                </a:lnTo>
                <a:lnTo>
                  <a:pt x="1905" y="105410"/>
                </a:lnTo>
                <a:lnTo>
                  <a:pt x="4191" y="113918"/>
                </a:lnTo>
                <a:lnTo>
                  <a:pt x="7366" y="122047"/>
                </a:lnTo>
                <a:lnTo>
                  <a:pt x="11303" y="129793"/>
                </a:lnTo>
                <a:lnTo>
                  <a:pt x="16129" y="137413"/>
                </a:lnTo>
                <a:lnTo>
                  <a:pt x="27305" y="149987"/>
                </a:lnTo>
                <a:lnTo>
                  <a:pt x="26289" y="129667"/>
                </a:lnTo>
                <a:lnTo>
                  <a:pt x="22352" y="123443"/>
                </a:lnTo>
                <a:lnTo>
                  <a:pt x="18923" y="116839"/>
                </a:lnTo>
                <a:lnTo>
                  <a:pt x="16256" y="109981"/>
                </a:lnTo>
                <a:close/>
              </a:path>
              <a:path w="183769" h="175260">
                <a:moveTo>
                  <a:pt x="99822" y="162051"/>
                </a:moveTo>
                <a:lnTo>
                  <a:pt x="91821" y="162560"/>
                </a:lnTo>
                <a:lnTo>
                  <a:pt x="83820" y="162051"/>
                </a:lnTo>
                <a:lnTo>
                  <a:pt x="75946" y="160908"/>
                </a:lnTo>
                <a:lnTo>
                  <a:pt x="68453" y="159257"/>
                </a:lnTo>
                <a:lnTo>
                  <a:pt x="61214" y="156591"/>
                </a:lnTo>
                <a:lnTo>
                  <a:pt x="54229" y="153543"/>
                </a:lnTo>
                <a:lnTo>
                  <a:pt x="47625" y="149732"/>
                </a:lnTo>
                <a:lnTo>
                  <a:pt x="36068" y="140716"/>
                </a:lnTo>
                <a:lnTo>
                  <a:pt x="26289" y="129667"/>
                </a:lnTo>
                <a:lnTo>
                  <a:pt x="27305" y="149987"/>
                </a:lnTo>
                <a:lnTo>
                  <a:pt x="40513" y="160274"/>
                </a:lnTo>
                <a:lnTo>
                  <a:pt x="48514" y="164845"/>
                </a:lnTo>
                <a:lnTo>
                  <a:pt x="56388" y="168401"/>
                </a:lnTo>
                <a:lnTo>
                  <a:pt x="64770" y="171450"/>
                </a:lnTo>
                <a:lnTo>
                  <a:pt x="73660" y="173481"/>
                </a:lnTo>
                <a:lnTo>
                  <a:pt x="82550" y="174751"/>
                </a:lnTo>
                <a:lnTo>
                  <a:pt x="91821" y="175260"/>
                </a:lnTo>
                <a:lnTo>
                  <a:pt x="101092" y="174751"/>
                </a:lnTo>
                <a:lnTo>
                  <a:pt x="109982" y="173481"/>
                </a:lnTo>
                <a:lnTo>
                  <a:pt x="118745" y="171450"/>
                </a:lnTo>
                <a:lnTo>
                  <a:pt x="127381" y="168401"/>
                </a:lnTo>
                <a:lnTo>
                  <a:pt x="135128" y="164845"/>
                </a:lnTo>
                <a:lnTo>
                  <a:pt x="143129" y="160274"/>
                </a:lnTo>
                <a:lnTo>
                  <a:pt x="156464" y="149987"/>
                </a:lnTo>
                <a:lnTo>
                  <a:pt x="167386" y="137413"/>
                </a:lnTo>
                <a:lnTo>
                  <a:pt x="161417" y="123443"/>
                </a:lnTo>
                <a:lnTo>
                  <a:pt x="157226" y="129667"/>
                </a:lnTo>
                <a:lnTo>
                  <a:pt x="147701" y="140716"/>
                </a:lnTo>
                <a:lnTo>
                  <a:pt x="136144" y="149732"/>
                </a:lnTo>
                <a:lnTo>
                  <a:pt x="129413" y="153543"/>
                </a:lnTo>
                <a:lnTo>
                  <a:pt x="122555" y="156591"/>
                </a:lnTo>
                <a:lnTo>
                  <a:pt x="115189" y="159257"/>
                </a:lnTo>
                <a:lnTo>
                  <a:pt x="107696" y="160908"/>
                </a:lnTo>
                <a:lnTo>
                  <a:pt x="99822" y="162051"/>
                </a:lnTo>
                <a:close/>
              </a:path>
              <a:path w="183769" h="175260">
                <a:moveTo>
                  <a:pt x="98679" y="149479"/>
                </a:moveTo>
                <a:lnTo>
                  <a:pt x="105283" y="148462"/>
                </a:lnTo>
                <a:lnTo>
                  <a:pt x="111633" y="146938"/>
                </a:lnTo>
                <a:lnTo>
                  <a:pt x="117856" y="144780"/>
                </a:lnTo>
                <a:lnTo>
                  <a:pt x="123571" y="142239"/>
                </a:lnTo>
                <a:lnTo>
                  <a:pt x="129032" y="139192"/>
                </a:lnTo>
                <a:lnTo>
                  <a:pt x="138938" y="131444"/>
                </a:lnTo>
                <a:lnTo>
                  <a:pt x="147193" y="122047"/>
                </a:lnTo>
                <a:lnTo>
                  <a:pt x="150368" y="117093"/>
                </a:lnTo>
                <a:lnTo>
                  <a:pt x="153162" y="111632"/>
                </a:lnTo>
                <a:lnTo>
                  <a:pt x="155448" y="105918"/>
                </a:lnTo>
                <a:lnTo>
                  <a:pt x="156972" y="100075"/>
                </a:lnTo>
                <a:lnTo>
                  <a:pt x="157988" y="93852"/>
                </a:lnTo>
                <a:lnTo>
                  <a:pt x="158369" y="87502"/>
                </a:lnTo>
                <a:lnTo>
                  <a:pt x="157988" y="81280"/>
                </a:lnTo>
                <a:lnTo>
                  <a:pt x="156972" y="75056"/>
                </a:lnTo>
                <a:lnTo>
                  <a:pt x="155448" y="69214"/>
                </a:lnTo>
                <a:lnTo>
                  <a:pt x="153162" y="63500"/>
                </a:lnTo>
                <a:lnTo>
                  <a:pt x="150368" y="58038"/>
                </a:lnTo>
                <a:lnTo>
                  <a:pt x="147193" y="53086"/>
                </a:lnTo>
                <a:lnTo>
                  <a:pt x="138938" y="43814"/>
                </a:lnTo>
                <a:lnTo>
                  <a:pt x="129032" y="36068"/>
                </a:lnTo>
                <a:lnTo>
                  <a:pt x="123571" y="33019"/>
                </a:lnTo>
                <a:lnTo>
                  <a:pt x="117856" y="30352"/>
                </a:lnTo>
                <a:lnTo>
                  <a:pt x="111633" y="28193"/>
                </a:lnTo>
                <a:lnTo>
                  <a:pt x="105283" y="26797"/>
                </a:lnTo>
                <a:lnTo>
                  <a:pt x="98679" y="25781"/>
                </a:lnTo>
                <a:lnTo>
                  <a:pt x="91821" y="25400"/>
                </a:lnTo>
                <a:lnTo>
                  <a:pt x="84963" y="25781"/>
                </a:lnTo>
                <a:lnTo>
                  <a:pt x="78359" y="26797"/>
                </a:lnTo>
                <a:lnTo>
                  <a:pt x="72009" y="28193"/>
                </a:lnTo>
                <a:lnTo>
                  <a:pt x="65913" y="30352"/>
                </a:lnTo>
                <a:lnTo>
                  <a:pt x="60071" y="33019"/>
                </a:lnTo>
                <a:lnTo>
                  <a:pt x="54737" y="36068"/>
                </a:lnTo>
                <a:lnTo>
                  <a:pt x="44704" y="43814"/>
                </a:lnTo>
                <a:lnTo>
                  <a:pt x="36449" y="53086"/>
                </a:lnTo>
                <a:lnTo>
                  <a:pt x="33274" y="58038"/>
                </a:lnTo>
                <a:lnTo>
                  <a:pt x="30607" y="63500"/>
                </a:lnTo>
                <a:lnTo>
                  <a:pt x="28321" y="69214"/>
                </a:lnTo>
                <a:lnTo>
                  <a:pt x="26797" y="75056"/>
                </a:lnTo>
                <a:lnTo>
                  <a:pt x="25781" y="81280"/>
                </a:lnTo>
                <a:lnTo>
                  <a:pt x="25400" y="87630"/>
                </a:lnTo>
                <a:lnTo>
                  <a:pt x="25781" y="93852"/>
                </a:lnTo>
                <a:lnTo>
                  <a:pt x="26797" y="100075"/>
                </a:lnTo>
                <a:lnTo>
                  <a:pt x="28321" y="105918"/>
                </a:lnTo>
                <a:lnTo>
                  <a:pt x="30607" y="111632"/>
                </a:lnTo>
                <a:lnTo>
                  <a:pt x="33274" y="117093"/>
                </a:lnTo>
                <a:lnTo>
                  <a:pt x="36576" y="122047"/>
                </a:lnTo>
                <a:lnTo>
                  <a:pt x="38354" y="92456"/>
                </a:lnTo>
                <a:lnTo>
                  <a:pt x="38100" y="87630"/>
                </a:lnTo>
                <a:lnTo>
                  <a:pt x="38354" y="82676"/>
                </a:lnTo>
                <a:lnTo>
                  <a:pt x="39243" y="77724"/>
                </a:lnTo>
                <a:lnTo>
                  <a:pt x="40386" y="73151"/>
                </a:lnTo>
                <a:lnTo>
                  <a:pt x="42164" y="68706"/>
                </a:lnTo>
                <a:lnTo>
                  <a:pt x="44323" y="64388"/>
                </a:lnTo>
                <a:lnTo>
                  <a:pt x="46609" y="60832"/>
                </a:lnTo>
                <a:lnTo>
                  <a:pt x="53467" y="53086"/>
                </a:lnTo>
                <a:lnTo>
                  <a:pt x="61722" y="46608"/>
                </a:lnTo>
                <a:lnTo>
                  <a:pt x="65786" y="44323"/>
                </a:lnTo>
                <a:lnTo>
                  <a:pt x="70612" y="42163"/>
                </a:lnTo>
                <a:lnTo>
                  <a:pt x="75565" y="40386"/>
                </a:lnTo>
                <a:lnTo>
                  <a:pt x="80645" y="39243"/>
                </a:lnTo>
                <a:lnTo>
                  <a:pt x="86233" y="38481"/>
                </a:lnTo>
                <a:lnTo>
                  <a:pt x="91821" y="38100"/>
                </a:lnTo>
                <a:lnTo>
                  <a:pt x="97409" y="38481"/>
                </a:lnTo>
                <a:lnTo>
                  <a:pt x="102997" y="39243"/>
                </a:lnTo>
                <a:lnTo>
                  <a:pt x="108077" y="40386"/>
                </a:lnTo>
                <a:lnTo>
                  <a:pt x="113030" y="42163"/>
                </a:lnTo>
                <a:lnTo>
                  <a:pt x="117856" y="44323"/>
                </a:lnTo>
                <a:lnTo>
                  <a:pt x="122047" y="46736"/>
                </a:lnTo>
                <a:lnTo>
                  <a:pt x="130175" y="53086"/>
                </a:lnTo>
                <a:lnTo>
                  <a:pt x="137033" y="60832"/>
                </a:lnTo>
                <a:lnTo>
                  <a:pt x="139446" y="64516"/>
                </a:lnTo>
                <a:lnTo>
                  <a:pt x="141605" y="68706"/>
                </a:lnTo>
                <a:lnTo>
                  <a:pt x="143256" y="73151"/>
                </a:lnTo>
                <a:lnTo>
                  <a:pt x="144526" y="77724"/>
                </a:lnTo>
                <a:lnTo>
                  <a:pt x="145288" y="82676"/>
                </a:lnTo>
                <a:lnTo>
                  <a:pt x="145669" y="87502"/>
                </a:lnTo>
                <a:lnTo>
                  <a:pt x="145288" y="92456"/>
                </a:lnTo>
                <a:lnTo>
                  <a:pt x="144526" y="97408"/>
                </a:lnTo>
                <a:lnTo>
                  <a:pt x="143256" y="101981"/>
                </a:lnTo>
                <a:lnTo>
                  <a:pt x="141605" y="106425"/>
                </a:lnTo>
                <a:lnTo>
                  <a:pt x="139446" y="110617"/>
                </a:lnTo>
                <a:lnTo>
                  <a:pt x="137033" y="114300"/>
                </a:lnTo>
                <a:lnTo>
                  <a:pt x="130175" y="122174"/>
                </a:lnTo>
                <a:lnTo>
                  <a:pt x="122047" y="128524"/>
                </a:lnTo>
                <a:lnTo>
                  <a:pt x="117856" y="130810"/>
                </a:lnTo>
                <a:lnTo>
                  <a:pt x="113030" y="132969"/>
                </a:lnTo>
                <a:lnTo>
                  <a:pt x="108077" y="134747"/>
                </a:lnTo>
                <a:lnTo>
                  <a:pt x="102997" y="136017"/>
                </a:lnTo>
                <a:lnTo>
                  <a:pt x="97409" y="136779"/>
                </a:lnTo>
                <a:lnTo>
                  <a:pt x="91821" y="137032"/>
                </a:lnTo>
                <a:lnTo>
                  <a:pt x="86233" y="136779"/>
                </a:lnTo>
                <a:lnTo>
                  <a:pt x="80645" y="136017"/>
                </a:lnTo>
                <a:lnTo>
                  <a:pt x="75565" y="134747"/>
                </a:lnTo>
                <a:lnTo>
                  <a:pt x="70612" y="132969"/>
                </a:lnTo>
                <a:lnTo>
                  <a:pt x="65786" y="130810"/>
                </a:lnTo>
                <a:lnTo>
                  <a:pt x="61722" y="128524"/>
                </a:lnTo>
                <a:lnTo>
                  <a:pt x="53467" y="122174"/>
                </a:lnTo>
                <a:lnTo>
                  <a:pt x="54737" y="139192"/>
                </a:lnTo>
                <a:lnTo>
                  <a:pt x="60071" y="142239"/>
                </a:lnTo>
                <a:lnTo>
                  <a:pt x="65913" y="144780"/>
                </a:lnTo>
                <a:lnTo>
                  <a:pt x="72009" y="146938"/>
                </a:lnTo>
                <a:lnTo>
                  <a:pt x="78359" y="148462"/>
                </a:lnTo>
                <a:lnTo>
                  <a:pt x="84963" y="149479"/>
                </a:lnTo>
                <a:lnTo>
                  <a:pt x="91821" y="149732"/>
                </a:lnTo>
                <a:lnTo>
                  <a:pt x="98679" y="149479"/>
                </a:lnTo>
                <a:close/>
              </a:path>
              <a:path w="183769" h="175260">
                <a:moveTo>
                  <a:pt x="46736" y="114300"/>
                </a:moveTo>
                <a:lnTo>
                  <a:pt x="44323" y="110743"/>
                </a:lnTo>
                <a:lnTo>
                  <a:pt x="42164" y="106425"/>
                </a:lnTo>
                <a:lnTo>
                  <a:pt x="40386" y="101981"/>
                </a:lnTo>
                <a:lnTo>
                  <a:pt x="39243" y="97408"/>
                </a:lnTo>
                <a:lnTo>
                  <a:pt x="38354" y="92456"/>
                </a:lnTo>
                <a:lnTo>
                  <a:pt x="36576" y="122047"/>
                </a:lnTo>
                <a:lnTo>
                  <a:pt x="44704" y="131444"/>
                </a:lnTo>
                <a:lnTo>
                  <a:pt x="54737" y="139192"/>
                </a:lnTo>
                <a:lnTo>
                  <a:pt x="53467" y="122174"/>
                </a:lnTo>
                <a:lnTo>
                  <a:pt x="46736" y="11430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1877695" y="4430721"/>
            <a:ext cx="102585" cy="62919"/>
          </a:xfrm>
          <a:custGeom>
            <a:avLst/>
            <a:gdLst/>
            <a:ahLst/>
            <a:cxnLst/>
            <a:rect l="l" t="t" r="r" b="b"/>
            <a:pathLst>
              <a:path w="102585" h="62919">
                <a:moveTo>
                  <a:pt x="0" y="62919"/>
                </a:moveTo>
                <a:lnTo>
                  <a:pt x="102585" y="62919"/>
                </a:lnTo>
                <a:lnTo>
                  <a:pt x="102585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4" name="object 204"/>
          <p:cNvSpPr/>
          <p:nvPr/>
        </p:nvSpPr>
        <p:spPr>
          <a:xfrm>
            <a:off x="1863598" y="4427855"/>
            <a:ext cx="134365" cy="37211"/>
          </a:xfrm>
          <a:custGeom>
            <a:avLst/>
            <a:gdLst/>
            <a:ahLst/>
            <a:cxnLst/>
            <a:rect l="l" t="t" r="r" b="b"/>
            <a:pathLst>
              <a:path w="134365" h="37211">
                <a:moveTo>
                  <a:pt x="134365" y="0"/>
                </a:moveTo>
                <a:lnTo>
                  <a:pt x="0" y="0"/>
                </a:lnTo>
                <a:lnTo>
                  <a:pt x="67182" y="37211"/>
                </a:lnTo>
                <a:lnTo>
                  <a:pt x="134365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1863598" y="4427855"/>
            <a:ext cx="134365" cy="37211"/>
          </a:xfrm>
          <a:custGeom>
            <a:avLst/>
            <a:gdLst/>
            <a:ahLst/>
            <a:cxnLst/>
            <a:rect l="l" t="t" r="r" b="b"/>
            <a:pathLst>
              <a:path w="134365" h="37211">
                <a:moveTo>
                  <a:pt x="134365" y="0"/>
                </a:moveTo>
                <a:lnTo>
                  <a:pt x="67182" y="37211"/>
                </a:lnTo>
                <a:lnTo>
                  <a:pt x="0" y="0"/>
                </a:lnTo>
                <a:lnTo>
                  <a:pt x="134365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1836166" y="4393183"/>
            <a:ext cx="158241" cy="149987"/>
          </a:xfrm>
          <a:custGeom>
            <a:avLst/>
            <a:gdLst/>
            <a:ahLst/>
            <a:cxnLst/>
            <a:rect l="l" t="t" r="r" b="b"/>
            <a:pathLst>
              <a:path w="158241" h="149987">
                <a:moveTo>
                  <a:pt x="98678" y="123952"/>
                </a:moveTo>
                <a:lnTo>
                  <a:pt x="105409" y="123063"/>
                </a:lnTo>
                <a:lnTo>
                  <a:pt x="111759" y="121539"/>
                </a:lnTo>
                <a:lnTo>
                  <a:pt x="117856" y="119380"/>
                </a:lnTo>
                <a:lnTo>
                  <a:pt x="123697" y="116713"/>
                </a:lnTo>
                <a:lnTo>
                  <a:pt x="129031" y="113665"/>
                </a:lnTo>
                <a:lnTo>
                  <a:pt x="138937" y="105918"/>
                </a:lnTo>
                <a:lnTo>
                  <a:pt x="147192" y="96647"/>
                </a:lnTo>
                <a:lnTo>
                  <a:pt x="150367" y="91694"/>
                </a:lnTo>
                <a:lnTo>
                  <a:pt x="153161" y="86233"/>
                </a:lnTo>
                <a:lnTo>
                  <a:pt x="155320" y="80518"/>
                </a:lnTo>
                <a:lnTo>
                  <a:pt x="156971" y="74549"/>
                </a:lnTo>
                <a:lnTo>
                  <a:pt x="157987" y="68453"/>
                </a:lnTo>
                <a:lnTo>
                  <a:pt x="158241" y="62103"/>
                </a:lnTo>
                <a:lnTo>
                  <a:pt x="157987" y="55753"/>
                </a:lnTo>
                <a:lnTo>
                  <a:pt x="156971" y="49657"/>
                </a:lnTo>
                <a:lnTo>
                  <a:pt x="155320" y="43688"/>
                </a:lnTo>
                <a:lnTo>
                  <a:pt x="153161" y="38100"/>
                </a:lnTo>
                <a:lnTo>
                  <a:pt x="150367" y="32639"/>
                </a:lnTo>
                <a:lnTo>
                  <a:pt x="147192" y="27686"/>
                </a:lnTo>
                <a:lnTo>
                  <a:pt x="138937" y="18415"/>
                </a:lnTo>
                <a:lnTo>
                  <a:pt x="129031" y="10668"/>
                </a:lnTo>
                <a:lnTo>
                  <a:pt x="123697" y="7620"/>
                </a:lnTo>
                <a:lnTo>
                  <a:pt x="117856" y="4953"/>
                </a:lnTo>
                <a:lnTo>
                  <a:pt x="111759" y="2794"/>
                </a:lnTo>
                <a:lnTo>
                  <a:pt x="105409" y="1270"/>
                </a:lnTo>
                <a:lnTo>
                  <a:pt x="98678" y="381"/>
                </a:lnTo>
                <a:lnTo>
                  <a:pt x="91820" y="0"/>
                </a:lnTo>
                <a:lnTo>
                  <a:pt x="85089" y="381"/>
                </a:lnTo>
                <a:lnTo>
                  <a:pt x="78358" y="1270"/>
                </a:lnTo>
                <a:lnTo>
                  <a:pt x="72008" y="2794"/>
                </a:lnTo>
                <a:lnTo>
                  <a:pt x="65912" y="4953"/>
                </a:lnTo>
                <a:lnTo>
                  <a:pt x="60070" y="7620"/>
                </a:lnTo>
                <a:lnTo>
                  <a:pt x="54736" y="10668"/>
                </a:lnTo>
                <a:lnTo>
                  <a:pt x="44703" y="18415"/>
                </a:lnTo>
                <a:lnTo>
                  <a:pt x="36575" y="27686"/>
                </a:lnTo>
                <a:lnTo>
                  <a:pt x="33273" y="32639"/>
                </a:lnTo>
                <a:lnTo>
                  <a:pt x="30479" y="38100"/>
                </a:lnTo>
                <a:lnTo>
                  <a:pt x="28320" y="43688"/>
                </a:lnTo>
                <a:lnTo>
                  <a:pt x="26796" y="49657"/>
                </a:lnTo>
                <a:lnTo>
                  <a:pt x="25781" y="55880"/>
                </a:lnTo>
                <a:lnTo>
                  <a:pt x="25400" y="62103"/>
                </a:lnTo>
                <a:lnTo>
                  <a:pt x="25781" y="68453"/>
                </a:lnTo>
                <a:lnTo>
                  <a:pt x="26796" y="74549"/>
                </a:lnTo>
                <a:lnTo>
                  <a:pt x="28320" y="80518"/>
                </a:lnTo>
                <a:lnTo>
                  <a:pt x="30479" y="86233"/>
                </a:lnTo>
                <a:lnTo>
                  <a:pt x="33273" y="91567"/>
                </a:lnTo>
                <a:lnTo>
                  <a:pt x="36575" y="96520"/>
                </a:lnTo>
                <a:lnTo>
                  <a:pt x="38353" y="67056"/>
                </a:lnTo>
                <a:lnTo>
                  <a:pt x="38100" y="62103"/>
                </a:lnTo>
                <a:lnTo>
                  <a:pt x="38353" y="57277"/>
                </a:lnTo>
                <a:lnTo>
                  <a:pt x="39242" y="52324"/>
                </a:lnTo>
                <a:lnTo>
                  <a:pt x="40385" y="47625"/>
                </a:lnTo>
                <a:lnTo>
                  <a:pt x="42163" y="43307"/>
                </a:lnTo>
                <a:lnTo>
                  <a:pt x="44322" y="39116"/>
                </a:lnTo>
                <a:lnTo>
                  <a:pt x="46608" y="35433"/>
                </a:lnTo>
                <a:lnTo>
                  <a:pt x="53466" y="27686"/>
                </a:lnTo>
                <a:lnTo>
                  <a:pt x="61848" y="21209"/>
                </a:lnTo>
                <a:lnTo>
                  <a:pt x="65912" y="18923"/>
                </a:lnTo>
                <a:lnTo>
                  <a:pt x="70611" y="16764"/>
                </a:lnTo>
                <a:lnTo>
                  <a:pt x="75564" y="14986"/>
                </a:lnTo>
                <a:lnTo>
                  <a:pt x="80771" y="13843"/>
                </a:lnTo>
                <a:lnTo>
                  <a:pt x="86359" y="12954"/>
                </a:lnTo>
                <a:lnTo>
                  <a:pt x="91820" y="12700"/>
                </a:lnTo>
                <a:lnTo>
                  <a:pt x="97408" y="12954"/>
                </a:lnTo>
                <a:lnTo>
                  <a:pt x="102996" y="13843"/>
                </a:lnTo>
                <a:lnTo>
                  <a:pt x="108076" y="14986"/>
                </a:lnTo>
                <a:lnTo>
                  <a:pt x="113029" y="16764"/>
                </a:lnTo>
                <a:lnTo>
                  <a:pt x="117856" y="18923"/>
                </a:lnTo>
                <a:lnTo>
                  <a:pt x="121919" y="21209"/>
                </a:lnTo>
                <a:lnTo>
                  <a:pt x="130175" y="27686"/>
                </a:lnTo>
                <a:lnTo>
                  <a:pt x="137032" y="35433"/>
                </a:lnTo>
                <a:lnTo>
                  <a:pt x="139319" y="38989"/>
                </a:lnTo>
                <a:lnTo>
                  <a:pt x="141604" y="43307"/>
                </a:lnTo>
                <a:lnTo>
                  <a:pt x="143256" y="47625"/>
                </a:lnTo>
                <a:lnTo>
                  <a:pt x="144525" y="52324"/>
                </a:lnTo>
                <a:lnTo>
                  <a:pt x="145287" y="57150"/>
                </a:lnTo>
                <a:lnTo>
                  <a:pt x="145541" y="62103"/>
                </a:lnTo>
                <a:lnTo>
                  <a:pt x="145287" y="67056"/>
                </a:lnTo>
                <a:lnTo>
                  <a:pt x="144525" y="72009"/>
                </a:lnTo>
                <a:lnTo>
                  <a:pt x="143256" y="76581"/>
                </a:lnTo>
                <a:lnTo>
                  <a:pt x="141604" y="81026"/>
                </a:lnTo>
                <a:lnTo>
                  <a:pt x="139319" y="85344"/>
                </a:lnTo>
                <a:lnTo>
                  <a:pt x="137032" y="88900"/>
                </a:lnTo>
                <a:lnTo>
                  <a:pt x="130175" y="96647"/>
                </a:lnTo>
                <a:lnTo>
                  <a:pt x="121919" y="103124"/>
                </a:lnTo>
                <a:lnTo>
                  <a:pt x="117856" y="105410"/>
                </a:lnTo>
                <a:lnTo>
                  <a:pt x="113029" y="107569"/>
                </a:lnTo>
                <a:lnTo>
                  <a:pt x="108076" y="109347"/>
                </a:lnTo>
                <a:lnTo>
                  <a:pt x="102996" y="110490"/>
                </a:lnTo>
                <a:lnTo>
                  <a:pt x="97408" y="111379"/>
                </a:lnTo>
                <a:lnTo>
                  <a:pt x="91820" y="111633"/>
                </a:lnTo>
                <a:lnTo>
                  <a:pt x="86359" y="111379"/>
                </a:lnTo>
                <a:lnTo>
                  <a:pt x="80771" y="110490"/>
                </a:lnTo>
                <a:lnTo>
                  <a:pt x="75564" y="109347"/>
                </a:lnTo>
                <a:lnTo>
                  <a:pt x="70611" y="107569"/>
                </a:lnTo>
                <a:lnTo>
                  <a:pt x="65912" y="105410"/>
                </a:lnTo>
                <a:lnTo>
                  <a:pt x="61848" y="103124"/>
                </a:lnTo>
                <a:lnTo>
                  <a:pt x="54736" y="113665"/>
                </a:lnTo>
                <a:lnTo>
                  <a:pt x="60070" y="116713"/>
                </a:lnTo>
                <a:lnTo>
                  <a:pt x="65912" y="119380"/>
                </a:lnTo>
                <a:lnTo>
                  <a:pt x="72008" y="121539"/>
                </a:lnTo>
                <a:lnTo>
                  <a:pt x="78358" y="123063"/>
                </a:lnTo>
                <a:lnTo>
                  <a:pt x="85089" y="123952"/>
                </a:lnTo>
                <a:lnTo>
                  <a:pt x="91820" y="124333"/>
                </a:lnTo>
                <a:lnTo>
                  <a:pt x="98678" y="123952"/>
                </a:lnTo>
                <a:close/>
              </a:path>
              <a:path w="158241" h="149987">
                <a:moveTo>
                  <a:pt x="61848" y="103124"/>
                </a:moveTo>
                <a:lnTo>
                  <a:pt x="53466" y="96647"/>
                </a:lnTo>
                <a:lnTo>
                  <a:pt x="46735" y="88900"/>
                </a:lnTo>
                <a:lnTo>
                  <a:pt x="44322" y="85217"/>
                </a:lnTo>
                <a:lnTo>
                  <a:pt x="42163" y="81026"/>
                </a:lnTo>
                <a:lnTo>
                  <a:pt x="40385" y="76581"/>
                </a:lnTo>
                <a:lnTo>
                  <a:pt x="39242" y="72009"/>
                </a:lnTo>
                <a:lnTo>
                  <a:pt x="38353" y="67056"/>
                </a:lnTo>
                <a:lnTo>
                  <a:pt x="36575" y="96520"/>
                </a:lnTo>
                <a:lnTo>
                  <a:pt x="44703" y="105918"/>
                </a:lnTo>
                <a:lnTo>
                  <a:pt x="54736" y="113665"/>
                </a:lnTo>
                <a:lnTo>
                  <a:pt x="61848" y="103124"/>
                </a:lnTo>
                <a:close/>
              </a:path>
              <a:path w="158241" h="149987">
                <a:moveTo>
                  <a:pt x="27177" y="124587"/>
                </a:moveTo>
                <a:lnTo>
                  <a:pt x="26415" y="104267"/>
                </a:lnTo>
                <a:lnTo>
                  <a:pt x="22225" y="98044"/>
                </a:lnTo>
                <a:lnTo>
                  <a:pt x="18922" y="91440"/>
                </a:lnTo>
                <a:lnTo>
                  <a:pt x="16256" y="84455"/>
                </a:lnTo>
                <a:lnTo>
                  <a:pt x="16256" y="112014"/>
                </a:lnTo>
                <a:lnTo>
                  <a:pt x="27177" y="124587"/>
                </a:lnTo>
                <a:close/>
              </a:path>
              <a:path w="158241" h="149987">
                <a:moveTo>
                  <a:pt x="0" y="62103"/>
                </a:moveTo>
                <a:lnTo>
                  <a:pt x="381" y="71247"/>
                </a:lnTo>
                <a:lnTo>
                  <a:pt x="1904" y="79883"/>
                </a:lnTo>
                <a:lnTo>
                  <a:pt x="4063" y="88392"/>
                </a:lnTo>
                <a:lnTo>
                  <a:pt x="7365" y="96647"/>
                </a:lnTo>
                <a:lnTo>
                  <a:pt x="11302" y="104394"/>
                </a:lnTo>
                <a:lnTo>
                  <a:pt x="16256" y="112014"/>
                </a:lnTo>
                <a:lnTo>
                  <a:pt x="16256" y="84455"/>
                </a:lnTo>
                <a:lnTo>
                  <a:pt x="14350" y="77216"/>
                </a:lnTo>
                <a:lnTo>
                  <a:pt x="13081" y="69850"/>
                </a:lnTo>
                <a:lnTo>
                  <a:pt x="12700" y="62103"/>
                </a:lnTo>
                <a:lnTo>
                  <a:pt x="13081" y="54483"/>
                </a:lnTo>
                <a:lnTo>
                  <a:pt x="14350" y="46990"/>
                </a:lnTo>
                <a:lnTo>
                  <a:pt x="16256" y="39751"/>
                </a:lnTo>
                <a:lnTo>
                  <a:pt x="18922" y="32893"/>
                </a:lnTo>
                <a:lnTo>
                  <a:pt x="22225" y="26289"/>
                </a:lnTo>
                <a:lnTo>
                  <a:pt x="26415" y="19939"/>
                </a:lnTo>
                <a:lnTo>
                  <a:pt x="35940" y="9144"/>
                </a:lnTo>
                <a:lnTo>
                  <a:pt x="47625" y="127"/>
                </a:lnTo>
                <a:lnTo>
                  <a:pt x="54356" y="-3682"/>
                </a:lnTo>
                <a:lnTo>
                  <a:pt x="61086" y="-6857"/>
                </a:lnTo>
                <a:lnTo>
                  <a:pt x="68452" y="-9397"/>
                </a:lnTo>
                <a:lnTo>
                  <a:pt x="76072" y="-11175"/>
                </a:lnTo>
                <a:lnTo>
                  <a:pt x="83819" y="-12318"/>
                </a:lnTo>
                <a:lnTo>
                  <a:pt x="91820" y="-12699"/>
                </a:lnTo>
                <a:lnTo>
                  <a:pt x="99948" y="-12318"/>
                </a:lnTo>
                <a:lnTo>
                  <a:pt x="107695" y="-11175"/>
                </a:lnTo>
                <a:lnTo>
                  <a:pt x="115315" y="-9397"/>
                </a:lnTo>
                <a:lnTo>
                  <a:pt x="122554" y="-6857"/>
                </a:lnTo>
                <a:lnTo>
                  <a:pt x="129412" y="-3682"/>
                </a:lnTo>
                <a:lnTo>
                  <a:pt x="136144" y="127"/>
                </a:lnTo>
                <a:lnTo>
                  <a:pt x="147700" y="9144"/>
                </a:lnTo>
                <a:lnTo>
                  <a:pt x="157352" y="19939"/>
                </a:lnTo>
                <a:lnTo>
                  <a:pt x="161416" y="26289"/>
                </a:lnTo>
                <a:lnTo>
                  <a:pt x="164719" y="32893"/>
                </a:lnTo>
                <a:lnTo>
                  <a:pt x="167512" y="39751"/>
                </a:lnTo>
                <a:lnTo>
                  <a:pt x="169290" y="46990"/>
                </a:lnTo>
                <a:lnTo>
                  <a:pt x="170560" y="54356"/>
                </a:lnTo>
                <a:lnTo>
                  <a:pt x="171069" y="62103"/>
                </a:lnTo>
                <a:lnTo>
                  <a:pt x="170560" y="69850"/>
                </a:lnTo>
                <a:lnTo>
                  <a:pt x="169290" y="77216"/>
                </a:lnTo>
                <a:lnTo>
                  <a:pt x="167512" y="84455"/>
                </a:lnTo>
                <a:lnTo>
                  <a:pt x="164719" y="91440"/>
                </a:lnTo>
                <a:lnTo>
                  <a:pt x="161416" y="97917"/>
                </a:lnTo>
                <a:lnTo>
                  <a:pt x="157352" y="104267"/>
                </a:lnTo>
                <a:lnTo>
                  <a:pt x="147700" y="115316"/>
                </a:lnTo>
                <a:lnTo>
                  <a:pt x="136144" y="124333"/>
                </a:lnTo>
                <a:lnTo>
                  <a:pt x="129412" y="128143"/>
                </a:lnTo>
                <a:lnTo>
                  <a:pt x="122554" y="131191"/>
                </a:lnTo>
                <a:lnTo>
                  <a:pt x="115315" y="133731"/>
                </a:lnTo>
                <a:lnTo>
                  <a:pt x="107695" y="135509"/>
                </a:lnTo>
                <a:lnTo>
                  <a:pt x="99948" y="136652"/>
                </a:lnTo>
                <a:lnTo>
                  <a:pt x="91820" y="137033"/>
                </a:lnTo>
                <a:lnTo>
                  <a:pt x="83819" y="136652"/>
                </a:lnTo>
                <a:lnTo>
                  <a:pt x="76072" y="135509"/>
                </a:lnTo>
                <a:lnTo>
                  <a:pt x="68452" y="133731"/>
                </a:lnTo>
                <a:lnTo>
                  <a:pt x="61086" y="131191"/>
                </a:lnTo>
                <a:lnTo>
                  <a:pt x="54356" y="128143"/>
                </a:lnTo>
                <a:lnTo>
                  <a:pt x="47625" y="124333"/>
                </a:lnTo>
                <a:lnTo>
                  <a:pt x="35940" y="115316"/>
                </a:lnTo>
                <a:lnTo>
                  <a:pt x="26415" y="104267"/>
                </a:lnTo>
                <a:lnTo>
                  <a:pt x="27177" y="124587"/>
                </a:lnTo>
                <a:lnTo>
                  <a:pt x="40639" y="134874"/>
                </a:lnTo>
                <a:lnTo>
                  <a:pt x="48513" y="139446"/>
                </a:lnTo>
                <a:lnTo>
                  <a:pt x="56387" y="143002"/>
                </a:lnTo>
                <a:lnTo>
                  <a:pt x="64896" y="145923"/>
                </a:lnTo>
                <a:lnTo>
                  <a:pt x="73659" y="148082"/>
                </a:lnTo>
                <a:lnTo>
                  <a:pt x="82550" y="149352"/>
                </a:lnTo>
                <a:lnTo>
                  <a:pt x="91820" y="149733"/>
                </a:lnTo>
                <a:lnTo>
                  <a:pt x="101218" y="149352"/>
                </a:lnTo>
                <a:lnTo>
                  <a:pt x="110108" y="148082"/>
                </a:lnTo>
                <a:lnTo>
                  <a:pt x="118871" y="145923"/>
                </a:lnTo>
                <a:lnTo>
                  <a:pt x="127253" y="143002"/>
                </a:lnTo>
                <a:lnTo>
                  <a:pt x="135254" y="139446"/>
                </a:lnTo>
                <a:lnTo>
                  <a:pt x="143128" y="134874"/>
                </a:lnTo>
                <a:lnTo>
                  <a:pt x="156463" y="124587"/>
                </a:lnTo>
                <a:lnTo>
                  <a:pt x="167512" y="111887"/>
                </a:lnTo>
                <a:lnTo>
                  <a:pt x="172465" y="104267"/>
                </a:lnTo>
                <a:lnTo>
                  <a:pt x="176275" y="96647"/>
                </a:lnTo>
                <a:lnTo>
                  <a:pt x="179577" y="88392"/>
                </a:lnTo>
                <a:lnTo>
                  <a:pt x="181736" y="79883"/>
                </a:lnTo>
                <a:lnTo>
                  <a:pt x="183260" y="71247"/>
                </a:lnTo>
                <a:lnTo>
                  <a:pt x="183769" y="62103"/>
                </a:lnTo>
                <a:lnTo>
                  <a:pt x="183260" y="52959"/>
                </a:lnTo>
                <a:lnTo>
                  <a:pt x="181736" y="44323"/>
                </a:lnTo>
                <a:lnTo>
                  <a:pt x="179577" y="35814"/>
                </a:lnTo>
                <a:lnTo>
                  <a:pt x="176275" y="27686"/>
                </a:lnTo>
                <a:lnTo>
                  <a:pt x="172465" y="19939"/>
                </a:lnTo>
                <a:lnTo>
                  <a:pt x="167512" y="12319"/>
                </a:lnTo>
                <a:lnTo>
                  <a:pt x="156463" y="-253"/>
                </a:lnTo>
                <a:lnTo>
                  <a:pt x="143128" y="-10540"/>
                </a:lnTo>
                <a:lnTo>
                  <a:pt x="135254" y="-15112"/>
                </a:lnTo>
                <a:lnTo>
                  <a:pt x="127253" y="-18668"/>
                </a:lnTo>
                <a:lnTo>
                  <a:pt x="118871" y="-21589"/>
                </a:lnTo>
                <a:lnTo>
                  <a:pt x="110108" y="-23621"/>
                </a:lnTo>
                <a:lnTo>
                  <a:pt x="101218" y="-24891"/>
                </a:lnTo>
                <a:lnTo>
                  <a:pt x="91820" y="-25399"/>
                </a:lnTo>
                <a:lnTo>
                  <a:pt x="82550" y="-24891"/>
                </a:lnTo>
                <a:lnTo>
                  <a:pt x="73659" y="-23621"/>
                </a:lnTo>
                <a:lnTo>
                  <a:pt x="64896" y="-21589"/>
                </a:lnTo>
                <a:lnTo>
                  <a:pt x="56387" y="-18668"/>
                </a:lnTo>
                <a:lnTo>
                  <a:pt x="48513" y="-14985"/>
                </a:lnTo>
                <a:lnTo>
                  <a:pt x="40639" y="-10540"/>
                </a:lnTo>
                <a:lnTo>
                  <a:pt x="27304" y="-253"/>
                </a:lnTo>
                <a:lnTo>
                  <a:pt x="16382" y="12319"/>
                </a:lnTo>
                <a:lnTo>
                  <a:pt x="11302" y="19812"/>
                </a:lnTo>
                <a:lnTo>
                  <a:pt x="7365" y="27686"/>
                </a:lnTo>
                <a:lnTo>
                  <a:pt x="4063" y="35814"/>
                </a:lnTo>
                <a:lnTo>
                  <a:pt x="1904" y="44323"/>
                </a:lnTo>
                <a:lnTo>
                  <a:pt x="381" y="53086"/>
                </a:lnTo>
                <a:lnTo>
                  <a:pt x="0" y="62103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1888108" y="4841312"/>
            <a:ext cx="102585" cy="62919"/>
          </a:xfrm>
          <a:custGeom>
            <a:avLst/>
            <a:gdLst/>
            <a:ahLst/>
            <a:cxnLst/>
            <a:rect l="l" t="t" r="r" b="b"/>
            <a:pathLst>
              <a:path w="102585" h="62919">
                <a:moveTo>
                  <a:pt x="0" y="62919"/>
                </a:moveTo>
                <a:lnTo>
                  <a:pt x="102585" y="62919"/>
                </a:lnTo>
                <a:lnTo>
                  <a:pt x="102585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8" name="object 208"/>
          <p:cNvSpPr/>
          <p:nvPr/>
        </p:nvSpPr>
        <p:spPr>
          <a:xfrm>
            <a:off x="1873885" y="4838446"/>
            <a:ext cx="134492" cy="37211"/>
          </a:xfrm>
          <a:custGeom>
            <a:avLst/>
            <a:gdLst/>
            <a:ahLst/>
            <a:cxnLst/>
            <a:rect l="l" t="t" r="r" b="b"/>
            <a:pathLst>
              <a:path w="134492" h="37211">
                <a:moveTo>
                  <a:pt x="134492" y="0"/>
                </a:moveTo>
                <a:lnTo>
                  <a:pt x="0" y="0"/>
                </a:lnTo>
                <a:lnTo>
                  <a:pt x="67309" y="37210"/>
                </a:lnTo>
                <a:lnTo>
                  <a:pt x="134492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1873885" y="4838446"/>
            <a:ext cx="134492" cy="37211"/>
          </a:xfrm>
          <a:custGeom>
            <a:avLst/>
            <a:gdLst/>
            <a:ahLst/>
            <a:cxnLst/>
            <a:rect l="l" t="t" r="r" b="b"/>
            <a:pathLst>
              <a:path w="134492" h="37211">
                <a:moveTo>
                  <a:pt x="134492" y="0"/>
                </a:moveTo>
                <a:lnTo>
                  <a:pt x="67309" y="37210"/>
                </a:lnTo>
                <a:lnTo>
                  <a:pt x="0" y="0"/>
                </a:lnTo>
                <a:lnTo>
                  <a:pt x="134492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0" name="object 210"/>
          <p:cNvSpPr/>
          <p:nvPr/>
        </p:nvSpPr>
        <p:spPr>
          <a:xfrm>
            <a:off x="1846452" y="4778375"/>
            <a:ext cx="158369" cy="175132"/>
          </a:xfrm>
          <a:custGeom>
            <a:avLst/>
            <a:gdLst/>
            <a:ahLst/>
            <a:cxnLst/>
            <a:rect l="l" t="t" r="r" b="b"/>
            <a:pathLst>
              <a:path w="158369" h="175132">
                <a:moveTo>
                  <a:pt x="61849" y="128524"/>
                </a:moveTo>
                <a:lnTo>
                  <a:pt x="53594" y="122047"/>
                </a:lnTo>
                <a:lnTo>
                  <a:pt x="46736" y="114300"/>
                </a:lnTo>
                <a:lnTo>
                  <a:pt x="44323" y="110617"/>
                </a:lnTo>
                <a:lnTo>
                  <a:pt x="42164" y="106425"/>
                </a:lnTo>
                <a:lnTo>
                  <a:pt x="40513" y="101981"/>
                </a:lnTo>
                <a:lnTo>
                  <a:pt x="39243" y="97408"/>
                </a:lnTo>
                <a:lnTo>
                  <a:pt x="38481" y="92456"/>
                </a:lnTo>
                <a:lnTo>
                  <a:pt x="38227" y="87630"/>
                </a:lnTo>
                <a:lnTo>
                  <a:pt x="38481" y="82676"/>
                </a:lnTo>
                <a:lnTo>
                  <a:pt x="39243" y="77724"/>
                </a:lnTo>
                <a:lnTo>
                  <a:pt x="36703" y="53086"/>
                </a:lnTo>
                <a:lnTo>
                  <a:pt x="33401" y="58038"/>
                </a:lnTo>
                <a:lnTo>
                  <a:pt x="30607" y="63500"/>
                </a:lnTo>
                <a:lnTo>
                  <a:pt x="28448" y="69214"/>
                </a:lnTo>
                <a:lnTo>
                  <a:pt x="26797" y="75056"/>
                </a:lnTo>
                <a:lnTo>
                  <a:pt x="25781" y="81280"/>
                </a:lnTo>
                <a:lnTo>
                  <a:pt x="25527" y="87630"/>
                </a:lnTo>
                <a:lnTo>
                  <a:pt x="25781" y="93852"/>
                </a:lnTo>
                <a:lnTo>
                  <a:pt x="26797" y="100075"/>
                </a:lnTo>
                <a:lnTo>
                  <a:pt x="28448" y="105918"/>
                </a:lnTo>
                <a:lnTo>
                  <a:pt x="30607" y="111632"/>
                </a:lnTo>
                <a:lnTo>
                  <a:pt x="33401" y="117093"/>
                </a:lnTo>
                <a:lnTo>
                  <a:pt x="36703" y="122047"/>
                </a:lnTo>
                <a:lnTo>
                  <a:pt x="44831" y="131318"/>
                </a:lnTo>
                <a:lnTo>
                  <a:pt x="54737" y="139064"/>
                </a:lnTo>
                <a:lnTo>
                  <a:pt x="61849" y="128524"/>
                </a:lnTo>
                <a:close/>
              </a:path>
              <a:path w="158369" h="175132">
                <a:moveTo>
                  <a:pt x="26543" y="129667"/>
                </a:moveTo>
                <a:lnTo>
                  <a:pt x="22352" y="123443"/>
                </a:lnTo>
                <a:lnTo>
                  <a:pt x="19050" y="116839"/>
                </a:lnTo>
                <a:lnTo>
                  <a:pt x="16256" y="109981"/>
                </a:lnTo>
                <a:lnTo>
                  <a:pt x="16383" y="137413"/>
                </a:lnTo>
                <a:lnTo>
                  <a:pt x="27305" y="149860"/>
                </a:lnTo>
                <a:lnTo>
                  <a:pt x="40640" y="160147"/>
                </a:lnTo>
                <a:lnTo>
                  <a:pt x="48514" y="164719"/>
                </a:lnTo>
                <a:lnTo>
                  <a:pt x="56515" y="168275"/>
                </a:lnTo>
                <a:lnTo>
                  <a:pt x="64897" y="171323"/>
                </a:lnTo>
                <a:lnTo>
                  <a:pt x="73787" y="173355"/>
                </a:lnTo>
                <a:lnTo>
                  <a:pt x="82677" y="174625"/>
                </a:lnTo>
                <a:lnTo>
                  <a:pt x="91948" y="175132"/>
                </a:lnTo>
                <a:lnTo>
                  <a:pt x="101219" y="174625"/>
                </a:lnTo>
                <a:lnTo>
                  <a:pt x="100076" y="162051"/>
                </a:lnTo>
                <a:lnTo>
                  <a:pt x="91948" y="162432"/>
                </a:lnTo>
                <a:lnTo>
                  <a:pt x="83947" y="162051"/>
                </a:lnTo>
                <a:lnTo>
                  <a:pt x="76200" y="160908"/>
                </a:lnTo>
                <a:lnTo>
                  <a:pt x="68453" y="159131"/>
                </a:lnTo>
                <a:lnTo>
                  <a:pt x="61214" y="156463"/>
                </a:lnTo>
                <a:lnTo>
                  <a:pt x="54356" y="153416"/>
                </a:lnTo>
                <a:lnTo>
                  <a:pt x="47625" y="149606"/>
                </a:lnTo>
                <a:lnTo>
                  <a:pt x="36068" y="140588"/>
                </a:lnTo>
                <a:lnTo>
                  <a:pt x="26543" y="129667"/>
                </a:lnTo>
                <a:close/>
              </a:path>
              <a:path w="158369" h="175132">
                <a:moveTo>
                  <a:pt x="0" y="87502"/>
                </a:moveTo>
                <a:lnTo>
                  <a:pt x="508" y="96774"/>
                </a:lnTo>
                <a:lnTo>
                  <a:pt x="2032" y="105410"/>
                </a:lnTo>
                <a:lnTo>
                  <a:pt x="4191" y="113918"/>
                </a:lnTo>
                <a:lnTo>
                  <a:pt x="7493" y="122047"/>
                </a:lnTo>
                <a:lnTo>
                  <a:pt x="11430" y="129793"/>
                </a:lnTo>
                <a:lnTo>
                  <a:pt x="16383" y="137413"/>
                </a:lnTo>
                <a:lnTo>
                  <a:pt x="16256" y="109981"/>
                </a:lnTo>
                <a:lnTo>
                  <a:pt x="14478" y="102743"/>
                </a:lnTo>
                <a:lnTo>
                  <a:pt x="13208" y="95376"/>
                </a:lnTo>
                <a:lnTo>
                  <a:pt x="12700" y="87502"/>
                </a:lnTo>
                <a:lnTo>
                  <a:pt x="13208" y="79882"/>
                </a:lnTo>
                <a:lnTo>
                  <a:pt x="14478" y="72389"/>
                </a:lnTo>
                <a:lnTo>
                  <a:pt x="16256" y="65150"/>
                </a:lnTo>
                <a:lnTo>
                  <a:pt x="19050" y="58293"/>
                </a:lnTo>
                <a:lnTo>
                  <a:pt x="22352" y="51688"/>
                </a:lnTo>
                <a:lnTo>
                  <a:pt x="26543" y="45466"/>
                </a:lnTo>
                <a:lnTo>
                  <a:pt x="36068" y="34543"/>
                </a:lnTo>
                <a:lnTo>
                  <a:pt x="47625" y="25526"/>
                </a:lnTo>
                <a:lnTo>
                  <a:pt x="54356" y="21717"/>
                </a:lnTo>
                <a:lnTo>
                  <a:pt x="61214" y="18668"/>
                </a:lnTo>
                <a:lnTo>
                  <a:pt x="68453" y="16001"/>
                </a:lnTo>
                <a:lnTo>
                  <a:pt x="76200" y="14224"/>
                </a:lnTo>
                <a:lnTo>
                  <a:pt x="83947" y="13081"/>
                </a:lnTo>
                <a:lnTo>
                  <a:pt x="91948" y="12700"/>
                </a:lnTo>
                <a:lnTo>
                  <a:pt x="100076" y="13081"/>
                </a:lnTo>
                <a:lnTo>
                  <a:pt x="107823" y="14224"/>
                </a:lnTo>
                <a:lnTo>
                  <a:pt x="115443" y="16001"/>
                </a:lnTo>
                <a:lnTo>
                  <a:pt x="122682" y="18668"/>
                </a:lnTo>
                <a:lnTo>
                  <a:pt x="129540" y="21717"/>
                </a:lnTo>
                <a:lnTo>
                  <a:pt x="136144" y="25526"/>
                </a:lnTo>
                <a:lnTo>
                  <a:pt x="147828" y="34543"/>
                </a:lnTo>
                <a:lnTo>
                  <a:pt x="157480" y="45466"/>
                </a:lnTo>
                <a:lnTo>
                  <a:pt x="161544" y="51688"/>
                </a:lnTo>
                <a:lnTo>
                  <a:pt x="164846" y="58293"/>
                </a:lnTo>
                <a:lnTo>
                  <a:pt x="167513" y="65150"/>
                </a:lnTo>
                <a:lnTo>
                  <a:pt x="169418" y="72389"/>
                </a:lnTo>
                <a:lnTo>
                  <a:pt x="170688" y="79756"/>
                </a:lnTo>
                <a:lnTo>
                  <a:pt x="171069" y="87630"/>
                </a:lnTo>
                <a:lnTo>
                  <a:pt x="170688" y="95250"/>
                </a:lnTo>
                <a:lnTo>
                  <a:pt x="169418" y="102743"/>
                </a:lnTo>
                <a:lnTo>
                  <a:pt x="167513" y="109981"/>
                </a:lnTo>
                <a:lnTo>
                  <a:pt x="164846" y="116839"/>
                </a:lnTo>
                <a:lnTo>
                  <a:pt x="161544" y="123443"/>
                </a:lnTo>
                <a:lnTo>
                  <a:pt x="157480" y="129667"/>
                </a:lnTo>
                <a:lnTo>
                  <a:pt x="147828" y="140588"/>
                </a:lnTo>
                <a:lnTo>
                  <a:pt x="136144" y="149606"/>
                </a:lnTo>
                <a:lnTo>
                  <a:pt x="129540" y="153416"/>
                </a:lnTo>
                <a:lnTo>
                  <a:pt x="122682" y="156463"/>
                </a:lnTo>
                <a:lnTo>
                  <a:pt x="115443" y="159131"/>
                </a:lnTo>
                <a:lnTo>
                  <a:pt x="107823" y="160908"/>
                </a:lnTo>
                <a:lnTo>
                  <a:pt x="100076" y="162051"/>
                </a:lnTo>
                <a:lnTo>
                  <a:pt x="101219" y="174625"/>
                </a:lnTo>
                <a:lnTo>
                  <a:pt x="110236" y="173355"/>
                </a:lnTo>
                <a:lnTo>
                  <a:pt x="118999" y="171323"/>
                </a:lnTo>
                <a:lnTo>
                  <a:pt x="127381" y="168275"/>
                </a:lnTo>
                <a:lnTo>
                  <a:pt x="135255" y="164719"/>
                </a:lnTo>
                <a:lnTo>
                  <a:pt x="143256" y="160147"/>
                </a:lnTo>
                <a:lnTo>
                  <a:pt x="156464" y="149860"/>
                </a:lnTo>
                <a:lnTo>
                  <a:pt x="167640" y="137413"/>
                </a:lnTo>
                <a:lnTo>
                  <a:pt x="172593" y="129793"/>
                </a:lnTo>
                <a:lnTo>
                  <a:pt x="176403" y="122047"/>
                </a:lnTo>
                <a:lnTo>
                  <a:pt x="179705" y="113918"/>
                </a:lnTo>
                <a:lnTo>
                  <a:pt x="181864" y="105410"/>
                </a:lnTo>
                <a:lnTo>
                  <a:pt x="183388" y="96647"/>
                </a:lnTo>
                <a:lnTo>
                  <a:pt x="183769" y="87630"/>
                </a:lnTo>
                <a:lnTo>
                  <a:pt x="183388" y="78358"/>
                </a:lnTo>
                <a:lnTo>
                  <a:pt x="181864" y="69723"/>
                </a:lnTo>
                <a:lnTo>
                  <a:pt x="179705" y="61213"/>
                </a:lnTo>
                <a:lnTo>
                  <a:pt x="176403" y="53086"/>
                </a:lnTo>
                <a:lnTo>
                  <a:pt x="172593" y="45338"/>
                </a:lnTo>
                <a:lnTo>
                  <a:pt x="167640" y="37718"/>
                </a:lnTo>
                <a:lnTo>
                  <a:pt x="156464" y="25273"/>
                </a:lnTo>
                <a:lnTo>
                  <a:pt x="143256" y="14986"/>
                </a:lnTo>
                <a:lnTo>
                  <a:pt x="135255" y="10413"/>
                </a:lnTo>
                <a:lnTo>
                  <a:pt x="127381" y="6857"/>
                </a:lnTo>
                <a:lnTo>
                  <a:pt x="118999" y="3810"/>
                </a:lnTo>
                <a:lnTo>
                  <a:pt x="110236" y="1777"/>
                </a:lnTo>
                <a:lnTo>
                  <a:pt x="101219" y="507"/>
                </a:lnTo>
                <a:lnTo>
                  <a:pt x="91948" y="0"/>
                </a:lnTo>
                <a:lnTo>
                  <a:pt x="82677" y="507"/>
                </a:lnTo>
                <a:lnTo>
                  <a:pt x="73787" y="1777"/>
                </a:lnTo>
                <a:lnTo>
                  <a:pt x="64897" y="3810"/>
                </a:lnTo>
                <a:lnTo>
                  <a:pt x="56515" y="6857"/>
                </a:lnTo>
                <a:lnTo>
                  <a:pt x="48514" y="10413"/>
                </a:lnTo>
                <a:lnTo>
                  <a:pt x="40640" y="14986"/>
                </a:lnTo>
                <a:lnTo>
                  <a:pt x="27305" y="25273"/>
                </a:lnTo>
                <a:lnTo>
                  <a:pt x="16383" y="37718"/>
                </a:lnTo>
                <a:lnTo>
                  <a:pt x="11430" y="45338"/>
                </a:lnTo>
                <a:lnTo>
                  <a:pt x="7493" y="53086"/>
                </a:lnTo>
                <a:lnTo>
                  <a:pt x="4191" y="61213"/>
                </a:lnTo>
                <a:lnTo>
                  <a:pt x="2032" y="69723"/>
                </a:lnTo>
                <a:lnTo>
                  <a:pt x="508" y="78486"/>
                </a:lnTo>
                <a:lnTo>
                  <a:pt x="0" y="87502"/>
                </a:lnTo>
                <a:close/>
              </a:path>
              <a:path w="158369" h="175132">
                <a:moveTo>
                  <a:pt x="98806" y="149351"/>
                </a:moveTo>
                <a:lnTo>
                  <a:pt x="105410" y="148336"/>
                </a:lnTo>
                <a:lnTo>
                  <a:pt x="111760" y="146938"/>
                </a:lnTo>
                <a:lnTo>
                  <a:pt x="117856" y="144780"/>
                </a:lnTo>
                <a:lnTo>
                  <a:pt x="123825" y="142112"/>
                </a:lnTo>
                <a:lnTo>
                  <a:pt x="129159" y="139064"/>
                </a:lnTo>
                <a:lnTo>
                  <a:pt x="139065" y="131318"/>
                </a:lnTo>
                <a:lnTo>
                  <a:pt x="147320" y="122047"/>
                </a:lnTo>
                <a:lnTo>
                  <a:pt x="150495" y="117093"/>
                </a:lnTo>
                <a:lnTo>
                  <a:pt x="153289" y="111632"/>
                </a:lnTo>
                <a:lnTo>
                  <a:pt x="155448" y="105918"/>
                </a:lnTo>
                <a:lnTo>
                  <a:pt x="156972" y="100075"/>
                </a:lnTo>
                <a:lnTo>
                  <a:pt x="157988" y="93852"/>
                </a:lnTo>
                <a:lnTo>
                  <a:pt x="158369" y="87502"/>
                </a:lnTo>
                <a:lnTo>
                  <a:pt x="157988" y="81280"/>
                </a:lnTo>
                <a:lnTo>
                  <a:pt x="156972" y="75056"/>
                </a:lnTo>
                <a:lnTo>
                  <a:pt x="155448" y="69214"/>
                </a:lnTo>
                <a:lnTo>
                  <a:pt x="153289" y="63500"/>
                </a:lnTo>
                <a:lnTo>
                  <a:pt x="150495" y="58038"/>
                </a:lnTo>
                <a:lnTo>
                  <a:pt x="147320" y="53086"/>
                </a:lnTo>
                <a:lnTo>
                  <a:pt x="139065" y="43814"/>
                </a:lnTo>
                <a:lnTo>
                  <a:pt x="129159" y="36068"/>
                </a:lnTo>
                <a:lnTo>
                  <a:pt x="123825" y="33019"/>
                </a:lnTo>
                <a:lnTo>
                  <a:pt x="117856" y="30352"/>
                </a:lnTo>
                <a:lnTo>
                  <a:pt x="111760" y="28193"/>
                </a:lnTo>
                <a:lnTo>
                  <a:pt x="105410" y="26797"/>
                </a:lnTo>
                <a:lnTo>
                  <a:pt x="98806" y="25781"/>
                </a:lnTo>
                <a:lnTo>
                  <a:pt x="91948" y="25400"/>
                </a:lnTo>
                <a:lnTo>
                  <a:pt x="85217" y="25781"/>
                </a:lnTo>
                <a:lnTo>
                  <a:pt x="78486" y="26797"/>
                </a:lnTo>
                <a:lnTo>
                  <a:pt x="72009" y="28193"/>
                </a:lnTo>
                <a:lnTo>
                  <a:pt x="65913" y="30352"/>
                </a:lnTo>
                <a:lnTo>
                  <a:pt x="60071" y="33019"/>
                </a:lnTo>
                <a:lnTo>
                  <a:pt x="54737" y="36068"/>
                </a:lnTo>
                <a:lnTo>
                  <a:pt x="44831" y="43814"/>
                </a:lnTo>
                <a:lnTo>
                  <a:pt x="36703" y="53086"/>
                </a:lnTo>
                <a:lnTo>
                  <a:pt x="39243" y="77724"/>
                </a:lnTo>
                <a:lnTo>
                  <a:pt x="40513" y="73151"/>
                </a:lnTo>
                <a:lnTo>
                  <a:pt x="42164" y="68706"/>
                </a:lnTo>
                <a:lnTo>
                  <a:pt x="44323" y="64516"/>
                </a:lnTo>
                <a:lnTo>
                  <a:pt x="46736" y="60832"/>
                </a:lnTo>
                <a:lnTo>
                  <a:pt x="53594" y="53086"/>
                </a:lnTo>
                <a:lnTo>
                  <a:pt x="61849" y="46608"/>
                </a:lnTo>
                <a:lnTo>
                  <a:pt x="65913" y="44323"/>
                </a:lnTo>
                <a:lnTo>
                  <a:pt x="70739" y="42163"/>
                </a:lnTo>
                <a:lnTo>
                  <a:pt x="75565" y="40386"/>
                </a:lnTo>
                <a:lnTo>
                  <a:pt x="80772" y="39243"/>
                </a:lnTo>
                <a:lnTo>
                  <a:pt x="86360" y="38481"/>
                </a:lnTo>
                <a:lnTo>
                  <a:pt x="91948" y="38100"/>
                </a:lnTo>
                <a:lnTo>
                  <a:pt x="97536" y="38481"/>
                </a:lnTo>
                <a:lnTo>
                  <a:pt x="103124" y="39243"/>
                </a:lnTo>
                <a:lnTo>
                  <a:pt x="108204" y="40386"/>
                </a:lnTo>
                <a:lnTo>
                  <a:pt x="113157" y="42163"/>
                </a:lnTo>
                <a:lnTo>
                  <a:pt x="117983" y="44323"/>
                </a:lnTo>
                <a:lnTo>
                  <a:pt x="122047" y="46608"/>
                </a:lnTo>
                <a:lnTo>
                  <a:pt x="130302" y="53086"/>
                </a:lnTo>
                <a:lnTo>
                  <a:pt x="137160" y="60832"/>
                </a:lnTo>
                <a:lnTo>
                  <a:pt x="139446" y="64388"/>
                </a:lnTo>
                <a:lnTo>
                  <a:pt x="141605" y="68706"/>
                </a:lnTo>
                <a:lnTo>
                  <a:pt x="143383" y="73151"/>
                </a:lnTo>
                <a:lnTo>
                  <a:pt x="144526" y="77724"/>
                </a:lnTo>
                <a:lnTo>
                  <a:pt x="145415" y="82676"/>
                </a:lnTo>
                <a:lnTo>
                  <a:pt x="145669" y="87502"/>
                </a:lnTo>
                <a:lnTo>
                  <a:pt x="145415" y="92456"/>
                </a:lnTo>
                <a:lnTo>
                  <a:pt x="144526" y="97408"/>
                </a:lnTo>
                <a:lnTo>
                  <a:pt x="143383" y="101981"/>
                </a:lnTo>
                <a:lnTo>
                  <a:pt x="141605" y="106425"/>
                </a:lnTo>
                <a:lnTo>
                  <a:pt x="139446" y="110743"/>
                </a:lnTo>
                <a:lnTo>
                  <a:pt x="137160" y="114300"/>
                </a:lnTo>
                <a:lnTo>
                  <a:pt x="130302" y="122047"/>
                </a:lnTo>
                <a:lnTo>
                  <a:pt x="122047" y="128524"/>
                </a:lnTo>
                <a:lnTo>
                  <a:pt x="117983" y="130810"/>
                </a:lnTo>
                <a:lnTo>
                  <a:pt x="113157" y="132969"/>
                </a:lnTo>
                <a:lnTo>
                  <a:pt x="108204" y="134747"/>
                </a:lnTo>
                <a:lnTo>
                  <a:pt x="103124" y="135889"/>
                </a:lnTo>
                <a:lnTo>
                  <a:pt x="97536" y="136651"/>
                </a:lnTo>
                <a:lnTo>
                  <a:pt x="91948" y="137032"/>
                </a:lnTo>
                <a:lnTo>
                  <a:pt x="86360" y="136651"/>
                </a:lnTo>
                <a:lnTo>
                  <a:pt x="80772" y="135889"/>
                </a:lnTo>
                <a:lnTo>
                  <a:pt x="75565" y="134747"/>
                </a:lnTo>
                <a:lnTo>
                  <a:pt x="70739" y="132969"/>
                </a:lnTo>
                <a:lnTo>
                  <a:pt x="65913" y="130810"/>
                </a:lnTo>
                <a:lnTo>
                  <a:pt x="61849" y="128524"/>
                </a:lnTo>
                <a:lnTo>
                  <a:pt x="54737" y="139064"/>
                </a:lnTo>
                <a:lnTo>
                  <a:pt x="60071" y="142112"/>
                </a:lnTo>
                <a:lnTo>
                  <a:pt x="65913" y="144780"/>
                </a:lnTo>
                <a:lnTo>
                  <a:pt x="72009" y="146938"/>
                </a:lnTo>
                <a:lnTo>
                  <a:pt x="78486" y="148336"/>
                </a:lnTo>
                <a:lnTo>
                  <a:pt x="85217" y="149351"/>
                </a:lnTo>
                <a:lnTo>
                  <a:pt x="91948" y="149732"/>
                </a:lnTo>
                <a:lnTo>
                  <a:pt x="98806" y="149351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1889379" y="5251014"/>
            <a:ext cx="102585" cy="62919"/>
          </a:xfrm>
          <a:custGeom>
            <a:avLst/>
            <a:gdLst/>
            <a:ahLst/>
            <a:cxnLst/>
            <a:rect l="l" t="t" r="r" b="b"/>
            <a:pathLst>
              <a:path w="102585" h="62919">
                <a:moveTo>
                  <a:pt x="0" y="62919"/>
                </a:moveTo>
                <a:lnTo>
                  <a:pt x="102585" y="62919"/>
                </a:lnTo>
                <a:lnTo>
                  <a:pt x="102585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1875282" y="5248148"/>
            <a:ext cx="134366" cy="37211"/>
          </a:xfrm>
          <a:custGeom>
            <a:avLst/>
            <a:gdLst/>
            <a:ahLst/>
            <a:cxnLst/>
            <a:rect l="l" t="t" r="r" b="b"/>
            <a:pathLst>
              <a:path w="134366" h="37211">
                <a:moveTo>
                  <a:pt x="134366" y="0"/>
                </a:moveTo>
                <a:lnTo>
                  <a:pt x="0" y="0"/>
                </a:lnTo>
                <a:lnTo>
                  <a:pt x="67182" y="37210"/>
                </a:lnTo>
                <a:lnTo>
                  <a:pt x="134366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1875282" y="5248148"/>
            <a:ext cx="134366" cy="37211"/>
          </a:xfrm>
          <a:custGeom>
            <a:avLst/>
            <a:gdLst/>
            <a:ahLst/>
            <a:cxnLst/>
            <a:rect l="l" t="t" r="r" b="b"/>
            <a:pathLst>
              <a:path w="134366" h="37211">
                <a:moveTo>
                  <a:pt x="134366" y="0"/>
                </a:moveTo>
                <a:lnTo>
                  <a:pt x="67182" y="37210"/>
                </a:lnTo>
                <a:lnTo>
                  <a:pt x="0" y="0"/>
                </a:lnTo>
                <a:lnTo>
                  <a:pt x="134366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1847850" y="5213477"/>
            <a:ext cx="158369" cy="149860"/>
          </a:xfrm>
          <a:custGeom>
            <a:avLst/>
            <a:gdLst/>
            <a:ahLst/>
            <a:cxnLst/>
            <a:rect l="l" t="t" r="r" b="b"/>
            <a:pathLst>
              <a:path w="158369" h="149860">
                <a:moveTo>
                  <a:pt x="98679" y="123952"/>
                </a:moveTo>
                <a:lnTo>
                  <a:pt x="105410" y="122936"/>
                </a:lnTo>
                <a:lnTo>
                  <a:pt x="111760" y="121412"/>
                </a:lnTo>
                <a:lnTo>
                  <a:pt x="117856" y="119253"/>
                </a:lnTo>
                <a:lnTo>
                  <a:pt x="123698" y="116713"/>
                </a:lnTo>
                <a:lnTo>
                  <a:pt x="129031" y="113665"/>
                </a:lnTo>
                <a:lnTo>
                  <a:pt x="138937" y="105918"/>
                </a:lnTo>
                <a:lnTo>
                  <a:pt x="147193" y="96520"/>
                </a:lnTo>
                <a:lnTo>
                  <a:pt x="150368" y="91694"/>
                </a:lnTo>
                <a:lnTo>
                  <a:pt x="153162" y="86233"/>
                </a:lnTo>
                <a:lnTo>
                  <a:pt x="155448" y="80518"/>
                </a:lnTo>
                <a:lnTo>
                  <a:pt x="156972" y="74676"/>
                </a:lnTo>
                <a:lnTo>
                  <a:pt x="157987" y="68326"/>
                </a:lnTo>
                <a:lnTo>
                  <a:pt x="158369" y="62103"/>
                </a:lnTo>
                <a:lnTo>
                  <a:pt x="157987" y="55753"/>
                </a:lnTo>
                <a:lnTo>
                  <a:pt x="156972" y="49657"/>
                </a:lnTo>
                <a:lnTo>
                  <a:pt x="155448" y="43688"/>
                </a:lnTo>
                <a:lnTo>
                  <a:pt x="153162" y="38100"/>
                </a:lnTo>
                <a:lnTo>
                  <a:pt x="150368" y="32639"/>
                </a:lnTo>
                <a:lnTo>
                  <a:pt x="147193" y="27686"/>
                </a:lnTo>
                <a:lnTo>
                  <a:pt x="138937" y="18415"/>
                </a:lnTo>
                <a:lnTo>
                  <a:pt x="129031" y="10668"/>
                </a:lnTo>
                <a:lnTo>
                  <a:pt x="123698" y="7620"/>
                </a:lnTo>
                <a:lnTo>
                  <a:pt x="117856" y="4953"/>
                </a:lnTo>
                <a:lnTo>
                  <a:pt x="111760" y="2793"/>
                </a:lnTo>
                <a:lnTo>
                  <a:pt x="105410" y="1270"/>
                </a:lnTo>
                <a:lnTo>
                  <a:pt x="98679" y="381"/>
                </a:lnTo>
                <a:lnTo>
                  <a:pt x="91948" y="0"/>
                </a:lnTo>
                <a:lnTo>
                  <a:pt x="85089" y="381"/>
                </a:lnTo>
                <a:lnTo>
                  <a:pt x="78486" y="1270"/>
                </a:lnTo>
                <a:lnTo>
                  <a:pt x="72136" y="2793"/>
                </a:lnTo>
                <a:lnTo>
                  <a:pt x="65912" y="4953"/>
                </a:lnTo>
                <a:lnTo>
                  <a:pt x="60198" y="7620"/>
                </a:lnTo>
                <a:lnTo>
                  <a:pt x="54737" y="10668"/>
                </a:lnTo>
                <a:lnTo>
                  <a:pt x="44704" y="18415"/>
                </a:lnTo>
                <a:lnTo>
                  <a:pt x="36575" y="27686"/>
                </a:lnTo>
                <a:lnTo>
                  <a:pt x="33274" y="32639"/>
                </a:lnTo>
                <a:lnTo>
                  <a:pt x="30606" y="38100"/>
                </a:lnTo>
                <a:lnTo>
                  <a:pt x="28320" y="43688"/>
                </a:lnTo>
                <a:lnTo>
                  <a:pt x="26797" y="49657"/>
                </a:lnTo>
                <a:lnTo>
                  <a:pt x="25781" y="55880"/>
                </a:lnTo>
                <a:lnTo>
                  <a:pt x="25400" y="62103"/>
                </a:lnTo>
                <a:lnTo>
                  <a:pt x="25781" y="68453"/>
                </a:lnTo>
                <a:lnTo>
                  <a:pt x="26797" y="74549"/>
                </a:lnTo>
                <a:lnTo>
                  <a:pt x="28320" y="80518"/>
                </a:lnTo>
                <a:lnTo>
                  <a:pt x="30606" y="86233"/>
                </a:lnTo>
                <a:lnTo>
                  <a:pt x="33274" y="91567"/>
                </a:lnTo>
                <a:lnTo>
                  <a:pt x="36575" y="96520"/>
                </a:lnTo>
                <a:lnTo>
                  <a:pt x="38354" y="67056"/>
                </a:lnTo>
                <a:lnTo>
                  <a:pt x="38100" y="62103"/>
                </a:lnTo>
                <a:lnTo>
                  <a:pt x="38354" y="57277"/>
                </a:lnTo>
                <a:lnTo>
                  <a:pt x="39243" y="52324"/>
                </a:lnTo>
                <a:lnTo>
                  <a:pt x="40386" y="47625"/>
                </a:lnTo>
                <a:lnTo>
                  <a:pt x="42163" y="43307"/>
                </a:lnTo>
                <a:lnTo>
                  <a:pt x="44323" y="39116"/>
                </a:lnTo>
                <a:lnTo>
                  <a:pt x="46736" y="35433"/>
                </a:lnTo>
                <a:lnTo>
                  <a:pt x="53467" y="27686"/>
                </a:lnTo>
                <a:lnTo>
                  <a:pt x="61849" y="21209"/>
                </a:lnTo>
                <a:lnTo>
                  <a:pt x="65912" y="18923"/>
                </a:lnTo>
                <a:lnTo>
                  <a:pt x="70612" y="16764"/>
                </a:lnTo>
                <a:lnTo>
                  <a:pt x="75692" y="14986"/>
                </a:lnTo>
                <a:lnTo>
                  <a:pt x="80772" y="13843"/>
                </a:lnTo>
                <a:lnTo>
                  <a:pt x="86360" y="12954"/>
                </a:lnTo>
                <a:lnTo>
                  <a:pt x="91948" y="12700"/>
                </a:lnTo>
                <a:lnTo>
                  <a:pt x="97536" y="12954"/>
                </a:lnTo>
                <a:lnTo>
                  <a:pt x="102997" y="13843"/>
                </a:lnTo>
                <a:lnTo>
                  <a:pt x="108204" y="14986"/>
                </a:lnTo>
                <a:lnTo>
                  <a:pt x="113156" y="16764"/>
                </a:lnTo>
                <a:lnTo>
                  <a:pt x="117982" y="18923"/>
                </a:lnTo>
                <a:lnTo>
                  <a:pt x="121919" y="21209"/>
                </a:lnTo>
                <a:lnTo>
                  <a:pt x="130301" y="27686"/>
                </a:lnTo>
                <a:lnTo>
                  <a:pt x="137032" y="35433"/>
                </a:lnTo>
                <a:lnTo>
                  <a:pt x="139319" y="38989"/>
                </a:lnTo>
                <a:lnTo>
                  <a:pt x="141605" y="43307"/>
                </a:lnTo>
                <a:lnTo>
                  <a:pt x="143256" y="47625"/>
                </a:lnTo>
                <a:lnTo>
                  <a:pt x="144525" y="52324"/>
                </a:lnTo>
                <a:lnTo>
                  <a:pt x="145287" y="57150"/>
                </a:lnTo>
                <a:lnTo>
                  <a:pt x="145669" y="62103"/>
                </a:lnTo>
                <a:lnTo>
                  <a:pt x="145287" y="67056"/>
                </a:lnTo>
                <a:lnTo>
                  <a:pt x="144525" y="72009"/>
                </a:lnTo>
                <a:lnTo>
                  <a:pt x="143256" y="76581"/>
                </a:lnTo>
                <a:lnTo>
                  <a:pt x="141605" y="81026"/>
                </a:lnTo>
                <a:lnTo>
                  <a:pt x="139319" y="85344"/>
                </a:lnTo>
                <a:lnTo>
                  <a:pt x="137032" y="88900"/>
                </a:lnTo>
                <a:lnTo>
                  <a:pt x="130301" y="96520"/>
                </a:lnTo>
                <a:lnTo>
                  <a:pt x="121919" y="102997"/>
                </a:lnTo>
                <a:lnTo>
                  <a:pt x="117982" y="105283"/>
                </a:lnTo>
                <a:lnTo>
                  <a:pt x="113156" y="107442"/>
                </a:lnTo>
                <a:lnTo>
                  <a:pt x="108204" y="109220"/>
                </a:lnTo>
                <a:lnTo>
                  <a:pt x="102997" y="110490"/>
                </a:lnTo>
                <a:lnTo>
                  <a:pt x="97536" y="111252"/>
                </a:lnTo>
                <a:lnTo>
                  <a:pt x="91948" y="111506"/>
                </a:lnTo>
                <a:lnTo>
                  <a:pt x="86360" y="111252"/>
                </a:lnTo>
                <a:lnTo>
                  <a:pt x="80772" y="110490"/>
                </a:lnTo>
                <a:lnTo>
                  <a:pt x="75692" y="109220"/>
                </a:lnTo>
                <a:lnTo>
                  <a:pt x="70612" y="107442"/>
                </a:lnTo>
                <a:lnTo>
                  <a:pt x="65912" y="105410"/>
                </a:lnTo>
                <a:lnTo>
                  <a:pt x="61849" y="102997"/>
                </a:lnTo>
                <a:lnTo>
                  <a:pt x="54737" y="113665"/>
                </a:lnTo>
                <a:lnTo>
                  <a:pt x="60198" y="116713"/>
                </a:lnTo>
                <a:lnTo>
                  <a:pt x="65912" y="119253"/>
                </a:lnTo>
                <a:lnTo>
                  <a:pt x="72136" y="121412"/>
                </a:lnTo>
                <a:lnTo>
                  <a:pt x="78486" y="122936"/>
                </a:lnTo>
                <a:lnTo>
                  <a:pt x="85089" y="123952"/>
                </a:lnTo>
                <a:lnTo>
                  <a:pt x="91948" y="124206"/>
                </a:lnTo>
                <a:lnTo>
                  <a:pt x="98679" y="123952"/>
                </a:lnTo>
                <a:close/>
              </a:path>
              <a:path w="158369" h="149860">
                <a:moveTo>
                  <a:pt x="61849" y="102997"/>
                </a:moveTo>
                <a:lnTo>
                  <a:pt x="53467" y="96520"/>
                </a:lnTo>
                <a:lnTo>
                  <a:pt x="46736" y="88900"/>
                </a:lnTo>
                <a:lnTo>
                  <a:pt x="44323" y="85217"/>
                </a:lnTo>
                <a:lnTo>
                  <a:pt x="42163" y="81026"/>
                </a:lnTo>
                <a:lnTo>
                  <a:pt x="40386" y="76581"/>
                </a:lnTo>
                <a:lnTo>
                  <a:pt x="39243" y="72009"/>
                </a:lnTo>
                <a:lnTo>
                  <a:pt x="38354" y="67056"/>
                </a:lnTo>
                <a:lnTo>
                  <a:pt x="36575" y="96520"/>
                </a:lnTo>
                <a:lnTo>
                  <a:pt x="44704" y="105918"/>
                </a:lnTo>
                <a:lnTo>
                  <a:pt x="54737" y="113665"/>
                </a:lnTo>
                <a:lnTo>
                  <a:pt x="61849" y="102997"/>
                </a:lnTo>
                <a:close/>
              </a:path>
              <a:path w="158369" h="149860">
                <a:moveTo>
                  <a:pt x="16256" y="84455"/>
                </a:moveTo>
                <a:lnTo>
                  <a:pt x="16382" y="112014"/>
                </a:lnTo>
                <a:lnTo>
                  <a:pt x="27305" y="124460"/>
                </a:lnTo>
                <a:lnTo>
                  <a:pt x="26416" y="104267"/>
                </a:lnTo>
                <a:lnTo>
                  <a:pt x="22351" y="98044"/>
                </a:lnTo>
                <a:lnTo>
                  <a:pt x="18923" y="91440"/>
                </a:lnTo>
                <a:lnTo>
                  <a:pt x="16256" y="84455"/>
                </a:lnTo>
                <a:close/>
              </a:path>
              <a:path w="158369" h="149860">
                <a:moveTo>
                  <a:pt x="0" y="62103"/>
                </a:moveTo>
                <a:lnTo>
                  <a:pt x="507" y="71247"/>
                </a:lnTo>
                <a:lnTo>
                  <a:pt x="1905" y="79883"/>
                </a:lnTo>
                <a:lnTo>
                  <a:pt x="4191" y="88392"/>
                </a:lnTo>
                <a:lnTo>
                  <a:pt x="7366" y="96647"/>
                </a:lnTo>
                <a:lnTo>
                  <a:pt x="11302" y="104394"/>
                </a:lnTo>
                <a:lnTo>
                  <a:pt x="16382" y="112014"/>
                </a:lnTo>
                <a:lnTo>
                  <a:pt x="16256" y="84455"/>
                </a:lnTo>
                <a:lnTo>
                  <a:pt x="14350" y="77216"/>
                </a:lnTo>
                <a:lnTo>
                  <a:pt x="13081" y="69850"/>
                </a:lnTo>
                <a:lnTo>
                  <a:pt x="12700" y="62103"/>
                </a:lnTo>
                <a:lnTo>
                  <a:pt x="13081" y="54483"/>
                </a:lnTo>
                <a:lnTo>
                  <a:pt x="14350" y="46990"/>
                </a:lnTo>
                <a:lnTo>
                  <a:pt x="16256" y="39751"/>
                </a:lnTo>
                <a:lnTo>
                  <a:pt x="18923" y="32893"/>
                </a:lnTo>
                <a:lnTo>
                  <a:pt x="22351" y="26289"/>
                </a:lnTo>
                <a:lnTo>
                  <a:pt x="26416" y="19939"/>
                </a:lnTo>
                <a:lnTo>
                  <a:pt x="36068" y="9143"/>
                </a:lnTo>
                <a:lnTo>
                  <a:pt x="47751" y="127"/>
                </a:lnTo>
                <a:lnTo>
                  <a:pt x="54356" y="-3682"/>
                </a:lnTo>
                <a:lnTo>
                  <a:pt x="61213" y="-6857"/>
                </a:lnTo>
                <a:lnTo>
                  <a:pt x="68452" y="-9397"/>
                </a:lnTo>
                <a:lnTo>
                  <a:pt x="76073" y="-11175"/>
                </a:lnTo>
                <a:lnTo>
                  <a:pt x="83819" y="-12318"/>
                </a:lnTo>
                <a:lnTo>
                  <a:pt x="91948" y="-12700"/>
                </a:lnTo>
                <a:lnTo>
                  <a:pt x="99949" y="-12318"/>
                </a:lnTo>
                <a:lnTo>
                  <a:pt x="107823" y="-11175"/>
                </a:lnTo>
                <a:lnTo>
                  <a:pt x="115316" y="-9397"/>
                </a:lnTo>
                <a:lnTo>
                  <a:pt x="122555" y="-6857"/>
                </a:lnTo>
                <a:lnTo>
                  <a:pt x="129412" y="-3682"/>
                </a:lnTo>
                <a:lnTo>
                  <a:pt x="136144" y="127"/>
                </a:lnTo>
                <a:lnTo>
                  <a:pt x="147700" y="9143"/>
                </a:lnTo>
                <a:lnTo>
                  <a:pt x="157352" y="19939"/>
                </a:lnTo>
                <a:lnTo>
                  <a:pt x="161417" y="26289"/>
                </a:lnTo>
                <a:lnTo>
                  <a:pt x="164719" y="32893"/>
                </a:lnTo>
                <a:lnTo>
                  <a:pt x="167512" y="39751"/>
                </a:lnTo>
                <a:lnTo>
                  <a:pt x="169418" y="46990"/>
                </a:lnTo>
                <a:lnTo>
                  <a:pt x="170687" y="54356"/>
                </a:lnTo>
                <a:lnTo>
                  <a:pt x="171069" y="62103"/>
                </a:lnTo>
                <a:lnTo>
                  <a:pt x="170687" y="69723"/>
                </a:lnTo>
                <a:lnTo>
                  <a:pt x="169418" y="77216"/>
                </a:lnTo>
                <a:lnTo>
                  <a:pt x="167512" y="84455"/>
                </a:lnTo>
                <a:lnTo>
                  <a:pt x="164719" y="91440"/>
                </a:lnTo>
                <a:lnTo>
                  <a:pt x="161417" y="97917"/>
                </a:lnTo>
                <a:lnTo>
                  <a:pt x="157352" y="104267"/>
                </a:lnTo>
                <a:lnTo>
                  <a:pt x="147700" y="115189"/>
                </a:lnTo>
                <a:lnTo>
                  <a:pt x="136144" y="124206"/>
                </a:lnTo>
                <a:lnTo>
                  <a:pt x="129412" y="128016"/>
                </a:lnTo>
                <a:lnTo>
                  <a:pt x="122555" y="131064"/>
                </a:lnTo>
                <a:lnTo>
                  <a:pt x="115316" y="133731"/>
                </a:lnTo>
                <a:lnTo>
                  <a:pt x="107823" y="135382"/>
                </a:lnTo>
                <a:lnTo>
                  <a:pt x="99949" y="136525"/>
                </a:lnTo>
                <a:lnTo>
                  <a:pt x="91948" y="137033"/>
                </a:lnTo>
                <a:lnTo>
                  <a:pt x="83819" y="136525"/>
                </a:lnTo>
                <a:lnTo>
                  <a:pt x="76073" y="135382"/>
                </a:lnTo>
                <a:lnTo>
                  <a:pt x="68452" y="133731"/>
                </a:lnTo>
                <a:lnTo>
                  <a:pt x="61213" y="131064"/>
                </a:lnTo>
                <a:lnTo>
                  <a:pt x="54356" y="128016"/>
                </a:lnTo>
                <a:lnTo>
                  <a:pt x="47751" y="124206"/>
                </a:lnTo>
                <a:lnTo>
                  <a:pt x="36068" y="115189"/>
                </a:lnTo>
                <a:lnTo>
                  <a:pt x="26416" y="104267"/>
                </a:lnTo>
                <a:lnTo>
                  <a:pt x="27305" y="124460"/>
                </a:lnTo>
                <a:lnTo>
                  <a:pt x="40639" y="134747"/>
                </a:lnTo>
                <a:lnTo>
                  <a:pt x="48513" y="139319"/>
                </a:lnTo>
                <a:lnTo>
                  <a:pt x="56387" y="142875"/>
                </a:lnTo>
                <a:lnTo>
                  <a:pt x="64897" y="145923"/>
                </a:lnTo>
                <a:lnTo>
                  <a:pt x="73660" y="147955"/>
                </a:lnTo>
                <a:lnTo>
                  <a:pt x="82676" y="149225"/>
                </a:lnTo>
                <a:lnTo>
                  <a:pt x="91948" y="149733"/>
                </a:lnTo>
                <a:lnTo>
                  <a:pt x="101218" y="149225"/>
                </a:lnTo>
                <a:lnTo>
                  <a:pt x="110108" y="147955"/>
                </a:lnTo>
                <a:lnTo>
                  <a:pt x="118872" y="145923"/>
                </a:lnTo>
                <a:lnTo>
                  <a:pt x="127254" y="142875"/>
                </a:lnTo>
                <a:lnTo>
                  <a:pt x="135255" y="139319"/>
                </a:lnTo>
                <a:lnTo>
                  <a:pt x="143256" y="134747"/>
                </a:lnTo>
                <a:lnTo>
                  <a:pt x="156463" y="124460"/>
                </a:lnTo>
                <a:lnTo>
                  <a:pt x="167512" y="112014"/>
                </a:lnTo>
                <a:lnTo>
                  <a:pt x="172466" y="104267"/>
                </a:lnTo>
                <a:lnTo>
                  <a:pt x="176402" y="96647"/>
                </a:lnTo>
                <a:lnTo>
                  <a:pt x="179577" y="88392"/>
                </a:lnTo>
                <a:lnTo>
                  <a:pt x="181863" y="79883"/>
                </a:lnTo>
                <a:lnTo>
                  <a:pt x="183261" y="71120"/>
                </a:lnTo>
                <a:lnTo>
                  <a:pt x="183769" y="62103"/>
                </a:lnTo>
                <a:lnTo>
                  <a:pt x="183261" y="52959"/>
                </a:lnTo>
                <a:lnTo>
                  <a:pt x="181863" y="44323"/>
                </a:lnTo>
                <a:lnTo>
                  <a:pt x="179577" y="35814"/>
                </a:lnTo>
                <a:lnTo>
                  <a:pt x="176402" y="27686"/>
                </a:lnTo>
                <a:lnTo>
                  <a:pt x="172466" y="19939"/>
                </a:lnTo>
                <a:lnTo>
                  <a:pt x="167512" y="12318"/>
                </a:lnTo>
                <a:lnTo>
                  <a:pt x="156463" y="-253"/>
                </a:lnTo>
                <a:lnTo>
                  <a:pt x="143256" y="-10540"/>
                </a:lnTo>
                <a:lnTo>
                  <a:pt x="135255" y="-15112"/>
                </a:lnTo>
                <a:lnTo>
                  <a:pt x="127254" y="-18668"/>
                </a:lnTo>
                <a:lnTo>
                  <a:pt x="118872" y="-21589"/>
                </a:lnTo>
                <a:lnTo>
                  <a:pt x="110108" y="-23621"/>
                </a:lnTo>
                <a:lnTo>
                  <a:pt x="101218" y="-24891"/>
                </a:lnTo>
                <a:lnTo>
                  <a:pt x="91948" y="-25400"/>
                </a:lnTo>
                <a:lnTo>
                  <a:pt x="82676" y="-24891"/>
                </a:lnTo>
                <a:lnTo>
                  <a:pt x="73660" y="-23621"/>
                </a:lnTo>
                <a:lnTo>
                  <a:pt x="64897" y="-21589"/>
                </a:lnTo>
                <a:lnTo>
                  <a:pt x="56387" y="-18668"/>
                </a:lnTo>
                <a:lnTo>
                  <a:pt x="48513" y="-14985"/>
                </a:lnTo>
                <a:lnTo>
                  <a:pt x="40639" y="-10540"/>
                </a:lnTo>
                <a:lnTo>
                  <a:pt x="27305" y="-253"/>
                </a:lnTo>
                <a:lnTo>
                  <a:pt x="16382" y="12318"/>
                </a:lnTo>
                <a:lnTo>
                  <a:pt x="11302" y="19812"/>
                </a:lnTo>
                <a:lnTo>
                  <a:pt x="7366" y="27686"/>
                </a:lnTo>
                <a:lnTo>
                  <a:pt x="4191" y="35814"/>
                </a:lnTo>
                <a:lnTo>
                  <a:pt x="1905" y="44323"/>
                </a:lnTo>
                <a:lnTo>
                  <a:pt x="507" y="53086"/>
                </a:lnTo>
                <a:lnTo>
                  <a:pt x="0" y="62103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1888108" y="5705458"/>
            <a:ext cx="102585" cy="62919"/>
          </a:xfrm>
          <a:custGeom>
            <a:avLst/>
            <a:gdLst/>
            <a:ahLst/>
            <a:cxnLst/>
            <a:rect l="l" t="t" r="r" b="b"/>
            <a:pathLst>
              <a:path w="102585" h="62919">
                <a:moveTo>
                  <a:pt x="0" y="62919"/>
                </a:moveTo>
                <a:lnTo>
                  <a:pt x="102585" y="62919"/>
                </a:lnTo>
                <a:lnTo>
                  <a:pt x="102585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1873885" y="5702592"/>
            <a:ext cx="134492" cy="37185"/>
          </a:xfrm>
          <a:custGeom>
            <a:avLst/>
            <a:gdLst/>
            <a:ahLst/>
            <a:cxnLst/>
            <a:rect l="l" t="t" r="r" b="b"/>
            <a:pathLst>
              <a:path w="134492" h="37185">
                <a:moveTo>
                  <a:pt x="134492" y="0"/>
                </a:moveTo>
                <a:lnTo>
                  <a:pt x="0" y="0"/>
                </a:lnTo>
                <a:lnTo>
                  <a:pt x="67309" y="37185"/>
                </a:lnTo>
                <a:lnTo>
                  <a:pt x="134492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1873885" y="5702592"/>
            <a:ext cx="134492" cy="37185"/>
          </a:xfrm>
          <a:custGeom>
            <a:avLst/>
            <a:gdLst/>
            <a:ahLst/>
            <a:cxnLst/>
            <a:rect l="l" t="t" r="r" b="b"/>
            <a:pathLst>
              <a:path w="134492" h="37185">
                <a:moveTo>
                  <a:pt x="134492" y="0"/>
                </a:moveTo>
                <a:lnTo>
                  <a:pt x="67309" y="37185"/>
                </a:lnTo>
                <a:lnTo>
                  <a:pt x="0" y="0"/>
                </a:lnTo>
                <a:lnTo>
                  <a:pt x="134492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8" name="object 218"/>
          <p:cNvSpPr/>
          <p:nvPr/>
        </p:nvSpPr>
        <p:spPr>
          <a:xfrm>
            <a:off x="1846452" y="5642483"/>
            <a:ext cx="158369" cy="175120"/>
          </a:xfrm>
          <a:custGeom>
            <a:avLst/>
            <a:gdLst/>
            <a:ahLst/>
            <a:cxnLst/>
            <a:rect l="l" t="t" r="r" b="b"/>
            <a:pathLst>
              <a:path w="158369" h="175120">
                <a:moveTo>
                  <a:pt x="61849" y="128473"/>
                </a:moveTo>
                <a:lnTo>
                  <a:pt x="53594" y="122034"/>
                </a:lnTo>
                <a:lnTo>
                  <a:pt x="46736" y="114274"/>
                </a:lnTo>
                <a:lnTo>
                  <a:pt x="44323" y="110642"/>
                </a:lnTo>
                <a:lnTo>
                  <a:pt x="42164" y="106413"/>
                </a:lnTo>
                <a:lnTo>
                  <a:pt x="40513" y="102031"/>
                </a:lnTo>
                <a:lnTo>
                  <a:pt x="39243" y="97383"/>
                </a:lnTo>
                <a:lnTo>
                  <a:pt x="38481" y="92506"/>
                </a:lnTo>
                <a:lnTo>
                  <a:pt x="38227" y="87566"/>
                </a:lnTo>
                <a:lnTo>
                  <a:pt x="38481" y="82702"/>
                </a:lnTo>
                <a:lnTo>
                  <a:pt x="39243" y="77736"/>
                </a:lnTo>
                <a:lnTo>
                  <a:pt x="36703" y="53136"/>
                </a:lnTo>
                <a:lnTo>
                  <a:pt x="33401" y="58089"/>
                </a:lnTo>
                <a:lnTo>
                  <a:pt x="30607" y="63499"/>
                </a:lnTo>
                <a:lnTo>
                  <a:pt x="28448" y="69151"/>
                </a:lnTo>
                <a:lnTo>
                  <a:pt x="26797" y="75082"/>
                </a:lnTo>
                <a:lnTo>
                  <a:pt x="25781" y="81305"/>
                </a:lnTo>
                <a:lnTo>
                  <a:pt x="25527" y="87566"/>
                </a:lnTo>
                <a:lnTo>
                  <a:pt x="25781" y="93916"/>
                </a:lnTo>
                <a:lnTo>
                  <a:pt x="26797" y="100037"/>
                </a:lnTo>
                <a:lnTo>
                  <a:pt x="28448" y="105981"/>
                </a:lnTo>
                <a:lnTo>
                  <a:pt x="30607" y="111632"/>
                </a:lnTo>
                <a:lnTo>
                  <a:pt x="33401" y="117043"/>
                </a:lnTo>
                <a:lnTo>
                  <a:pt x="36703" y="121996"/>
                </a:lnTo>
                <a:lnTo>
                  <a:pt x="44831" y="131317"/>
                </a:lnTo>
                <a:lnTo>
                  <a:pt x="54737" y="139039"/>
                </a:lnTo>
                <a:lnTo>
                  <a:pt x="61849" y="128473"/>
                </a:lnTo>
                <a:close/>
              </a:path>
              <a:path w="158369" h="175120">
                <a:moveTo>
                  <a:pt x="26543" y="129717"/>
                </a:moveTo>
                <a:lnTo>
                  <a:pt x="22352" y="123431"/>
                </a:lnTo>
                <a:lnTo>
                  <a:pt x="19050" y="116839"/>
                </a:lnTo>
                <a:lnTo>
                  <a:pt x="16256" y="109918"/>
                </a:lnTo>
                <a:lnTo>
                  <a:pt x="16383" y="137439"/>
                </a:lnTo>
                <a:lnTo>
                  <a:pt x="27305" y="149872"/>
                </a:lnTo>
                <a:lnTo>
                  <a:pt x="40640" y="160197"/>
                </a:lnTo>
                <a:lnTo>
                  <a:pt x="48514" y="164769"/>
                </a:lnTo>
                <a:lnTo>
                  <a:pt x="56515" y="168313"/>
                </a:lnTo>
                <a:lnTo>
                  <a:pt x="64897" y="171322"/>
                </a:lnTo>
                <a:lnTo>
                  <a:pt x="73787" y="173367"/>
                </a:lnTo>
                <a:lnTo>
                  <a:pt x="82677" y="174650"/>
                </a:lnTo>
                <a:lnTo>
                  <a:pt x="91948" y="175120"/>
                </a:lnTo>
                <a:lnTo>
                  <a:pt x="101219" y="174650"/>
                </a:lnTo>
                <a:lnTo>
                  <a:pt x="100076" y="162001"/>
                </a:lnTo>
                <a:lnTo>
                  <a:pt x="91948" y="162407"/>
                </a:lnTo>
                <a:lnTo>
                  <a:pt x="83947" y="162001"/>
                </a:lnTo>
                <a:lnTo>
                  <a:pt x="76200" y="160870"/>
                </a:lnTo>
                <a:lnTo>
                  <a:pt x="68453" y="159105"/>
                </a:lnTo>
                <a:lnTo>
                  <a:pt x="61214" y="156514"/>
                </a:lnTo>
                <a:lnTo>
                  <a:pt x="54356" y="153428"/>
                </a:lnTo>
                <a:lnTo>
                  <a:pt x="47625" y="149618"/>
                </a:lnTo>
                <a:lnTo>
                  <a:pt x="36068" y="140588"/>
                </a:lnTo>
                <a:lnTo>
                  <a:pt x="26543" y="129717"/>
                </a:lnTo>
                <a:close/>
              </a:path>
              <a:path w="158369" h="175120">
                <a:moveTo>
                  <a:pt x="0" y="87553"/>
                </a:moveTo>
                <a:lnTo>
                  <a:pt x="508" y="96723"/>
                </a:lnTo>
                <a:lnTo>
                  <a:pt x="2032" y="105371"/>
                </a:lnTo>
                <a:lnTo>
                  <a:pt x="4191" y="113868"/>
                </a:lnTo>
                <a:lnTo>
                  <a:pt x="7493" y="122059"/>
                </a:lnTo>
                <a:lnTo>
                  <a:pt x="11430" y="129832"/>
                </a:lnTo>
                <a:lnTo>
                  <a:pt x="16383" y="137439"/>
                </a:lnTo>
                <a:lnTo>
                  <a:pt x="16256" y="109918"/>
                </a:lnTo>
                <a:lnTo>
                  <a:pt x="14478" y="102704"/>
                </a:lnTo>
                <a:lnTo>
                  <a:pt x="13208" y="95313"/>
                </a:lnTo>
                <a:lnTo>
                  <a:pt x="12700" y="87566"/>
                </a:lnTo>
                <a:lnTo>
                  <a:pt x="13208" y="79908"/>
                </a:lnTo>
                <a:lnTo>
                  <a:pt x="14478" y="72428"/>
                </a:lnTo>
                <a:lnTo>
                  <a:pt x="16256" y="65214"/>
                </a:lnTo>
                <a:lnTo>
                  <a:pt x="19050" y="58292"/>
                </a:lnTo>
                <a:lnTo>
                  <a:pt x="22352" y="51701"/>
                </a:lnTo>
                <a:lnTo>
                  <a:pt x="26543" y="45415"/>
                </a:lnTo>
                <a:lnTo>
                  <a:pt x="36068" y="34543"/>
                </a:lnTo>
                <a:lnTo>
                  <a:pt x="47625" y="25514"/>
                </a:lnTo>
                <a:lnTo>
                  <a:pt x="54356" y="21704"/>
                </a:lnTo>
                <a:lnTo>
                  <a:pt x="61214" y="18618"/>
                </a:lnTo>
                <a:lnTo>
                  <a:pt x="68453" y="16027"/>
                </a:lnTo>
                <a:lnTo>
                  <a:pt x="76200" y="14262"/>
                </a:lnTo>
                <a:lnTo>
                  <a:pt x="83947" y="13131"/>
                </a:lnTo>
                <a:lnTo>
                  <a:pt x="91948" y="12725"/>
                </a:lnTo>
                <a:lnTo>
                  <a:pt x="100076" y="13131"/>
                </a:lnTo>
                <a:lnTo>
                  <a:pt x="107823" y="14262"/>
                </a:lnTo>
                <a:lnTo>
                  <a:pt x="115443" y="16027"/>
                </a:lnTo>
                <a:lnTo>
                  <a:pt x="122682" y="18618"/>
                </a:lnTo>
                <a:lnTo>
                  <a:pt x="129540" y="21704"/>
                </a:lnTo>
                <a:lnTo>
                  <a:pt x="136144" y="25514"/>
                </a:lnTo>
                <a:lnTo>
                  <a:pt x="147828" y="34531"/>
                </a:lnTo>
                <a:lnTo>
                  <a:pt x="157480" y="45427"/>
                </a:lnTo>
                <a:lnTo>
                  <a:pt x="161544" y="51727"/>
                </a:lnTo>
                <a:lnTo>
                  <a:pt x="164846" y="58292"/>
                </a:lnTo>
                <a:lnTo>
                  <a:pt x="167513" y="65214"/>
                </a:lnTo>
                <a:lnTo>
                  <a:pt x="169418" y="72415"/>
                </a:lnTo>
                <a:lnTo>
                  <a:pt x="170688" y="79819"/>
                </a:lnTo>
                <a:lnTo>
                  <a:pt x="171069" y="87566"/>
                </a:lnTo>
                <a:lnTo>
                  <a:pt x="170688" y="95211"/>
                </a:lnTo>
                <a:lnTo>
                  <a:pt x="169418" y="102704"/>
                </a:lnTo>
                <a:lnTo>
                  <a:pt x="167513" y="109918"/>
                </a:lnTo>
                <a:lnTo>
                  <a:pt x="164846" y="116839"/>
                </a:lnTo>
                <a:lnTo>
                  <a:pt x="161544" y="123405"/>
                </a:lnTo>
                <a:lnTo>
                  <a:pt x="157480" y="129705"/>
                </a:lnTo>
                <a:lnTo>
                  <a:pt x="147828" y="140601"/>
                </a:lnTo>
                <a:lnTo>
                  <a:pt x="136144" y="149618"/>
                </a:lnTo>
                <a:lnTo>
                  <a:pt x="129540" y="153428"/>
                </a:lnTo>
                <a:lnTo>
                  <a:pt x="122682" y="156514"/>
                </a:lnTo>
                <a:lnTo>
                  <a:pt x="115443" y="159105"/>
                </a:lnTo>
                <a:lnTo>
                  <a:pt x="107823" y="160870"/>
                </a:lnTo>
                <a:lnTo>
                  <a:pt x="100076" y="162001"/>
                </a:lnTo>
                <a:lnTo>
                  <a:pt x="101219" y="174650"/>
                </a:lnTo>
                <a:lnTo>
                  <a:pt x="110236" y="173354"/>
                </a:lnTo>
                <a:lnTo>
                  <a:pt x="118999" y="171310"/>
                </a:lnTo>
                <a:lnTo>
                  <a:pt x="127381" y="168313"/>
                </a:lnTo>
                <a:lnTo>
                  <a:pt x="135255" y="164769"/>
                </a:lnTo>
                <a:lnTo>
                  <a:pt x="143256" y="160197"/>
                </a:lnTo>
                <a:lnTo>
                  <a:pt x="156464" y="149910"/>
                </a:lnTo>
                <a:lnTo>
                  <a:pt x="167640" y="137401"/>
                </a:lnTo>
                <a:lnTo>
                  <a:pt x="172593" y="129730"/>
                </a:lnTo>
                <a:lnTo>
                  <a:pt x="176403" y="122059"/>
                </a:lnTo>
                <a:lnTo>
                  <a:pt x="179705" y="113868"/>
                </a:lnTo>
                <a:lnTo>
                  <a:pt x="181864" y="105359"/>
                </a:lnTo>
                <a:lnTo>
                  <a:pt x="183388" y="96608"/>
                </a:lnTo>
                <a:lnTo>
                  <a:pt x="183769" y="87566"/>
                </a:lnTo>
                <a:lnTo>
                  <a:pt x="183388" y="78409"/>
                </a:lnTo>
                <a:lnTo>
                  <a:pt x="181864" y="69761"/>
                </a:lnTo>
                <a:lnTo>
                  <a:pt x="179705" y="61264"/>
                </a:lnTo>
                <a:lnTo>
                  <a:pt x="176403" y="53073"/>
                </a:lnTo>
                <a:lnTo>
                  <a:pt x="172593" y="45402"/>
                </a:lnTo>
                <a:lnTo>
                  <a:pt x="167640" y="37731"/>
                </a:lnTo>
                <a:lnTo>
                  <a:pt x="156464" y="25222"/>
                </a:lnTo>
                <a:lnTo>
                  <a:pt x="143256" y="14935"/>
                </a:lnTo>
                <a:lnTo>
                  <a:pt x="135255" y="10363"/>
                </a:lnTo>
                <a:lnTo>
                  <a:pt x="127381" y="6819"/>
                </a:lnTo>
                <a:lnTo>
                  <a:pt x="118999" y="3822"/>
                </a:lnTo>
                <a:lnTo>
                  <a:pt x="110236" y="1777"/>
                </a:lnTo>
                <a:lnTo>
                  <a:pt x="101219" y="482"/>
                </a:lnTo>
                <a:lnTo>
                  <a:pt x="91948" y="0"/>
                </a:lnTo>
                <a:lnTo>
                  <a:pt x="82677" y="482"/>
                </a:lnTo>
                <a:lnTo>
                  <a:pt x="73787" y="1765"/>
                </a:lnTo>
                <a:lnTo>
                  <a:pt x="64897" y="3809"/>
                </a:lnTo>
                <a:lnTo>
                  <a:pt x="56515" y="6819"/>
                </a:lnTo>
                <a:lnTo>
                  <a:pt x="48514" y="10363"/>
                </a:lnTo>
                <a:lnTo>
                  <a:pt x="40640" y="14935"/>
                </a:lnTo>
                <a:lnTo>
                  <a:pt x="27305" y="25260"/>
                </a:lnTo>
                <a:lnTo>
                  <a:pt x="16383" y="37693"/>
                </a:lnTo>
                <a:lnTo>
                  <a:pt x="11430" y="45300"/>
                </a:lnTo>
                <a:lnTo>
                  <a:pt x="7493" y="53073"/>
                </a:lnTo>
                <a:lnTo>
                  <a:pt x="4191" y="61264"/>
                </a:lnTo>
                <a:lnTo>
                  <a:pt x="2032" y="69773"/>
                </a:lnTo>
                <a:lnTo>
                  <a:pt x="508" y="78524"/>
                </a:lnTo>
                <a:lnTo>
                  <a:pt x="0" y="87553"/>
                </a:lnTo>
                <a:close/>
              </a:path>
              <a:path w="158369" h="175120">
                <a:moveTo>
                  <a:pt x="98806" y="149339"/>
                </a:moveTo>
                <a:lnTo>
                  <a:pt x="105410" y="148374"/>
                </a:lnTo>
                <a:lnTo>
                  <a:pt x="111760" y="146900"/>
                </a:lnTo>
                <a:lnTo>
                  <a:pt x="117856" y="144729"/>
                </a:lnTo>
                <a:lnTo>
                  <a:pt x="123825" y="142100"/>
                </a:lnTo>
                <a:lnTo>
                  <a:pt x="129159" y="139039"/>
                </a:lnTo>
                <a:lnTo>
                  <a:pt x="139065" y="131305"/>
                </a:lnTo>
                <a:lnTo>
                  <a:pt x="147320" y="122008"/>
                </a:lnTo>
                <a:lnTo>
                  <a:pt x="150495" y="117068"/>
                </a:lnTo>
                <a:lnTo>
                  <a:pt x="153289" y="111632"/>
                </a:lnTo>
                <a:lnTo>
                  <a:pt x="155448" y="105981"/>
                </a:lnTo>
                <a:lnTo>
                  <a:pt x="156972" y="100050"/>
                </a:lnTo>
                <a:lnTo>
                  <a:pt x="157988" y="93814"/>
                </a:lnTo>
                <a:lnTo>
                  <a:pt x="158369" y="87566"/>
                </a:lnTo>
                <a:lnTo>
                  <a:pt x="157988" y="81216"/>
                </a:lnTo>
                <a:lnTo>
                  <a:pt x="156972" y="75082"/>
                </a:lnTo>
                <a:lnTo>
                  <a:pt x="155448" y="69151"/>
                </a:lnTo>
                <a:lnTo>
                  <a:pt x="153289" y="63499"/>
                </a:lnTo>
                <a:lnTo>
                  <a:pt x="150495" y="58064"/>
                </a:lnTo>
                <a:lnTo>
                  <a:pt x="147320" y="53124"/>
                </a:lnTo>
                <a:lnTo>
                  <a:pt x="139065" y="43827"/>
                </a:lnTo>
                <a:lnTo>
                  <a:pt x="129159" y="36080"/>
                </a:lnTo>
                <a:lnTo>
                  <a:pt x="123825" y="33032"/>
                </a:lnTo>
                <a:lnTo>
                  <a:pt x="117856" y="30403"/>
                </a:lnTo>
                <a:lnTo>
                  <a:pt x="111760" y="28232"/>
                </a:lnTo>
                <a:lnTo>
                  <a:pt x="105410" y="26758"/>
                </a:lnTo>
                <a:lnTo>
                  <a:pt x="98806" y="25793"/>
                </a:lnTo>
                <a:lnTo>
                  <a:pt x="91948" y="25438"/>
                </a:lnTo>
                <a:lnTo>
                  <a:pt x="85217" y="25793"/>
                </a:lnTo>
                <a:lnTo>
                  <a:pt x="78486" y="26758"/>
                </a:lnTo>
                <a:lnTo>
                  <a:pt x="72009" y="28232"/>
                </a:lnTo>
                <a:lnTo>
                  <a:pt x="65913" y="30403"/>
                </a:lnTo>
                <a:lnTo>
                  <a:pt x="60071" y="33032"/>
                </a:lnTo>
                <a:lnTo>
                  <a:pt x="54737" y="36080"/>
                </a:lnTo>
                <a:lnTo>
                  <a:pt x="44831" y="43814"/>
                </a:lnTo>
                <a:lnTo>
                  <a:pt x="36703" y="53136"/>
                </a:lnTo>
                <a:lnTo>
                  <a:pt x="39243" y="77736"/>
                </a:lnTo>
                <a:lnTo>
                  <a:pt x="40513" y="73101"/>
                </a:lnTo>
                <a:lnTo>
                  <a:pt x="42164" y="68719"/>
                </a:lnTo>
                <a:lnTo>
                  <a:pt x="44323" y="64490"/>
                </a:lnTo>
                <a:lnTo>
                  <a:pt x="46736" y="60858"/>
                </a:lnTo>
                <a:lnTo>
                  <a:pt x="53594" y="53098"/>
                </a:lnTo>
                <a:lnTo>
                  <a:pt x="61849" y="46659"/>
                </a:lnTo>
                <a:lnTo>
                  <a:pt x="65913" y="44373"/>
                </a:lnTo>
                <a:lnTo>
                  <a:pt x="70739" y="42202"/>
                </a:lnTo>
                <a:lnTo>
                  <a:pt x="75565" y="40449"/>
                </a:lnTo>
                <a:lnTo>
                  <a:pt x="80772" y="39255"/>
                </a:lnTo>
                <a:lnTo>
                  <a:pt x="86360" y="38442"/>
                </a:lnTo>
                <a:lnTo>
                  <a:pt x="91948" y="38150"/>
                </a:lnTo>
                <a:lnTo>
                  <a:pt x="97536" y="38442"/>
                </a:lnTo>
                <a:lnTo>
                  <a:pt x="103124" y="39242"/>
                </a:lnTo>
                <a:lnTo>
                  <a:pt x="108204" y="40436"/>
                </a:lnTo>
                <a:lnTo>
                  <a:pt x="113157" y="42202"/>
                </a:lnTo>
                <a:lnTo>
                  <a:pt x="117983" y="44373"/>
                </a:lnTo>
                <a:lnTo>
                  <a:pt x="122047" y="46659"/>
                </a:lnTo>
                <a:lnTo>
                  <a:pt x="130302" y="53136"/>
                </a:lnTo>
                <a:lnTo>
                  <a:pt x="137160" y="60820"/>
                </a:lnTo>
                <a:lnTo>
                  <a:pt x="139446" y="64388"/>
                </a:lnTo>
                <a:lnTo>
                  <a:pt x="141605" y="68719"/>
                </a:lnTo>
                <a:lnTo>
                  <a:pt x="143383" y="73101"/>
                </a:lnTo>
                <a:lnTo>
                  <a:pt x="144526" y="77749"/>
                </a:lnTo>
                <a:lnTo>
                  <a:pt x="145415" y="82626"/>
                </a:lnTo>
                <a:lnTo>
                  <a:pt x="145669" y="87553"/>
                </a:lnTo>
                <a:lnTo>
                  <a:pt x="145415" y="92430"/>
                </a:lnTo>
                <a:lnTo>
                  <a:pt x="144526" y="97396"/>
                </a:lnTo>
                <a:lnTo>
                  <a:pt x="143383" y="102031"/>
                </a:lnTo>
                <a:lnTo>
                  <a:pt x="141605" y="106413"/>
                </a:lnTo>
                <a:lnTo>
                  <a:pt x="139446" y="110743"/>
                </a:lnTo>
                <a:lnTo>
                  <a:pt x="137160" y="114312"/>
                </a:lnTo>
                <a:lnTo>
                  <a:pt x="130302" y="121996"/>
                </a:lnTo>
                <a:lnTo>
                  <a:pt x="122047" y="128473"/>
                </a:lnTo>
                <a:lnTo>
                  <a:pt x="117983" y="130759"/>
                </a:lnTo>
                <a:lnTo>
                  <a:pt x="113157" y="132930"/>
                </a:lnTo>
                <a:lnTo>
                  <a:pt x="108204" y="134696"/>
                </a:lnTo>
                <a:lnTo>
                  <a:pt x="103124" y="135889"/>
                </a:lnTo>
                <a:lnTo>
                  <a:pt x="97536" y="136690"/>
                </a:lnTo>
                <a:lnTo>
                  <a:pt x="91948" y="136969"/>
                </a:lnTo>
                <a:lnTo>
                  <a:pt x="86360" y="136690"/>
                </a:lnTo>
                <a:lnTo>
                  <a:pt x="80772" y="135877"/>
                </a:lnTo>
                <a:lnTo>
                  <a:pt x="75565" y="134683"/>
                </a:lnTo>
                <a:lnTo>
                  <a:pt x="70739" y="132930"/>
                </a:lnTo>
                <a:lnTo>
                  <a:pt x="65913" y="130759"/>
                </a:lnTo>
                <a:lnTo>
                  <a:pt x="61849" y="128473"/>
                </a:lnTo>
                <a:lnTo>
                  <a:pt x="54737" y="139039"/>
                </a:lnTo>
                <a:lnTo>
                  <a:pt x="60071" y="142100"/>
                </a:lnTo>
                <a:lnTo>
                  <a:pt x="65913" y="144729"/>
                </a:lnTo>
                <a:lnTo>
                  <a:pt x="72009" y="146900"/>
                </a:lnTo>
                <a:lnTo>
                  <a:pt x="78486" y="148374"/>
                </a:lnTo>
                <a:lnTo>
                  <a:pt x="85217" y="149339"/>
                </a:lnTo>
                <a:lnTo>
                  <a:pt x="91948" y="149694"/>
                </a:lnTo>
                <a:lnTo>
                  <a:pt x="98806" y="14933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1916811" y="4284980"/>
            <a:ext cx="223393" cy="6095"/>
          </a:xfrm>
          <a:custGeom>
            <a:avLst/>
            <a:gdLst/>
            <a:ahLst/>
            <a:cxnLst/>
            <a:rect l="l" t="t" r="r" b="b"/>
            <a:pathLst>
              <a:path w="223393" h="6096">
                <a:moveTo>
                  <a:pt x="0" y="0"/>
                </a:moveTo>
                <a:lnTo>
                  <a:pt x="223393" y="6096"/>
                </a:lnTo>
              </a:path>
            </a:pathLst>
          </a:custGeom>
          <a:ln w="28575">
            <a:solidFill>
              <a:srgbClr val="BE9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1935861" y="5422773"/>
            <a:ext cx="223519" cy="6096"/>
          </a:xfrm>
          <a:custGeom>
            <a:avLst/>
            <a:gdLst/>
            <a:ahLst/>
            <a:cxnLst/>
            <a:rect l="l" t="t" r="r" b="b"/>
            <a:pathLst>
              <a:path w="223519" h="6096">
                <a:moveTo>
                  <a:pt x="0" y="0"/>
                </a:moveTo>
                <a:lnTo>
                  <a:pt x="223519" y="6095"/>
                </a:lnTo>
              </a:path>
            </a:pathLst>
          </a:custGeom>
          <a:ln w="28574">
            <a:solidFill>
              <a:srgbClr val="BE9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350761" y="5489054"/>
            <a:ext cx="1380490" cy="369328"/>
          </a:xfrm>
          <a:custGeom>
            <a:avLst/>
            <a:gdLst/>
            <a:ahLst/>
            <a:cxnLst/>
            <a:rect l="l" t="t" r="r" b="b"/>
            <a:pathLst>
              <a:path w="1380490" h="369328">
                <a:moveTo>
                  <a:pt x="0" y="369328"/>
                </a:moveTo>
                <a:lnTo>
                  <a:pt x="1380490" y="369328"/>
                </a:lnTo>
                <a:lnTo>
                  <a:pt x="138049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350761" y="5489054"/>
            <a:ext cx="1380490" cy="369328"/>
          </a:xfrm>
          <a:custGeom>
            <a:avLst/>
            <a:gdLst/>
            <a:ahLst/>
            <a:cxnLst/>
            <a:rect l="l" t="t" r="r" b="b"/>
            <a:pathLst>
              <a:path w="1380490" h="369328">
                <a:moveTo>
                  <a:pt x="0" y="369328"/>
                </a:moveTo>
                <a:lnTo>
                  <a:pt x="1380490" y="369328"/>
                </a:lnTo>
                <a:lnTo>
                  <a:pt x="138049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1882775" y="6099907"/>
            <a:ext cx="102585" cy="62919"/>
          </a:xfrm>
          <a:custGeom>
            <a:avLst/>
            <a:gdLst/>
            <a:ahLst/>
            <a:cxnLst/>
            <a:rect l="l" t="t" r="r" b="b"/>
            <a:pathLst>
              <a:path w="102585" h="62919">
                <a:moveTo>
                  <a:pt x="0" y="62919"/>
                </a:moveTo>
                <a:lnTo>
                  <a:pt x="102585" y="62919"/>
                </a:lnTo>
                <a:lnTo>
                  <a:pt x="102585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1868677" y="6097054"/>
            <a:ext cx="134366" cy="37172"/>
          </a:xfrm>
          <a:custGeom>
            <a:avLst/>
            <a:gdLst/>
            <a:ahLst/>
            <a:cxnLst/>
            <a:rect l="l" t="t" r="r" b="b"/>
            <a:pathLst>
              <a:path w="134366" h="37172">
                <a:moveTo>
                  <a:pt x="134366" y="0"/>
                </a:moveTo>
                <a:lnTo>
                  <a:pt x="0" y="0"/>
                </a:lnTo>
                <a:lnTo>
                  <a:pt x="67183" y="37172"/>
                </a:lnTo>
                <a:lnTo>
                  <a:pt x="134366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1868677" y="6097054"/>
            <a:ext cx="134366" cy="37172"/>
          </a:xfrm>
          <a:custGeom>
            <a:avLst/>
            <a:gdLst/>
            <a:ahLst/>
            <a:cxnLst/>
            <a:rect l="l" t="t" r="r" b="b"/>
            <a:pathLst>
              <a:path w="134366" h="37172">
                <a:moveTo>
                  <a:pt x="134366" y="0"/>
                </a:moveTo>
                <a:lnTo>
                  <a:pt x="67183" y="37172"/>
                </a:lnTo>
                <a:lnTo>
                  <a:pt x="0" y="0"/>
                </a:lnTo>
                <a:lnTo>
                  <a:pt x="134366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1841245" y="6036919"/>
            <a:ext cx="167512" cy="175209"/>
          </a:xfrm>
          <a:custGeom>
            <a:avLst/>
            <a:gdLst/>
            <a:ahLst/>
            <a:cxnLst/>
            <a:rect l="l" t="t" r="r" b="b"/>
            <a:pathLst>
              <a:path w="167512" h="175209">
                <a:moveTo>
                  <a:pt x="99949" y="162090"/>
                </a:moveTo>
                <a:lnTo>
                  <a:pt x="91821" y="162496"/>
                </a:lnTo>
                <a:lnTo>
                  <a:pt x="83820" y="162090"/>
                </a:lnTo>
                <a:lnTo>
                  <a:pt x="75946" y="160959"/>
                </a:lnTo>
                <a:lnTo>
                  <a:pt x="68453" y="159194"/>
                </a:lnTo>
                <a:lnTo>
                  <a:pt x="61214" y="156603"/>
                </a:lnTo>
                <a:lnTo>
                  <a:pt x="54356" y="153517"/>
                </a:lnTo>
                <a:lnTo>
                  <a:pt x="47625" y="149707"/>
                </a:lnTo>
                <a:lnTo>
                  <a:pt x="36068" y="140690"/>
                </a:lnTo>
                <a:lnTo>
                  <a:pt x="26416" y="129781"/>
                </a:lnTo>
                <a:lnTo>
                  <a:pt x="27305" y="149999"/>
                </a:lnTo>
                <a:lnTo>
                  <a:pt x="40512" y="160286"/>
                </a:lnTo>
                <a:lnTo>
                  <a:pt x="48514" y="164858"/>
                </a:lnTo>
                <a:lnTo>
                  <a:pt x="56515" y="168401"/>
                </a:lnTo>
                <a:lnTo>
                  <a:pt x="64897" y="171399"/>
                </a:lnTo>
                <a:lnTo>
                  <a:pt x="73660" y="173443"/>
                </a:lnTo>
                <a:lnTo>
                  <a:pt x="82550" y="174739"/>
                </a:lnTo>
                <a:lnTo>
                  <a:pt x="91821" y="175209"/>
                </a:lnTo>
                <a:lnTo>
                  <a:pt x="101092" y="174739"/>
                </a:lnTo>
                <a:lnTo>
                  <a:pt x="109981" y="173456"/>
                </a:lnTo>
                <a:lnTo>
                  <a:pt x="118872" y="171411"/>
                </a:lnTo>
                <a:lnTo>
                  <a:pt x="127381" y="168401"/>
                </a:lnTo>
                <a:lnTo>
                  <a:pt x="135255" y="164858"/>
                </a:lnTo>
                <a:lnTo>
                  <a:pt x="143256" y="160286"/>
                </a:lnTo>
                <a:lnTo>
                  <a:pt x="156464" y="149961"/>
                </a:lnTo>
                <a:lnTo>
                  <a:pt x="167512" y="137477"/>
                </a:lnTo>
                <a:lnTo>
                  <a:pt x="161417" y="123405"/>
                </a:lnTo>
                <a:lnTo>
                  <a:pt x="157353" y="129793"/>
                </a:lnTo>
                <a:lnTo>
                  <a:pt x="147701" y="140677"/>
                </a:lnTo>
                <a:lnTo>
                  <a:pt x="136144" y="149707"/>
                </a:lnTo>
                <a:lnTo>
                  <a:pt x="129540" y="153517"/>
                </a:lnTo>
                <a:lnTo>
                  <a:pt x="122555" y="156603"/>
                </a:lnTo>
                <a:lnTo>
                  <a:pt x="115316" y="159194"/>
                </a:lnTo>
                <a:lnTo>
                  <a:pt x="107696" y="160959"/>
                </a:lnTo>
                <a:lnTo>
                  <a:pt x="99949" y="162090"/>
                </a:lnTo>
                <a:close/>
              </a:path>
              <a:path w="167512" h="175209">
                <a:moveTo>
                  <a:pt x="25400" y="87566"/>
                </a:moveTo>
                <a:lnTo>
                  <a:pt x="25781" y="93903"/>
                </a:lnTo>
                <a:lnTo>
                  <a:pt x="26797" y="100037"/>
                </a:lnTo>
                <a:lnTo>
                  <a:pt x="28321" y="105968"/>
                </a:lnTo>
                <a:lnTo>
                  <a:pt x="30606" y="111620"/>
                </a:lnTo>
                <a:lnTo>
                  <a:pt x="33401" y="117081"/>
                </a:lnTo>
                <a:lnTo>
                  <a:pt x="36576" y="122110"/>
                </a:lnTo>
                <a:lnTo>
                  <a:pt x="39243" y="97370"/>
                </a:lnTo>
                <a:lnTo>
                  <a:pt x="38481" y="92494"/>
                </a:lnTo>
                <a:lnTo>
                  <a:pt x="38100" y="87566"/>
                </a:lnTo>
                <a:lnTo>
                  <a:pt x="38481" y="82702"/>
                </a:lnTo>
                <a:lnTo>
                  <a:pt x="39243" y="77723"/>
                </a:lnTo>
                <a:lnTo>
                  <a:pt x="36576" y="53111"/>
                </a:lnTo>
                <a:lnTo>
                  <a:pt x="33401" y="58051"/>
                </a:lnTo>
                <a:lnTo>
                  <a:pt x="30606" y="63499"/>
                </a:lnTo>
                <a:lnTo>
                  <a:pt x="28321" y="69151"/>
                </a:lnTo>
                <a:lnTo>
                  <a:pt x="26797" y="75069"/>
                </a:lnTo>
                <a:lnTo>
                  <a:pt x="25781" y="81305"/>
                </a:lnTo>
                <a:lnTo>
                  <a:pt x="25400" y="87566"/>
                </a:lnTo>
                <a:close/>
              </a:path>
              <a:path w="167512" h="175209">
                <a:moveTo>
                  <a:pt x="46736" y="114452"/>
                </a:moveTo>
                <a:lnTo>
                  <a:pt x="44450" y="110794"/>
                </a:lnTo>
                <a:lnTo>
                  <a:pt x="42164" y="106413"/>
                </a:lnTo>
                <a:lnTo>
                  <a:pt x="40512" y="102031"/>
                </a:lnTo>
                <a:lnTo>
                  <a:pt x="39243" y="97370"/>
                </a:lnTo>
                <a:lnTo>
                  <a:pt x="36576" y="122110"/>
                </a:lnTo>
                <a:lnTo>
                  <a:pt x="44831" y="131394"/>
                </a:lnTo>
                <a:lnTo>
                  <a:pt x="54737" y="139141"/>
                </a:lnTo>
                <a:lnTo>
                  <a:pt x="60071" y="142189"/>
                </a:lnTo>
                <a:lnTo>
                  <a:pt x="65912" y="144818"/>
                </a:lnTo>
                <a:lnTo>
                  <a:pt x="72009" y="146989"/>
                </a:lnTo>
                <a:lnTo>
                  <a:pt x="78359" y="148462"/>
                </a:lnTo>
                <a:lnTo>
                  <a:pt x="85090" y="149428"/>
                </a:lnTo>
                <a:lnTo>
                  <a:pt x="91821" y="149783"/>
                </a:lnTo>
                <a:lnTo>
                  <a:pt x="98679" y="149428"/>
                </a:lnTo>
                <a:lnTo>
                  <a:pt x="105410" y="148462"/>
                </a:lnTo>
                <a:lnTo>
                  <a:pt x="111760" y="146989"/>
                </a:lnTo>
                <a:lnTo>
                  <a:pt x="117856" y="144818"/>
                </a:lnTo>
                <a:lnTo>
                  <a:pt x="123698" y="142189"/>
                </a:lnTo>
                <a:lnTo>
                  <a:pt x="129031" y="139141"/>
                </a:lnTo>
                <a:lnTo>
                  <a:pt x="139065" y="131406"/>
                </a:lnTo>
                <a:lnTo>
                  <a:pt x="147193" y="122097"/>
                </a:lnTo>
                <a:lnTo>
                  <a:pt x="150495" y="117055"/>
                </a:lnTo>
                <a:lnTo>
                  <a:pt x="153162" y="111620"/>
                </a:lnTo>
                <a:lnTo>
                  <a:pt x="155448" y="105968"/>
                </a:lnTo>
                <a:lnTo>
                  <a:pt x="156972" y="100037"/>
                </a:lnTo>
                <a:lnTo>
                  <a:pt x="157987" y="93903"/>
                </a:lnTo>
                <a:lnTo>
                  <a:pt x="158369" y="87553"/>
                </a:lnTo>
                <a:lnTo>
                  <a:pt x="157987" y="81216"/>
                </a:lnTo>
                <a:lnTo>
                  <a:pt x="156972" y="75082"/>
                </a:lnTo>
                <a:lnTo>
                  <a:pt x="155448" y="69151"/>
                </a:lnTo>
                <a:lnTo>
                  <a:pt x="153162" y="63499"/>
                </a:lnTo>
                <a:lnTo>
                  <a:pt x="150495" y="58089"/>
                </a:lnTo>
                <a:lnTo>
                  <a:pt x="147193" y="53136"/>
                </a:lnTo>
                <a:lnTo>
                  <a:pt x="139065" y="43814"/>
                </a:lnTo>
                <a:lnTo>
                  <a:pt x="129031" y="36080"/>
                </a:lnTo>
                <a:lnTo>
                  <a:pt x="123698" y="33032"/>
                </a:lnTo>
                <a:lnTo>
                  <a:pt x="117856" y="30403"/>
                </a:lnTo>
                <a:lnTo>
                  <a:pt x="111760" y="28232"/>
                </a:lnTo>
                <a:lnTo>
                  <a:pt x="105410" y="26746"/>
                </a:lnTo>
                <a:lnTo>
                  <a:pt x="98679" y="25780"/>
                </a:lnTo>
                <a:lnTo>
                  <a:pt x="91821" y="25438"/>
                </a:lnTo>
                <a:lnTo>
                  <a:pt x="85090" y="25780"/>
                </a:lnTo>
                <a:lnTo>
                  <a:pt x="78359" y="26746"/>
                </a:lnTo>
                <a:lnTo>
                  <a:pt x="72009" y="28219"/>
                </a:lnTo>
                <a:lnTo>
                  <a:pt x="65912" y="30403"/>
                </a:lnTo>
                <a:lnTo>
                  <a:pt x="60071" y="33032"/>
                </a:lnTo>
                <a:lnTo>
                  <a:pt x="54737" y="36080"/>
                </a:lnTo>
                <a:lnTo>
                  <a:pt x="44831" y="43827"/>
                </a:lnTo>
                <a:lnTo>
                  <a:pt x="36576" y="53111"/>
                </a:lnTo>
                <a:lnTo>
                  <a:pt x="39243" y="77723"/>
                </a:lnTo>
                <a:lnTo>
                  <a:pt x="40512" y="73088"/>
                </a:lnTo>
                <a:lnTo>
                  <a:pt x="42164" y="68706"/>
                </a:lnTo>
                <a:lnTo>
                  <a:pt x="44450" y="64388"/>
                </a:lnTo>
                <a:lnTo>
                  <a:pt x="46736" y="60820"/>
                </a:lnTo>
                <a:lnTo>
                  <a:pt x="53467" y="53124"/>
                </a:lnTo>
                <a:lnTo>
                  <a:pt x="61849" y="46659"/>
                </a:lnTo>
                <a:lnTo>
                  <a:pt x="65786" y="44361"/>
                </a:lnTo>
                <a:lnTo>
                  <a:pt x="70612" y="42189"/>
                </a:lnTo>
                <a:lnTo>
                  <a:pt x="75565" y="40424"/>
                </a:lnTo>
                <a:lnTo>
                  <a:pt x="80772" y="39242"/>
                </a:lnTo>
                <a:lnTo>
                  <a:pt x="86233" y="38430"/>
                </a:lnTo>
                <a:lnTo>
                  <a:pt x="91821" y="38150"/>
                </a:lnTo>
                <a:lnTo>
                  <a:pt x="97409" y="38430"/>
                </a:lnTo>
                <a:lnTo>
                  <a:pt x="102997" y="39242"/>
                </a:lnTo>
                <a:lnTo>
                  <a:pt x="108204" y="40436"/>
                </a:lnTo>
                <a:lnTo>
                  <a:pt x="113156" y="42189"/>
                </a:lnTo>
                <a:lnTo>
                  <a:pt x="117983" y="44361"/>
                </a:lnTo>
                <a:lnTo>
                  <a:pt x="122047" y="46659"/>
                </a:lnTo>
                <a:lnTo>
                  <a:pt x="130302" y="53098"/>
                </a:lnTo>
                <a:lnTo>
                  <a:pt x="137033" y="60858"/>
                </a:lnTo>
                <a:lnTo>
                  <a:pt x="139446" y="64490"/>
                </a:lnTo>
                <a:lnTo>
                  <a:pt x="141605" y="68706"/>
                </a:lnTo>
                <a:lnTo>
                  <a:pt x="143383" y="73088"/>
                </a:lnTo>
                <a:lnTo>
                  <a:pt x="144526" y="77749"/>
                </a:lnTo>
                <a:lnTo>
                  <a:pt x="145415" y="82613"/>
                </a:lnTo>
                <a:lnTo>
                  <a:pt x="145669" y="87553"/>
                </a:lnTo>
                <a:lnTo>
                  <a:pt x="145415" y="92494"/>
                </a:lnTo>
                <a:lnTo>
                  <a:pt x="144526" y="97370"/>
                </a:lnTo>
                <a:lnTo>
                  <a:pt x="143383" y="102031"/>
                </a:lnTo>
                <a:lnTo>
                  <a:pt x="141605" y="106413"/>
                </a:lnTo>
                <a:lnTo>
                  <a:pt x="139446" y="110693"/>
                </a:lnTo>
                <a:lnTo>
                  <a:pt x="137033" y="114414"/>
                </a:lnTo>
                <a:lnTo>
                  <a:pt x="130302" y="122123"/>
                </a:lnTo>
                <a:lnTo>
                  <a:pt x="122047" y="128562"/>
                </a:lnTo>
                <a:lnTo>
                  <a:pt x="117983" y="130848"/>
                </a:lnTo>
                <a:lnTo>
                  <a:pt x="113156" y="133019"/>
                </a:lnTo>
                <a:lnTo>
                  <a:pt x="108204" y="134772"/>
                </a:lnTo>
                <a:lnTo>
                  <a:pt x="102997" y="135966"/>
                </a:lnTo>
                <a:lnTo>
                  <a:pt x="97409" y="136778"/>
                </a:lnTo>
                <a:lnTo>
                  <a:pt x="91821" y="137071"/>
                </a:lnTo>
                <a:lnTo>
                  <a:pt x="86233" y="136778"/>
                </a:lnTo>
                <a:lnTo>
                  <a:pt x="80772" y="135978"/>
                </a:lnTo>
                <a:lnTo>
                  <a:pt x="75565" y="134785"/>
                </a:lnTo>
                <a:lnTo>
                  <a:pt x="70612" y="133019"/>
                </a:lnTo>
                <a:lnTo>
                  <a:pt x="65786" y="130848"/>
                </a:lnTo>
                <a:lnTo>
                  <a:pt x="61849" y="128562"/>
                </a:lnTo>
                <a:lnTo>
                  <a:pt x="53467" y="122085"/>
                </a:lnTo>
                <a:lnTo>
                  <a:pt x="46736" y="114452"/>
                </a:lnTo>
                <a:close/>
              </a:path>
              <a:path w="167512" h="175209">
                <a:moveTo>
                  <a:pt x="16256" y="109918"/>
                </a:moveTo>
                <a:lnTo>
                  <a:pt x="14351" y="102704"/>
                </a:lnTo>
                <a:lnTo>
                  <a:pt x="13081" y="95313"/>
                </a:lnTo>
                <a:lnTo>
                  <a:pt x="12700" y="87553"/>
                </a:lnTo>
                <a:lnTo>
                  <a:pt x="13081" y="79908"/>
                </a:lnTo>
                <a:lnTo>
                  <a:pt x="14351" y="72428"/>
                </a:lnTo>
                <a:lnTo>
                  <a:pt x="16256" y="65201"/>
                </a:lnTo>
                <a:lnTo>
                  <a:pt x="19050" y="58280"/>
                </a:lnTo>
                <a:lnTo>
                  <a:pt x="22352" y="51727"/>
                </a:lnTo>
                <a:lnTo>
                  <a:pt x="26416" y="45415"/>
                </a:lnTo>
                <a:lnTo>
                  <a:pt x="36068" y="34518"/>
                </a:lnTo>
                <a:lnTo>
                  <a:pt x="47625" y="25501"/>
                </a:lnTo>
                <a:lnTo>
                  <a:pt x="54356" y="21691"/>
                </a:lnTo>
                <a:lnTo>
                  <a:pt x="61214" y="18605"/>
                </a:lnTo>
                <a:lnTo>
                  <a:pt x="68453" y="16014"/>
                </a:lnTo>
                <a:lnTo>
                  <a:pt x="75946" y="14262"/>
                </a:lnTo>
                <a:lnTo>
                  <a:pt x="83820" y="13131"/>
                </a:lnTo>
                <a:lnTo>
                  <a:pt x="91821" y="12712"/>
                </a:lnTo>
                <a:lnTo>
                  <a:pt x="99949" y="13131"/>
                </a:lnTo>
                <a:lnTo>
                  <a:pt x="107696" y="14262"/>
                </a:lnTo>
                <a:lnTo>
                  <a:pt x="115316" y="16014"/>
                </a:lnTo>
                <a:lnTo>
                  <a:pt x="122555" y="18605"/>
                </a:lnTo>
                <a:lnTo>
                  <a:pt x="129540" y="21691"/>
                </a:lnTo>
                <a:lnTo>
                  <a:pt x="136144" y="25501"/>
                </a:lnTo>
                <a:lnTo>
                  <a:pt x="147701" y="34531"/>
                </a:lnTo>
                <a:lnTo>
                  <a:pt x="157353" y="45402"/>
                </a:lnTo>
                <a:lnTo>
                  <a:pt x="161417" y="51688"/>
                </a:lnTo>
                <a:lnTo>
                  <a:pt x="164846" y="58280"/>
                </a:lnTo>
                <a:lnTo>
                  <a:pt x="167512" y="65201"/>
                </a:lnTo>
                <a:lnTo>
                  <a:pt x="169418" y="72415"/>
                </a:lnTo>
                <a:lnTo>
                  <a:pt x="170687" y="79806"/>
                </a:lnTo>
                <a:lnTo>
                  <a:pt x="171069" y="87553"/>
                </a:lnTo>
                <a:lnTo>
                  <a:pt x="170687" y="95313"/>
                </a:lnTo>
                <a:lnTo>
                  <a:pt x="169418" y="102704"/>
                </a:lnTo>
                <a:lnTo>
                  <a:pt x="167512" y="109918"/>
                </a:lnTo>
                <a:lnTo>
                  <a:pt x="164846" y="116839"/>
                </a:lnTo>
                <a:lnTo>
                  <a:pt x="161417" y="123405"/>
                </a:lnTo>
                <a:lnTo>
                  <a:pt x="167512" y="137477"/>
                </a:lnTo>
                <a:lnTo>
                  <a:pt x="172466" y="129755"/>
                </a:lnTo>
                <a:lnTo>
                  <a:pt x="176403" y="122046"/>
                </a:lnTo>
                <a:lnTo>
                  <a:pt x="179578" y="113855"/>
                </a:lnTo>
                <a:lnTo>
                  <a:pt x="181864" y="105371"/>
                </a:lnTo>
                <a:lnTo>
                  <a:pt x="183261" y="96710"/>
                </a:lnTo>
                <a:lnTo>
                  <a:pt x="183769" y="87553"/>
                </a:lnTo>
                <a:lnTo>
                  <a:pt x="183261" y="78397"/>
                </a:lnTo>
                <a:lnTo>
                  <a:pt x="181864" y="69748"/>
                </a:lnTo>
                <a:lnTo>
                  <a:pt x="179578" y="61264"/>
                </a:lnTo>
                <a:lnTo>
                  <a:pt x="176403" y="53073"/>
                </a:lnTo>
                <a:lnTo>
                  <a:pt x="172466" y="45288"/>
                </a:lnTo>
                <a:lnTo>
                  <a:pt x="167386" y="37680"/>
                </a:lnTo>
                <a:lnTo>
                  <a:pt x="156464" y="25247"/>
                </a:lnTo>
                <a:lnTo>
                  <a:pt x="143256" y="14922"/>
                </a:lnTo>
                <a:lnTo>
                  <a:pt x="135255" y="10363"/>
                </a:lnTo>
                <a:lnTo>
                  <a:pt x="127381" y="6819"/>
                </a:lnTo>
                <a:lnTo>
                  <a:pt x="118872" y="3809"/>
                </a:lnTo>
                <a:lnTo>
                  <a:pt x="109981" y="1765"/>
                </a:lnTo>
                <a:lnTo>
                  <a:pt x="101092" y="469"/>
                </a:lnTo>
                <a:lnTo>
                  <a:pt x="91821" y="0"/>
                </a:lnTo>
                <a:lnTo>
                  <a:pt x="82550" y="469"/>
                </a:lnTo>
                <a:lnTo>
                  <a:pt x="73660" y="1765"/>
                </a:lnTo>
                <a:lnTo>
                  <a:pt x="64897" y="3809"/>
                </a:lnTo>
                <a:lnTo>
                  <a:pt x="56515" y="6819"/>
                </a:lnTo>
                <a:lnTo>
                  <a:pt x="48514" y="10363"/>
                </a:lnTo>
                <a:lnTo>
                  <a:pt x="40512" y="14922"/>
                </a:lnTo>
                <a:lnTo>
                  <a:pt x="27305" y="25222"/>
                </a:lnTo>
                <a:lnTo>
                  <a:pt x="16256" y="37718"/>
                </a:lnTo>
                <a:lnTo>
                  <a:pt x="11303" y="45389"/>
                </a:lnTo>
                <a:lnTo>
                  <a:pt x="7366" y="53073"/>
                </a:lnTo>
                <a:lnTo>
                  <a:pt x="4191" y="61264"/>
                </a:lnTo>
                <a:lnTo>
                  <a:pt x="1905" y="69773"/>
                </a:lnTo>
                <a:lnTo>
                  <a:pt x="508" y="78511"/>
                </a:lnTo>
                <a:lnTo>
                  <a:pt x="0" y="87553"/>
                </a:lnTo>
                <a:lnTo>
                  <a:pt x="508" y="96710"/>
                </a:lnTo>
                <a:lnTo>
                  <a:pt x="1905" y="105371"/>
                </a:lnTo>
                <a:lnTo>
                  <a:pt x="4191" y="113855"/>
                </a:lnTo>
                <a:lnTo>
                  <a:pt x="7366" y="122046"/>
                </a:lnTo>
                <a:lnTo>
                  <a:pt x="11303" y="129666"/>
                </a:lnTo>
                <a:lnTo>
                  <a:pt x="16129" y="137439"/>
                </a:lnTo>
                <a:lnTo>
                  <a:pt x="27305" y="149999"/>
                </a:lnTo>
                <a:lnTo>
                  <a:pt x="26416" y="129781"/>
                </a:lnTo>
                <a:lnTo>
                  <a:pt x="22352" y="123380"/>
                </a:lnTo>
                <a:lnTo>
                  <a:pt x="19050" y="116839"/>
                </a:lnTo>
                <a:lnTo>
                  <a:pt x="16256" y="109918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1898269" y="2236034"/>
            <a:ext cx="102585" cy="62919"/>
          </a:xfrm>
          <a:custGeom>
            <a:avLst/>
            <a:gdLst/>
            <a:ahLst/>
            <a:cxnLst/>
            <a:rect l="l" t="t" r="r" b="b"/>
            <a:pathLst>
              <a:path w="102585" h="62919">
                <a:moveTo>
                  <a:pt x="0" y="62919"/>
                </a:moveTo>
                <a:lnTo>
                  <a:pt x="102585" y="62919"/>
                </a:lnTo>
                <a:lnTo>
                  <a:pt x="102585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1884172" y="2233167"/>
            <a:ext cx="134365" cy="37211"/>
          </a:xfrm>
          <a:custGeom>
            <a:avLst/>
            <a:gdLst/>
            <a:ahLst/>
            <a:cxnLst/>
            <a:rect l="l" t="t" r="r" b="b"/>
            <a:pathLst>
              <a:path w="134365" h="37211">
                <a:moveTo>
                  <a:pt x="134365" y="0"/>
                </a:moveTo>
                <a:lnTo>
                  <a:pt x="0" y="0"/>
                </a:lnTo>
                <a:lnTo>
                  <a:pt x="67182" y="37211"/>
                </a:lnTo>
                <a:lnTo>
                  <a:pt x="134365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1884172" y="2233167"/>
            <a:ext cx="134365" cy="37211"/>
          </a:xfrm>
          <a:custGeom>
            <a:avLst/>
            <a:gdLst/>
            <a:ahLst/>
            <a:cxnLst/>
            <a:rect l="l" t="t" r="r" b="b"/>
            <a:pathLst>
              <a:path w="134365" h="37211">
                <a:moveTo>
                  <a:pt x="134365" y="0"/>
                </a:moveTo>
                <a:lnTo>
                  <a:pt x="67182" y="37211"/>
                </a:lnTo>
                <a:lnTo>
                  <a:pt x="0" y="0"/>
                </a:lnTo>
                <a:lnTo>
                  <a:pt x="134365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1856739" y="2172970"/>
            <a:ext cx="158242" cy="175259"/>
          </a:xfrm>
          <a:custGeom>
            <a:avLst/>
            <a:gdLst/>
            <a:ahLst/>
            <a:cxnLst/>
            <a:rect l="l" t="t" r="r" b="b"/>
            <a:pathLst>
              <a:path w="158242" h="175259">
                <a:moveTo>
                  <a:pt x="26289" y="129793"/>
                </a:moveTo>
                <a:lnTo>
                  <a:pt x="22225" y="123443"/>
                </a:lnTo>
                <a:lnTo>
                  <a:pt x="18923" y="116839"/>
                </a:lnTo>
                <a:lnTo>
                  <a:pt x="16256" y="109981"/>
                </a:lnTo>
                <a:lnTo>
                  <a:pt x="16129" y="137413"/>
                </a:lnTo>
                <a:lnTo>
                  <a:pt x="27305" y="149987"/>
                </a:lnTo>
                <a:lnTo>
                  <a:pt x="40512" y="160274"/>
                </a:lnTo>
                <a:lnTo>
                  <a:pt x="48514" y="164845"/>
                </a:lnTo>
                <a:lnTo>
                  <a:pt x="56387" y="168401"/>
                </a:lnTo>
                <a:lnTo>
                  <a:pt x="64770" y="171450"/>
                </a:lnTo>
                <a:lnTo>
                  <a:pt x="73533" y="173481"/>
                </a:lnTo>
                <a:lnTo>
                  <a:pt x="82550" y="174751"/>
                </a:lnTo>
                <a:lnTo>
                  <a:pt x="91821" y="175259"/>
                </a:lnTo>
                <a:lnTo>
                  <a:pt x="101092" y="174751"/>
                </a:lnTo>
                <a:lnTo>
                  <a:pt x="99822" y="162178"/>
                </a:lnTo>
                <a:lnTo>
                  <a:pt x="91821" y="162559"/>
                </a:lnTo>
                <a:lnTo>
                  <a:pt x="83693" y="162178"/>
                </a:lnTo>
                <a:lnTo>
                  <a:pt x="75946" y="161035"/>
                </a:lnTo>
                <a:lnTo>
                  <a:pt x="68326" y="159257"/>
                </a:lnTo>
                <a:lnTo>
                  <a:pt x="61087" y="156590"/>
                </a:lnTo>
                <a:lnTo>
                  <a:pt x="54229" y="153542"/>
                </a:lnTo>
                <a:lnTo>
                  <a:pt x="47625" y="149732"/>
                </a:lnTo>
                <a:lnTo>
                  <a:pt x="35941" y="140715"/>
                </a:lnTo>
                <a:lnTo>
                  <a:pt x="26289" y="129793"/>
                </a:lnTo>
                <a:close/>
              </a:path>
              <a:path w="158242" h="175259">
                <a:moveTo>
                  <a:pt x="98552" y="149478"/>
                </a:moveTo>
                <a:lnTo>
                  <a:pt x="105283" y="148462"/>
                </a:lnTo>
                <a:lnTo>
                  <a:pt x="111760" y="147065"/>
                </a:lnTo>
                <a:lnTo>
                  <a:pt x="117856" y="144906"/>
                </a:lnTo>
                <a:lnTo>
                  <a:pt x="123698" y="142239"/>
                </a:lnTo>
                <a:lnTo>
                  <a:pt x="129032" y="139191"/>
                </a:lnTo>
                <a:lnTo>
                  <a:pt x="138937" y="131444"/>
                </a:lnTo>
                <a:lnTo>
                  <a:pt x="147066" y="122174"/>
                </a:lnTo>
                <a:lnTo>
                  <a:pt x="150368" y="117093"/>
                </a:lnTo>
                <a:lnTo>
                  <a:pt x="153162" y="111632"/>
                </a:lnTo>
                <a:lnTo>
                  <a:pt x="155321" y="106044"/>
                </a:lnTo>
                <a:lnTo>
                  <a:pt x="156972" y="100075"/>
                </a:lnTo>
                <a:lnTo>
                  <a:pt x="157987" y="93979"/>
                </a:lnTo>
                <a:lnTo>
                  <a:pt x="158242" y="87629"/>
                </a:lnTo>
                <a:lnTo>
                  <a:pt x="157987" y="81279"/>
                </a:lnTo>
                <a:lnTo>
                  <a:pt x="156972" y="75056"/>
                </a:lnTo>
                <a:lnTo>
                  <a:pt x="155321" y="69214"/>
                </a:lnTo>
                <a:lnTo>
                  <a:pt x="153162" y="63500"/>
                </a:lnTo>
                <a:lnTo>
                  <a:pt x="150368" y="58165"/>
                </a:lnTo>
                <a:lnTo>
                  <a:pt x="147066" y="53212"/>
                </a:lnTo>
                <a:lnTo>
                  <a:pt x="138937" y="43814"/>
                </a:lnTo>
                <a:lnTo>
                  <a:pt x="129032" y="36067"/>
                </a:lnTo>
                <a:lnTo>
                  <a:pt x="123698" y="33019"/>
                </a:lnTo>
                <a:lnTo>
                  <a:pt x="117856" y="30479"/>
                </a:lnTo>
                <a:lnTo>
                  <a:pt x="111760" y="28320"/>
                </a:lnTo>
                <a:lnTo>
                  <a:pt x="105283" y="26796"/>
                </a:lnTo>
                <a:lnTo>
                  <a:pt x="98552" y="25780"/>
                </a:lnTo>
                <a:lnTo>
                  <a:pt x="91821" y="25526"/>
                </a:lnTo>
                <a:lnTo>
                  <a:pt x="84962" y="25780"/>
                </a:lnTo>
                <a:lnTo>
                  <a:pt x="78359" y="26796"/>
                </a:lnTo>
                <a:lnTo>
                  <a:pt x="72009" y="28320"/>
                </a:lnTo>
                <a:lnTo>
                  <a:pt x="65912" y="30479"/>
                </a:lnTo>
                <a:lnTo>
                  <a:pt x="59943" y="33019"/>
                </a:lnTo>
                <a:lnTo>
                  <a:pt x="54610" y="36067"/>
                </a:lnTo>
                <a:lnTo>
                  <a:pt x="44704" y="43814"/>
                </a:lnTo>
                <a:lnTo>
                  <a:pt x="36449" y="53212"/>
                </a:lnTo>
                <a:lnTo>
                  <a:pt x="33274" y="58038"/>
                </a:lnTo>
                <a:lnTo>
                  <a:pt x="30480" y="63500"/>
                </a:lnTo>
                <a:lnTo>
                  <a:pt x="28321" y="69214"/>
                </a:lnTo>
                <a:lnTo>
                  <a:pt x="26797" y="75056"/>
                </a:lnTo>
                <a:lnTo>
                  <a:pt x="25781" y="81279"/>
                </a:lnTo>
                <a:lnTo>
                  <a:pt x="25400" y="87629"/>
                </a:lnTo>
                <a:lnTo>
                  <a:pt x="25781" y="93979"/>
                </a:lnTo>
                <a:lnTo>
                  <a:pt x="26797" y="100075"/>
                </a:lnTo>
                <a:lnTo>
                  <a:pt x="28321" y="106044"/>
                </a:lnTo>
                <a:lnTo>
                  <a:pt x="30480" y="111632"/>
                </a:lnTo>
                <a:lnTo>
                  <a:pt x="33274" y="117093"/>
                </a:lnTo>
                <a:lnTo>
                  <a:pt x="36449" y="122174"/>
                </a:lnTo>
                <a:lnTo>
                  <a:pt x="38354" y="92582"/>
                </a:lnTo>
                <a:lnTo>
                  <a:pt x="38100" y="87629"/>
                </a:lnTo>
                <a:lnTo>
                  <a:pt x="38354" y="82676"/>
                </a:lnTo>
                <a:lnTo>
                  <a:pt x="39243" y="77724"/>
                </a:lnTo>
                <a:lnTo>
                  <a:pt x="40386" y="73151"/>
                </a:lnTo>
                <a:lnTo>
                  <a:pt x="42164" y="68706"/>
                </a:lnTo>
                <a:lnTo>
                  <a:pt x="44323" y="64388"/>
                </a:lnTo>
                <a:lnTo>
                  <a:pt x="46609" y="60832"/>
                </a:lnTo>
                <a:lnTo>
                  <a:pt x="53467" y="53212"/>
                </a:lnTo>
                <a:lnTo>
                  <a:pt x="61722" y="46735"/>
                </a:lnTo>
                <a:lnTo>
                  <a:pt x="65786" y="44450"/>
                </a:lnTo>
                <a:lnTo>
                  <a:pt x="70612" y="42290"/>
                </a:lnTo>
                <a:lnTo>
                  <a:pt x="75565" y="40512"/>
                </a:lnTo>
                <a:lnTo>
                  <a:pt x="80645" y="39242"/>
                </a:lnTo>
                <a:lnTo>
                  <a:pt x="86233" y="38480"/>
                </a:lnTo>
                <a:lnTo>
                  <a:pt x="91821" y="38226"/>
                </a:lnTo>
                <a:lnTo>
                  <a:pt x="97409" y="38480"/>
                </a:lnTo>
                <a:lnTo>
                  <a:pt x="102997" y="39242"/>
                </a:lnTo>
                <a:lnTo>
                  <a:pt x="108204" y="40512"/>
                </a:lnTo>
                <a:lnTo>
                  <a:pt x="113030" y="42290"/>
                </a:lnTo>
                <a:lnTo>
                  <a:pt x="117856" y="44450"/>
                </a:lnTo>
                <a:lnTo>
                  <a:pt x="121920" y="46735"/>
                </a:lnTo>
                <a:lnTo>
                  <a:pt x="130175" y="53085"/>
                </a:lnTo>
                <a:lnTo>
                  <a:pt x="137033" y="60832"/>
                </a:lnTo>
                <a:lnTo>
                  <a:pt x="139446" y="64515"/>
                </a:lnTo>
                <a:lnTo>
                  <a:pt x="141605" y="68706"/>
                </a:lnTo>
                <a:lnTo>
                  <a:pt x="143256" y="73151"/>
                </a:lnTo>
                <a:lnTo>
                  <a:pt x="144526" y="77724"/>
                </a:lnTo>
                <a:lnTo>
                  <a:pt x="145287" y="82676"/>
                </a:lnTo>
                <a:lnTo>
                  <a:pt x="145542" y="87629"/>
                </a:lnTo>
                <a:lnTo>
                  <a:pt x="145287" y="92582"/>
                </a:lnTo>
                <a:lnTo>
                  <a:pt x="144526" y="97408"/>
                </a:lnTo>
                <a:lnTo>
                  <a:pt x="143256" y="102107"/>
                </a:lnTo>
                <a:lnTo>
                  <a:pt x="141605" y="106425"/>
                </a:lnTo>
                <a:lnTo>
                  <a:pt x="139319" y="110743"/>
                </a:lnTo>
                <a:lnTo>
                  <a:pt x="136906" y="114426"/>
                </a:lnTo>
                <a:lnTo>
                  <a:pt x="130175" y="122174"/>
                </a:lnTo>
                <a:lnTo>
                  <a:pt x="121920" y="128650"/>
                </a:lnTo>
                <a:lnTo>
                  <a:pt x="117856" y="130937"/>
                </a:lnTo>
                <a:lnTo>
                  <a:pt x="113030" y="133095"/>
                </a:lnTo>
                <a:lnTo>
                  <a:pt x="108204" y="134874"/>
                </a:lnTo>
                <a:lnTo>
                  <a:pt x="102997" y="136016"/>
                </a:lnTo>
                <a:lnTo>
                  <a:pt x="97409" y="136778"/>
                </a:lnTo>
                <a:lnTo>
                  <a:pt x="91821" y="137159"/>
                </a:lnTo>
                <a:lnTo>
                  <a:pt x="86233" y="136778"/>
                </a:lnTo>
                <a:lnTo>
                  <a:pt x="80645" y="136016"/>
                </a:lnTo>
                <a:lnTo>
                  <a:pt x="75565" y="134874"/>
                </a:lnTo>
                <a:lnTo>
                  <a:pt x="70612" y="133095"/>
                </a:lnTo>
                <a:lnTo>
                  <a:pt x="65786" y="130937"/>
                </a:lnTo>
                <a:lnTo>
                  <a:pt x="61722" y="128650"/>
                </a:lnTo>
                <a:lnTo>
                  <a:pt x="53467" y="122174"/>
                </a:lnTo>
                <a:lnTo>
                  <a:pt x="54610" y="139191"/>
                </a:lnTo>
                <a:lnTo>
                  <a:pt x="59943" y="142239"/>
                </a:lnTo>
                <a:lnTo>
                  <a:pt x="65912" y="144906"/>
                </a:lnTo>
                <a:lnTo>
                  <a:pt x="72009" y="147065"/>
                </a:lnTo>
                <a:lnTo>
                  <a:pt x="78359" y="148462"/>
                </a:lnTo>
                <a:lnTo>
                  <a:pt x="84962" y="149478"/>
                </a:lnTo>
                <a:lnTo>
                  <a:pt x="91821" y="149859"/>
                </a:lnTo>
                <a:lnTo>
                  <a:pt x="98552" y="149478"/>
                </a:lnTo>
                <a:close/>
              </a:path>
              <a:path w="158242" h="175259">
                <a:moveTo>
                  <a:pt x="46736" y="114553"/>
                </a:moveTo>
                <a:lnTo>
                  <a:pt x="44323" y="110870"/>
                </a:lnTo>
                <a:lnTo>
                  <a:pt x="42164" y="106425"/>
                </a:lnTo>
                <a:lnTo>
                  <a:pt x="40386" y="102107"/>
                </a:lnTo>
                <a:lnTo>
                  <a:pt x="39243" y="97408"/>
                </a:lnTo>
                <a:lnTo>
                  <a:pt x="38354" y="92582"/>
                </a:lnTo>
                <a:lnTo>
                  <a:pt x="36449" y="122174"/>
                </a:lnTo>
                <a:lnTo>
                  <a:pt x="44704" y="131444"/>
                </a:lnTo>
                <a:lnTo>
                  <a:pt x="54610" y="139191"/>
                </a:lnTo>
                <a:lnTo>
                  <a:pt x="53467" y="122174"/>
                </a:lnTo>
                <a:lnTo>
                  <a:pt x="46736" y="114553"/>
                </a:lnTo>
                <a:close/>
              </a:path>
              <a:path w="158242" h="175259">
                <a:moveTo>
                  <a:pt x="167386" y="137540"/>
                </a:moveTo>
                <a:lnTo>
                  <a:pt x="172466" y="129793"/>
                </a:lnTo>
                <a:lnTo>
                  <a:pt x="176276" y="122046"/>
                </a:lnTo>
                <a:lnTo>
                  <a:pt x="179578" y="113918"/>
                </a:lnTo>
                <a:lnTo>
                  <a:pt x="181737" y="105409"/>
                </a:lnTo>
                <a:lnTo>
                  <a:pt x="183261" y="96774"/>
                </a:lnTo>
                <a:lnTo>
                  <a:pt x="183769" y="87629"/>
                </a:lnTo>
                <a:lnTo>
                  <a:pt x="183261" y="78485"/>
                </a:lnTo>
                <a:lnTo>
                  <a:pt x="181737" y="69850"/>
                </a:lnTo>
                <a:lnTo>
                  <a:pt x="179578" y="61340"/>
                </a:lnTo>
                <a:lnTo>
                  <a:pt x="176276" y="53085"/>
                </a:lnTo>
                <a:lnTo>
                  <a:pt x="172339" y="45338"/>
                </a:lnTo>
                <a:lnTo>
                  <a:pt x="167386" y="37718"/>
                </a:lnTo>
                <a:lnTo>
                  <a:pt x="156464" y="25272"/>
                </a:lnTo>
                <a:lnTo>
                  <a:pt x="143129" y="14985"/>
                </a:lnTo>
                <a:lnTo>
                  <a:pt x="135255" y="10413"/>
                </a:lnTo>
                <a:lnTo>
                  <a:pt x="127254" y="6857"/>
                </a:lnTo>
                <a:lnTo>
                  <a:pt x="118872" y="3809"/>
                </a:lnTo>
                <a:lnTo>
                  <a:pt x="109982" y="1777"/>
                </a:lnTo>
                <a:lnTo>
                  <a:pt x="101092" y="507"/>
                </a:lnTo>
                <a:lnTo>
                  <a:pt x="91821" y="0"/>
                </a:lnTo>
                <a:lnTo>
                  <a:pt x="82550" y="507"/>
                </a:lnTo>
                <a:lnTo>
                  <a:pt x="73533" y="1777"/>
                </a:lnTo>
                <a:lnTo>
                  <a:pt x="64770" y="3809"/>
                </a:lnTo>
                <a:lnTo>
                  <a:pt x="56387" y="6857"/>
                </a:lnTo>
                <a:lnTo>
                  <a:pt x="48514" y="10413"/>
                </a:lnTo>
                <a:lnTo>
                  <a:pt x="40512" y="14985"/>
                </a:lnTo>
                <a:lnTo>
                  <a:pt x="27305" y="25272"/>
                </a:lnTo>
                <a:lnTo>
                  <a:pt x="16129" y="37718"/>
                </a:lnTo>
                <a:lnTo>
                  <a:pt x="11176" y="45465"/>
                </a:lnTo>
                <a:lnTo>
                  <a:pt x="7366" y="53085"/>
                </a:lnTo>
                <a:lnTo>
                  <a:pt x="4064" y="61340"/>
                </a:lnTo>
                <a:lnTo>
                  <a:pt x="1905" y="69850"/>
                </a:lnTo>
                <a:lnTo>
                  <a:pt x="381" y="78612"/>
                </a:lnTo>
                <a:lnTo>
                  <a:pt x="0" y="87629"/>
                </a:lnTo>
                <a:lnTo>
                  <a:pt x="381" y="96774"/>
                </a:lnTo>
                <a:lnTo>
                  <a:pt x="1905" y="105409"/>
                </a:lnTo>
                <a:lnTo>
                  <a:pt x="4064" y="113918"/>
                </a:lnTo>
                <a:lnTo>
                  <a:pt x="7366" y="122046"/>
                </a:lnTo>
                <a:lnTo>
                  <a:pt x="11176" y="129666"/>
                </a:lnTo>
                <a:lnTo>
                  <a:pt x="16129" y="137413"/>
                </a:lnTo>
                <a:lnTo>
                  <a:pt x="16256" y="109981"/>
                </a:lnTo>
                <a:lnTo>
                  <a:pt x="14351" y="102742"/>
                </a:lnTo>
                <a:lnTo>
                  <a:pt x="13081" y="95376"/>
                </a:lnTo>
                <a:lnTo>
                  <a:pt x="12700" y="87629"/>
                </a:lnTo>
                <a:lnTo>
                  <a:pt x="13081" y="80009"/>
                </a:lnTo>
                <a:lnTo>
                  <a:pt x="14351" y="72516"/>
                </a:lnTo>
                <a:lnTo>
                  <a:pt x="16256" y="65277"/>
                </a:lnTo>
                <a:lnTo>
                  <a:pt x="18923" y="58292"/>
                </a:lnTo>
                <a:lnTo>
                  <a:pt x="22225" y="51815"/>
                </a:lnTo>
                <a:lnTo>
                  <a:pt x="26289" y="45465"/>
                </a:lnTo>
                <a:lnTo>
                  <a:pt x="35941" y="34543"/>
                </a:lnTo>
                <a:lnTo>
                  <a:pt x="47625" y="25526"/>
                </a:lnTo>
                <a:lnTo>
                  <a:pt x="54229" y="21716"/>
                </a:lnTo>
                <a:lnTo>
                  <a:pt x="61087" y="18668"/>
                </a:lnTo>
                <a:lnTo>
                  <a:pt x="68326" y="16001"/>
                </a:lnTo>
                <a:lnTo>
                  <a:pt x="75946" y="14350"/>
                </a:lnTo>
                <a:lnTo>
                  <a:pt x="83693" y="13207"/>
                </a:lnTo>
                <a:lnTo>
                  <a:pt x="91821" y="12700"/>
                </a:lnTo>
                <a:lnTo>
                  <a:pt x="99822" y="13207"/>
                </a:lnTo>
                <a:lnTo>
                  <a:pt x="107568" y="14350"/>
                </a:lnTo>
                <a:lnTo>
                  <a:pt x="115316" y="16001"/>
                </a:lnTo>
                <a:lnTo>
                  <a:pt x="122555" y="18668"/>
                </a:lnTo>
                <a:lnTo>
                  <a:pt x="129412" y="21716"/>
                </a:lnTo>
                <a:lnTo>
                  <a:pt x="136144" y="25526"/>
                </a:lnTo>
                <a:lnTo>
                  <a:pt x="147701" y="34543"/>
                </a:lnTo>
                <a:lnTo>
                  <a:pt x="157226" y="45465"/>
                </a:lnTo>
                <a:lnTo>
                  <a:pt x="161417" y="51688"/>
                </a:lnTo>
                <a:lnTo>
                  <a:pt x="164719" y="58292"/>
                </a:lnTo>
                <a:lnTo>
                  <a:pt x="167512" y="65277"/>
                </a:lnTo>
                <a:lnTo>
                  <a:pt x="169291" y="72389"/>
                </a:lnTo>
                <a:lnTo>
                  <a:pt x="170561" y="79882"/>
                </a:lnTo>
                <a:lnTo>
                  <a:pt x="171069" y="87629"/>
                </a:lnTo>
                <a:lnTo>
                  <a:pt x="170561" y="95376"/>
                </a:lnTo>
                <a:lnTo>
                  <a:pt x="169291" y="102742"/>
                </a:lnTo>
                <a:lnTo>
                  <a:pt x="167512" y="109981"/>
                </a:lnTo>
                <a:lnTo>
                  <a:pt x="164719" y="116839"/>
                </a:lnTo>
                <a:lnTo>
                  <a:pt x="161417" y="123443"/>
                </a:lnTo>
                <a:lnTo>
                  <a:pt x="157226" y="129793"/>
                </a:lnTo>
                <a:lnTo>
                  <a:pt x="147701" y="140715"/>
                </a:lnTo>
                <a:lnTo>
                  <a:pt x="136144" y="149732"/>
                </a:lnTo>
                <a:lnTo>
                  <a:pt x="129412" y="153542"/>
                </a:lnTo>
                <a:lnTo>
                  <a:pt x="122555" y="156590"/>
                </a:lnTo>
                <a:lnTo>
                  <a:pt x="115316" y="159257"/>
                </a:lnTo>
                <a:lnTo>
                  <a:pt x="107568" y="161035"/>
                </a:lnTo>
                <a:lnTo>
                  <a:pt x="99822" y="162178"/>
                </a:lnTo>
                <a:lnTo>
                  <a:pt x="101092" y="174751"/>
                </a:lnTo>
                <a:lnTo>
                  <a:pt x="109982" y="173481"/>
                </a:lnTo>
                <a:lnTo>
                  <a:pt x="118872" y="171450"/>
                </a:lnTo>
                <a:lnTo>
                  <a:pt x="127254" y="168401"/>
                </a:lnTo>
                <a:lnTo>
                  <a:pt x="135255" y="164845"/>
                </a:lnTo>
                <a:lnTo>
                  <a:pt x="143129" y="160274"/>
                </a:lnTo>
                <a:lnTo>
                  <a:pt x="156464" y="149987"/>
                </a:lnTo>
                <a:lnTo>
                  <a:pt x="167386" y="13754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5831840" y="1928114"/>
            <a:ext cx="1842515" cy="3042412"/>
          </a:xfrm>
          <a:custGeom>
            <a:avLst/>
            <a:gdLst/>
            <a:ahLst/>
            <a:cxnLst/>
            <a:rect l="l" t="t" r="r" b="b"/>
            <a:pathLst>
              <a:path w="1842515" h="3042412">
                <a:moveTo>
                  <a:pt x="0" y="3042412"/>
                </a:moveTo>
                <a:lnTo>
                  <a:pt x="1842515" y="3042412"/>
                </a:lnTo>
                <a:lnTo>
                  <a:pt x="1842515" y="0"/>
                </a:lnTo>
                <a:lnTo>
                  <a:pt x="0" y="0"/>
                </a:lnTo>
                <a:lnTo>
                  <a:pt x="0" y="3042412"/>
                </a:lnTo>
                <a:close/>
              </a:path>
            </a:pathLst>
          </a:custGeom>
          <a:ln w="28575">
            <a:solidFill>
              <a:srgbClr val="006FC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5898388" y="1991537"/>
            <a:ext cx="1721231" cy="230835"/>
          </a:xfrm>
          <a:custGeom>
            <a:avLst/>
            <a:gdLst/>
            <a:ahLst/>
            <a:cxnLst/>
            <a:rect l="l" t="t" r="r" b="b"/>
            <a:pathLst>
              <a:path w="1721231" h="230835">
                <a:moveTo>
                  <a:pt x="0" y="230835"/>
                </a:moveTo>
                <a:lnTo>
                  <a:pt x="1721231" y="230835"/>
                </a:lnTo>
                <a:lnTo>
                  <a:pt x="1721231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5898388" y="1991537"/>
            <a:ext cx="1721231" cy="230835"/>
          </a:xfrm>
          <a:custGeom>
            <a:avLst/>
            <a:gdLst/>
            <a:ahLst/>
            <a:cxnLst/>
            <a:rect l="l" t="t" r="r" b="b"/>
            <a:pathLst>
              <a:path w="1721231" h="230835">
                <a:moveTo>
                  <a:pt x="0" y="230835"/>
                </a:moveTo>
                <a:lnTo>
                  <a:pt x="1721231" y="230835"/>
                </a:lnTo>
                <a:lnTo>
                  <a:pt x="1721231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ln w="6349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5898388" y="2268524"/>
            <a:ext cx="1721231" cy="230835"/>
          </a:xfrm>
          <a:custGeom>
            <a:avLst/>
            <a:gdLst/>
            <a:ahLst/>
            <a:cxnLst/>
            <a:rect l="l" t="t" r="r" b="b"/>
            <a:pathLst>
              <a:path w="1721231" h="230835">
                <a:moveTo>
                  <a:pt x="0" y="230835"/>
                </a:moveTo>
                <a:lnTo>
                  <a:pt x="1721231" y="230835"/>
                </a:lnTo>
                <a:lnTo>
                  <a:pt x="1721231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5898388" y="2268524"/>
            <a:ext cx="1721231" cy="230835"/>
          </a:xfrm>
          <a:custGeom>
            <a:avLst/>
            <a:gdLst/>
            <a:ahLst/>
            <a:cxnLst/>
            <a:rect l="l" t="t" r="r" b="b"/>
            <a:pathLst>
              <a:path w="1721231" h="230835">
                <a:moveTo>
                  <a:pt x="0" y="230835"/>
                </a:moveTo>
                <a:lnTo>
                  <a:pt x="1721231" y="230835"/>
                </a:lnTo>
                <a:lnTo>
                  <a:pt x="1721231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ln w="6349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5898388" y="2554655"/>
            <a:ext cx="1721231" cy="230835"/>
          </a:xfrm>
          <a:custGeom>
            <a:avLst/>
            <a:gdLst/>
            <a:ahLst/>
            <a:cxnLst/>
            <a:rect l="l" t="t" r="r" b="b"/>
            <a:pathLst>
              <a:path w="1721231" h="230835">
                <a:moveTo>
                  <a:pt x="0" y="230835"/>
                </a:moveTo>
                <a:lnTo>
                  <a:pt x="1721231" y="230835"/>
                </a:lnTo>
                <a:lnTo>
                  <a:pt x="1721231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5898388" y="2554655"/>
            <a:ext cx="1721231" cy="230835"/>
          </a:xfrm>
          <a:custGeom>
            <a:avLst/>
            <a:gdLst/>
            <a:ahLst/>
            <a:cxnLst/>
            <a:rect l="l" t="t" r="r" b="b"/>
            <a:pathLst>
              <a:path w="1721231" h="230835">
                <a:moveTo>
                  <a:pt x="0" y="230835"/>
                </a:moveTo>
                <a:lnTo>
                  <a:pt x="1721231" y="230835"/>
                </a:lnTo>
                <a:lnTo>
                  <a:pt x="1721231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ln w="6349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5886831" y="2868599"/>
            <a:ext cx="1721230" cy="230835"/>
          </a:xfrm>
          <a:custGeom>
            <a:avLst/>
            <a:gdLst/>
            <a:ahLst/>
            <a:cxnLst/>
            <a:rect l="l" t="t" r="r" b="b"/>
            <a:pathLst>
              <a:path w="1721230" h="230835">
                <a:moveTo>
                  <a:pt x="0" y="230835"/>
                </a:moveTo>
                <a:lnTo>
                  <a:pt x="1721230" y="230835"/>
                </a:lnTo>
                <a:lnTo>
                  <a:pt x="1721230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5886831" y="2868599"/>
            <a:ext cx="1721230" cy="230835"/>
          </a:xfrm>
          <a:custGeom>
            <a:avLst/>
            <a:gdLst/>
            <a:ahLst/>
            <a:cxnLst/>
            <a:rect l="l" t="t" r="r" b="b"/>
            <a:pathLst>
              <a:path w="1721230" h="230835">
                <a:moveTo>
                  <a:pt x="0" y="230835"/>
                </a:moveTo>
                <a:lnTo>
                  <a:pt x="1721230" y="230835"/>
                </a:lnTo>
                <a:lnTo>
                  <a:pt x="1721230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ln w="6349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5886831" y="3172637"/>
            <a:ext cx="1721230" cy="230835"/>
          </a:xfrm>
          <a:custGeom>
            <a:avLst/>
            <a:gdLst/>
            <a:ahLst/>
            <a:cxnLst/>
            <a:rect l="l" t="t" r="r" b="b"/>
            <a:pathLst>
              <a:path w="1721230" h="230835">
                <a:moveTo>
                  <a:pt x="0" y="230835"/>
                </a:moveTo>
                <a:lnTo>
                  <a:pt x="1721230" y="230835"/>
                </a:lnTo>
                <a:lnTo>
                  <a:pt x="1721230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5886831" y="3172637"/>
            <a:ext cx="1721230" cy="230835"/>
          </a:xfrm>
          <a:custGeom>
            <a:avLst/>
            <a:gdLst/>
            <a:ahLst/>
            <a:cxnLst/>
            <a:rect l="l" t="t" r="r" b="b"/>
            <a:pathLst>
              <a:path w="1721230" h="230835">
                <a:moveTo>
                  <a:pt x="0" y="230835"/>
                </a:moveTo>
                <a:lnTo>
                  <a:pt x="1721230" y="230835"/>
                </a:lnTo>
                <a:lnTo>
                  <a:pt x="1721230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ln w="6349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5886831" y="3476294"/>
            <a:ext cx="1721230" cy="230835"/>
          </a:xfrm>
          <a:custGeom>
            <a:avLst/>
            <a:gdLst/>
            <a:ahLst/>
            <a:cxnLst/>
            <a:rect l="l" t="t" r="r" b="b"/>
            <a:pathLst>
              <a:path w="1721230" h="230835">
                <a:moveTo>
                  <a:pt x="0" y="230835"/>
                </a:moveTo>
                <a:lnTo>
                  <a:pt x="1721230" y="230835"/>
                </a:lnTo>
                <a:lnTo>
                  <a:pt x="1721230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5886831" y="3476294"/>
            <a:ext cx="1721230" cy="230835"/>
          </a:xfrm>
          <a:custGeom>
            <a:avLst/>
            <a:gdLst/>
            <a:ahLst/>
            <a:cxnLst/>
            <a:rect l="l" t="t" r="r" b="b"/>
            <a:pathLst>
              <a:path w="1721230" h="230835">
                <a:moveTo>
                  <a:pt x="0" y="230835"/>
                </a:moveTo>
                <a:lnTo>
                  <a:pt x="1721230" y="230835"/>
                </a:lnTo>
                <a:lnTo>
                  <a:pt x="1721230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5886831" y="3797033"/>
            <a:ext cx="1721230" cy="369328"/>
          </a:xfrm>
          <a:custGeom>
            <a:avLst/>
            <a:gdLst/>
            <a:ahLst/>
            <a:cxnLst/>
            <a:rect l="l" t="t" r="r" b="b"/>
            <a:pathLst>
              <a:path w="1721230" h="369328">
                <a:moveTo>
                  <a:pt x="0" y="369328"/>
                </a:moveTo>
                <a:lnTo>
                  <a:pt x="1721230" y="369328"/>
                </a:lnTo>
                <a:lnTo>
                  <a:pt x="172123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5886831" y="3797033"/>
            <a:ext cx="1721230" cy="369328"/>
          </a:xfrm>
          <a:custGeom>
            <a:avLst/>
            <a:gdLst/>
            <a:ahLst/>
            <a:cxnLst/>
            <a:rect l="l" t="t" r="r" b="b"/>
            <a:pathLst>
              <a:path w="1721230" h="369328">
                <a:moveTo>
                  <a:pt x="0" y="369328"/>
                </a:moveTo>
                <a:lnTo>
                  <a:pt x="1721230" y="369328"/>
                </a:lnTo>
                <a:lnTo>
                  <a:pt x="172123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5886831" y="4231627"/>
            <a:ext cx="1721230" cy="369328"/>
          </a:xfrm>
          <a:custGeom>
            <a:avLst/>
            <a:gdLst/>
            <a:ahLst/>
            <a:cxnLst/>
            <a:rect l="l" t="t" r="r" b="b"/>
            <a:pathLst>
              <a:path w="1721230" h="369328">
                <a:moveTo>
                  <a:pt x="0" y="369328"/>
                </a:moveTo>
                <a:lnTo>
                  <a:pt x="1721230" y="369328"/>
                </a:lnTo>
                <a:lnTo>
                  <a:pt x="172123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5886831" y="4231627"/>
            <a:ext cx="1721230" cy="369328"/>
          </a:xfrm>
          <a:custGeom>
            <a:avLst/>
            <a:gdLst/>
            <a:ahLst/>
            <a:cxnLst/>
            <a:rect l="l" t="t" r="r" b="b"/>
            <a:pathLst>
              <a:path w="1721230" h="369328">
                <a:moveTo>
                  <a:pt x="0" y="369328"/>
                </a:moveTo>
                <a:lnTo>
                  <a:pt x="1721230" y="369328"/>
                </a:lnTo>
                <a:lnTo>
                  <a:pt x="1721230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5886831" y="4677587"/>
            <a:ext cx="1721230" cy="230835"/>
          </a:xfrm>
          <a:custGeom>
            <a:avLst/>
            <a:gdLst/>
            <a:ahLst/>
            <a:cxnLst/>
            <a:rect l="l" t="t" r="r" b="b"/>
            <a:pathLst>
              <a:path w="1721230" h="230835">
                <a:moveTo>
                  <a:pt x="0" y="230835"/>
                </a:moveTo>
                <a:lnTo>
                  <a:pt x="1721230" y="230835"/>
                </a:lnTo>
                <a:lnTo>
                  <a:pt x="1721230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5886831" y="4677587"/>
            <a:ext cx="1721230" cy="230835"/>
          </a:xfrm>
          <a:custGeom>
            <a:avLst/>
            <a:gdLst/>
            <a:ahLst/>
            <a:cxnLst/>
            <a:rect l="l" t="t" r="r" b="b"/>
            <a:pathLst>
              <a:path w="1721230" h="230835">
                <a:moveTo>
                  <a:pt x="0" y="230835"/>
                </a:moveTo>
                <a:lnTo>
                  <a:pt x="1721230" y="230835"/>
                </a:lnTo>
                <a:lnTo>
                  <a:pt x="1721230" y="0"/>
                </a:lnTo>
                <a:lnTo>
                  <a:pt x="0" y="0"/>
                </a:lnTo>
                <a:lnTo>
                  <a:pt x="0" y="230835"/>
                </a:lnTo>
                <a:close/>
              </a:path>
            </a:pathLst>
          </a:custGeom>
          <a:ln w="6349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9073769" y="1924303"/>
            <a:ext cx="2458338" cy="3415538"/>
          </a:xfrm>
          <a:custGeom>
            <a:avLst/>
            <a:gdLst/>
            <a:ahLst/>
            <a:cxnLst/>
            <a:rect l="l" t="t" r="r" b="b"/>
            <a:pathLst>
              <a:path w="2458338" h="3415538">
                <a:moveTo>
                  <a:pt x="0" y="3415538"/>
                </a:moveTo>
                <a:lnTo>
                  <a:pt x="2458338" y="3415538"/>
                </a:lnTo>
                <a:lnTo>
                  <a:pt x="2458338" y="0"/>
                </a:lnTo>
                <a:lnTo>
                  <a:pt x="0" y="0"/>
                </a:lnTo>
                <a:lnTo>
                  <a:pt x="0" y="3415538"/>
                </a:lnTo>
                <a:close/>
              </a:path>
            </a:pathLst>
          </a:custGeom>
          <a:ln w="28575">
            <a:solidFill>
              <a:srgbClr val="006FC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9138539" y="1986394"/>
            <a:ext cx="2313685" cy="369328"/>
          </a:xfrm>
          <a:custGeom>
            <a:avLst/>
            <a:gdLst/>
            <a:ahLst/>
            <a:cxnLst/>
            <a:rect l="l" t="t" r="r" b="b"/>
            <a:pathLst>
              <a:path w="2313685" h="369328">
                <a:moveTo>
                  <a:pt x="0" y="369328"/>
                </a:moveTo>
                <a:lnTo>
                  <a:pt x="2313685" y="369328"/>
                </a:lnTo>
                <a:lnTo>
                  <a:pt x="231368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9138539" y="1986394"/>
            <a:ext cx="2313685" cy="369328"/>
          </a:xfrm>
          <a:custGeom>
            <a:avLst/>
            <a:gdLst/>
            <a:ahLst/>
            <a:cxnLst/>
            <a:rect l="l" t="t" r="r" b="b"/>
            <a:pathLst>
              <a:path w="2313685" h="369328">
                <a:moveTo>
                  <a:pt x="0" y="369328"/>
                </a:moveTo>
                <a:lnTo>
                  <a:pt x="2313685" y="369328"/>
                </a:lnTo>
                <a:lnTo>
                  <a:pt x="231368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9138539" y="2393556"/>
            <a:ext cx="2313685" cy="369328"/>
          </a:xfrm>
          <a:custGeom>
            <a:avLst/>
            <a:gdLst/>
            <a:ahLst/>
            <a:cxnLst/>
            <a:rect l="l" t="t" r="r" b="b"/>
            <a:pathLst>
              <a:path w="2313685" h="369328">
                <a:moveTo>
                  <a:pt x="0" y="369328"/>
                </a:moveTo>
                <a:lnTo>
                  <a:pt x="2313685" y="369328"/>
                </a:lnTo>
                <a:lnTo>
                  <a:pt x="231368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9138539" y="2393556"/>
            <a:ext cx="2313685" cy="369328"/>
          </a:xfrm>
          <a:custGeom>
            <a:avLst/>
            <a:gdLst/>
            <a:ahLst/>
            <a:cxnLst/>
            <a:rect l="l" t="t" r="r" b="b"/>
            <a:pathLst>
              <a:path w="2313685" h="369328">
                <a:moveTo>
                  <a:pt x="0" y="369328"/>
                </a:moveTo>
                <a:lnTo>
                  <a:pt x="2313685" y="369328"/>
                </a:lnTo>
                <a:lnTo>
                  <a:pt x="231368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9138539" y="3663505"/>
            <a:ext cx="2313685" cy="400113"/>
          </a:xfrm>
          <a:custGeom>
            <a:avLst/>
            <a:gdLst/>
            <a:ahLst/>
            <a:cxnLst/>
            <a:rect l="l" t="t" r="r" b="b"/>
            <a:pathLst>
              <a:path w="2313685" h="400113">
                <a:moveTo>
                  <a:pt x="0" y="400113"/>
                </a:moveTo>
                <a:lnTo>
                  <a:pt x="2313685" y="400113"/>
                </a:lnTo>
                <a:lnTo>
                  <a:pt x="2313685" y="0"/>
                </a:lnTo>
                <a:lnTo>
                  <a:pt x="0" y="0"/>
                </a:lnTo>
                <a:lnTo>
                  <a:pt x="0" y="400113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9138539" y="3663505"/>
            <a:ext cx="2313685" cy="400113"/>
          </a:xfrm>
          <a:custGeom>
            <a:avLst/>
            <a:gdLst/>
            <a:ahLst/>
            <a:cxnLst/>
            <a:rect l="l" t="t" r="r" b="b"/>
            <a:pathLst>
              <a:path w="2313685" h="400113">
                <a:moveTo>
                  <a:pt x="0" y="400113"/>
                </a:moveTo>
                <a:lnTo>
                  <a:pt x="2313685" y="400113"/>
                </a:lnTo>
                <a:lnTo>
                  <a:pt x="2313685" y="0"/>
                </a:lnTo>
                <a:lnTo>
                  <a:pt x="0" y="0"/>
                </a:lnTo>
                <a:lnTo>
                  <a:pt x="0" y="400113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9138539" y="4535373"/>
            <a:ext cx="2313685" cy="307771"/>
          </a:xfrm>
          <a:custGeom>
            <a:avLst/>
            <a:gdLst/>
            <a:ahLst/>
            <a:cxnLst/>
            <a:rect l="l" t="t" r="r" b="b"/>
            <a:pathLst>
              <a:path w="2313685" h="307771">
                <a:moveTo>
                  <a:pt x="0" y="307771"/>
                </a:moveTo>
                <a:lnTo>
                  <a:pt x="2313685" y="307771"/>
                </a:lnTo>
                <a:lnTo>
                  <a:pt x="2313685" y="0"/>
                </a:lnTo>
                <a:lnTo>
                  <a:pt x="0" y="0"/>
                </a:lnTo>
                <a:lnTo>
                  <a:pt x="0" y="307771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9138539" y="4535373"/>
            <a:ext cx="2313685" cy="307771"/>
          </a:xfrm>
          <a:custGeom>
            <a:avLst/>
            <a:gdLst/>
            <a:ahLst/>
            <a:cxnLst/>
            <a:rect l="l" t="t" r="r" b="b"/>
            <a:pathLst>
              <a:path w="2313685" h="307771">
                <a:moveTo>
                  <a:pt x="0" y="307771"/>
                </a:moveTo>
                <a:lnTo>
                  <a:pt x="2313685" y="307771"/>
                </a:lnTo>
                <a:lnTo>
                  <a:pt x="2313685" y="0"/>
                </a:lnTo>
                <a:lnTo>
                  <a:pt x="0" y="0"/>
                </a:lnTo>
                <a:lnTo>
                  <a:pt x="0" y="307771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9138539" y="3235947"/>
            <a:ext cx="2313685" cy="369328"/>
          </a:xfrm>
          <a:custGeom>
            <a:avLst/>
            <a:gdLst/>
            <a:ahLst/>
            <a:cxnLst/>
            <a:rect l="l" t="t" r="r" b="b"/>
            <a:pathLst>
              <a:path w="2313685" h="369328">
                <a:moveTo>
                  <a:pt x="0" y="369328"/>
                </a:moveTo>
                <a:lnTo>
                  <a:pt x="2313685" y="369328"/>
                </a:lnTo>
                <a:lnTo>
                  <a:pt x="231368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9138539" y="3235947"/>
            <a:ext cx="2313685" cy="369328"/>
          </a:xfrm>
          <a:custGeom>
            <a:avLst/>
            <a:gdLst/>
            <a:ahLst/>
            <a:cxnLst/>
            <a:rect l="l" t="t" r="r" b="b"/>
            <a:pathLst>
              <a:path w="2313685" h="369328">
                <a:moveTo>
                  <a:pt x="0" y="369328"/>
                </a:moveTo>
                <a:lnTo>
                  <a:pt x="2313685" y="369328"/>
                </a:lnTo>
                <a:lnTo>
                  <a:pt x="231368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9138539" y="2808338"/>
            <a:ext cx="2313685" cy="369328"/>
          </a:xfrm>
          <a:custGeom>
            <a:avLst/>
            <a:gdLst/>
            <a:ahLst/>
            <a:cxnLst/>
            <a:rect l="l" t="t" r="r" b="b"/>
            <a:pathLst>
              <a:path w="2313685" h="369328">
                <a:moveTo>
                  <a:pt x="0" y="369328"/>
                </a:moveTo>
                <a:lnTo>
                  <a:pt x="2313685" y="369328"/>
                </a:lnTo>
                <a:lnTo>
                  <a:pt x="231368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9138539" y="2808338"/>
            <a:ext cx="2313685" cy="369328"/>
          </a:xfrm>
          <a:custGeom>
            <a:avLst/>
            <a:gdLst/>
            <a:ahLst/>
            <a:cxnLst/>
            <a:rect l="l" t="t" r="r" b="b"/>
            <a:pathLst>
              <a:path w="2313685" h="369328">
                <a:moveTo>
                  <a:pt x="0" y="369328"/>
                </a:moveTo>
                <a:lnTo>
                  <a:pt x="2313685" y="369328"/>
                </a:lnTo>
                <a:lnTo>
                  <a:pt x="231368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9138539" y="4121899"/>
            <a:ext cx="2313685" cy="369328"/>
          </a:xfrm>
          <a:custGeom>
            <a:avLst/>
            <a:gdLst/>
            <a:ahLst/>
            <a:cxnLst/>
            <a:rect l="l" t="t" r="r" b="b"/>
            <a:pathLst>
              <a:path w="2313685" h="369328">
                <a:moveTo>
                  <a:pt x="0" y="369328"/>
                </a:moveTo>
                <a:lnTo>
                  <a:pt x="2313685" y="369328"/>
                </a:lnTo>
                <a:lnTo>
                  <a:pt x="231368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9138539" y="4121899"/>
            <a:ext cx="2313685" cy="369328"/>
          </a:xfrm>
          <a:custGeom>
            <a:avLst/>
            <a:gdLst/>
            <a:ahLst/>
            <a:cxnLst/>
            <a:rect l="l" t="t" r="r" b="b"/>
            <a:pathLst>
              <a:path w="2313685" h="369328">
                <a:moveTo>
                  <a:pt x="0" y="369328"/>
                </a:moveTo>
                <a:lnTo>
                  <a:pt x="2313685" y="369328"/>
                </a:lnTo>
                <a:lnTo>
                  <a:pt x="2313685" y="0"/>
                </a:lnTo>
                <a:lnTo>
                  <a:pt x="0" y="0"/>
                </a:lnTo>
                <a:lnTo>
                  <a:pt x="0" y="369328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9138539" y="4891849"/>
            <a:ext cx="2313685" cy="400113"/>
          </a:xfrm>
          <a:custGeom>
            <a:avLst/>
            <a:gdLst/>
            <a:ahLst/>
            <a:cxnLst/>
            <a:rect l="l" t="t" r="r" b="b"/>
            <a:pathLst>
              <a:path w="2313685" h="400113">
                <a:moveTo>
                  <a:pt x="0" y="400113"/>
                </a:moveTo>
                <a:lnTo>
                  <a:pt x="2313685" y="400113"/>
                </a:lnTo>
                <a:lnTo>
                  <a:pt x="2313685" y="0"/>
                </a:lnTo>
                <a:lnTo>
                  <a:pt x="0" y="0"/>
                </a:lnTo>
                <a:lnTo>
                  <a:pt x="0" y="400113"/>
                </a:lnTo>
                <a:close/>
              </a:path>
            </a:pathLst>
          </a:custGeom>
          <a:solidFill>
            <a:srgbClr val="DEEBF7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9138539" y="4891849"/>
            <a:ext cx="2313685" cy="400113"/>
          </a:xfrm>
          <a:custGeom>
            <a:avLst/>
            <a:gdLst/>
            <a:ahLst/>
            <a:cxnLst/>
            <a:rect l="l" t="t" r="r" b="b"/>
            <a:pathLst>
              <a:path w="2313685" h="400113">
                <a:moveTo>
                  <a:pt x="0" y="400113"/>
                </a:moveTo>
                <a:lnTo>
                  <a:pt x="2313685" y="400113"/>
                </a:lnTo>
                <a:lnTo>
                  <a:pt x="2313685" y="0"/>
                </a:lnTo>
                <a:lnTo>
                  <a:pt x="0" y="0"/>
                </a:lnTo>
                <a:lnTo>
                  <a:pt x="0" y="400113"/>
                </a:lnTo>
                <a:close/>
              </a:path>
            </a:pathLst>
          </a:custGeom>
          <a:ln w="6350">
            <a:solidFill>
              <a:srgbClr val="5B9BD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5818378" y="1545704"/>
            <a:ext cx="2946146" cy="276999"/>
          </a:xfrm>
          <a:custGeom>
            <a:avLst/>
            <a:gdLst/>
            <a:ahLst/>
            <a:cxnLst/>
            <a:rect l="l" t="t" r="r" b="b"/>
            <a:pathLst>
              <a:path w="2946146" h="276999">
                <a:moveTo>
                  <a:pt x="0" y="276999"/>
                </a:moveTo>
                <a:lnTo>
                  <a:pt x="2946146" y="276999"/>
                </a:lnTo>
                <a:lnTo>
                  <a:pt x="2946146" y="0"/>
                </a:lnTo>
                <a:lnTo>
                  <a:pt x="0" y="0"/>
                </a:lnTo>
                <a:lnTo>
                  <a:pt x="0" y="276999"/>
                </a:lnTo>
                <a:close/>
              </a:path>
            </a:pathLst>
          </a:custGeom>
          <a:solidFill>
            <a:srgbClr val="30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5818378" y="1545704"/>
            <a:ext cx="2946146" cy="276999"/>
          </a:xfrm>
          <a:custGeom>
            <a:avLst/>
            <a:gdLst/>
            <a:ahLst/>
            <a:cxnLst/>
            <a:rect l="l" t="t" r="r" b="b"/>
            <a:pathLst>
              <a:path w="2946146" h="276999">
                <a:moveTo>
                  <a:pt x="0" y="276999"/>
                </a:moveTo>
                <a:lnTo>
                  <a:pt x="2946146" y="276999"/>
                </a:lnTo>
                <a:lnTo>
                  <a:pt x="2946146" y="0"/>
                </a:lnTo>
                <a:lnTo>
                  <a:pt x="0" y="0"/>
                </a:lnTo>
                <a:lnTo>
                  <a:pt x="0" y="276999"/>
                </a:lnTo>
                <a:close/>
              </a:path>
            </a:pathLst>
          </a:custGeom>
          <a:ln w="6349">
            <a:solidFill>
              <a:srgbClr val="2C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272376" y="1538338"/>
            <a:ext cx="5099685" cy="276999"/>
          </a:xfrm>
          <a:custGeom>
            <a:avLst/>
            <a:gdLst/>
            <a:ahLst/>
            <a:cxnLst/>
            <a:rect l="l" t="t" r="r" b="b"/>
            <a:pathLst>
              <a:path w="5099685" h="276999">
                <a:moveTo>
                  <a:pt x="0" y="276999"/>
                </a:moveTo>
                <a:lnTo>
                  <a:pt x="5099685" y="276999"/>
                </a:lnTo>
                <a:lnTo>
                  <a:pt x="5099685" y="0"/>
                </a:lnTo>
                <a:lnTo>
                  <a:pt x="0" y="0"/>
                </a:lnTo>
                <a:lnTo>
                  <a:pt x="0" y="276999"/>
                </a:lnTo>
                <a:close/>
              </a:path>
            </a:pathLst>
          </a:custGeom>
          <a:solidFill>
            <a:srgbClr val="30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272376" y="1538338"/>
            <a:ext cx="5099685" cy="276999"/>
          </a:xfrm>
          <a:custGeom>
            <a:avLst/>
            <a:gdLst/>
            <a:ahLst/>
            <a:cxnLst/>
            <a:rect l="l" t="t" r="r" b="b"/>
            <a:pathLst>
              <a:path w="5099685" h="276999">
                <a:moveTo>
                  <a:pt x="0" y="276999"/>
                </a:moveTo>
                <a:lnTo>
                  <a:pt x="5099685" y="276999"/>
                </a:lnTo>
                <a:lnTo>
                  <a:pt x="5099685" y="0"/>
                </a:lnTo>
                <a:lnTo>
                  <a:pt x="0" y="0"/>
                </a:lnTo>
                <a:lnTo>
                  <a:pt x="0" y="276999"/>
                </a:lnTo>
                <a:close/>
              </a:path>
            </a:pathLst>
          </a:custGeom>
          <a:ln w="6350">
            <a:solidFill>
              <a:srgbClr val="2C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3060827" y="2213978"/>
            <a:ext cx="2463419" cy="276999"/>
          </a:xfrm>
          <a:custGeom>
            <a:avLst/>
            <a:gdLst/>
            <a:ahLst/>
            <a:cxnLst/>
            <a:rect l="l" t="t" r="r" b="b"/>
            <a:pathLst>
              <a:path w="2463419" h="276999">
                <a:moveTo>
                  <a:pt x="0" y="276999"/>
                </a:moveTo>
                <a:lnTo>
                  <a:pt x="2463419" y="276999"/>
                </a:lnTo>
                <a:lnTo>
                  <a:pt x="2463419" y="0"/>
                </a:lnTo>
                <a:lnTo>
                  <a:pt x="0" y="0"/>
                </a:lnTo>
                <a:lnTo>
                  <a:pt x="0" y="276999"/>
                </a:lnTo>
                <a:close/>
              </a:path>
            </a:pathLst>
          </a:custGeom>
          <a:ln w="38099">
            <a:solidFill>
              <a:srgbClr val="30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4133850" y="1822450"/>
            <a:ext cx="0" cy="381000"/>
          </a:xfrm>
          <a:custGeom>
            <a:avLst/>
            <a:gdLst/>
            <a:ahLst/>
            <a:cxnLst/>
            <a:rect l="l" t="t" r="r" b="b"/>
            <a:pathLst>
              <a:path h="381000">
                <a:moveTo>
                  <a:pt x="0" y="0"/>
                </a:moveTo>
                <a:lnTo>
                  <a:pt x="0" y="381000"/>
                </a:lnTo>
              </a:path>
            </a:pathLst>
          </a:custGeom>
          <a:ln w="38100">
            <a:solidFill>
              <a:srgbClr val="30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2496439" y="1233677"/>
            <a:ext cx="7895844" cy="0"/>
          </a:xfrm>
          <a:custGeom>
            <a:avLst/>
            <a:gdLst/>
            <a:ahLst/>
            <a:cxnLst/>
            <a:rect l="l" t="t" r="r" b="b"/>
            <a:pathLst>
              <a:path w="7895844">
                <a:moveTo>
                  <a:pt x="0" y="0"/>
                </a:moveTo>
                <a:lnTo>
                  <a:pt x="7895844" y="0"/>
                </a:lnTo>
              </a:path>
            </a:pathLst>
          </a:custGeom>
          <a:ln w="38100">
            <a:solidFill>
              <a:srgbClr val="30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496439" y="1233677"/>
            <a:ext cx="0" cy="319405"/>
          </a:xfrm>
          <a:custGeom>
            <a:avLst/>
            <a:gdLst/>
            <a:ahLst/>
            <a:cxnLst/>
            <a:rect l="l" t="t" r="r" b="b"/>
            <a:pathLst>
              <a:path h="319405">
                <a:moveTo>
                  <a:pt x="0" y="0"/>
                </a:moveTo>
                <a:lnTo>
                  <a:pt x="0" y="319405"/>
                </a:lnTo>
              </a:path>
            </a:pathLst>
          </a:custGeom>
          <a:ln w="38100">
            <a:solidFill>
              <a:srgbClr val="30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6432550" y="1240916"/>
            <a:ext cx="0" cy="319405"/>
          </a:xfrm>
          <a:custGeom>
            <a:avLst/>
            <a:gdLst/>
            <a:ahLst/>
            <a:cxnLst/>
            <a:rect l="l" t="t" r="r" b="b"/>
            <a:pathLst>
              <a:path h="319405">
                <a:moveTo>
                  <a:pt x="0" y="0"/>
                </a:moveTo>
                <a:lnTo>
                  <a:pt x="0" y="319405"/>
                </a:lnTo>
              </a:path>
            </a:pathLst>
          </a:custGeom>
          <a:ln w="38100">
            <a:solidFill>
              <a:srgbClr val="30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8959215" y="1539608"/>
            <a:ext cx="2946146" cy="276999"/>
          </a:xfrm>
          <a:custGeom>
            <a:avLst/>
            <a:gdLst/>
            <a:ahLst/>
            <a:cxnLst/>
            <a:rect l="l" t="t" r="r" b="b"/>
            <a:pathLst>
              <a:path w="2946146" h="276999">
                <a:moveTo>
                  <a:pt x="0" y="276999"/>
                </a:moveTo>
                <a:lnTo>
                  <a:pt x="2946146" y="276999"/>
                </a:lnTo>
                <a:lnTo>
                  <a:pt x="2946146" y="0"/>
                </a:lnTo>
                <a:lnTo>
                  <a:pt x="0" y="0"/>
                </a:lnTo>
                <a:lnTo>
                  <a:pt x="0" y="276999"/>
                </a:lnTo>
                <a:close/>
              </a:path>
            </a:pathLst>
          </a:custGeom>
          <a:solidFill>
            <a:srgbClr val="3090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8959215" y="1539608"/>
            <a:ext cx="2946146" cy="276999"/>
          </a:xfrm>
          <a:custGeom>
            <a:avLst/>
            <a:gdLst/>
            <a:ahLst/>
            <a:cxnLst/>
            <a:rect l="l" t="t" r="r" b="b"/>
            <a:pathLst>
              <a:path w="2946146" h="276999">
                <a:moveTo>
                  <a:pt x="0" y="276999"/>
                </a:moveTo>
                <a:lnTo>
                  <a:pt x="2946146" y="276999"/>
                </a:lnTo>
                <a:lnTo>
                  <a:pt x="2946146" y="0"/>
                </a:lnTo>
                <a:lnTo>
                  <a:pt x="0" y="0"/>
                </a:lnTo>
                <a:lnTo>
                  <a:pt x="0" y="276999"/>
                </a:lnTo>
                <a:close/>
              </a:path>
            </a:pathLst>
          </a:custGeom>
          <a:ln w="6349">
            <a:solidFill>
              <a:srgbClr val="2C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10377678" y="1219200"/>
            <a:ext cx="0" cy="319277"/>
          </a:xfrm>
          <a:custGeom>
            <a:avLst/>
            <a:gdLst/>
            <a:ahLst/>
            <a:cxnLst/>
            <a:rect l="l" t="t" r="r" b="b"/>
            <a:pathLst>
              <a:path h="319277">
                <a:moveTo>
                  <a:pt x="0" y="0"/>
                </a:moveTo>
                <a:lnTo>
                  <a:pt x="0" y="319277"/>
                </a:lnTo>
              </a:path>
            </a:pathLst>
          </a:custGeom>
          <a:ln w="38100">
            <a:solidFill>
              <a:srgbClr val="30909B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2762758" y="2251583"/>
            <a:ext cx="215265" cy="295275"/>
          </a:xfrm>
          <a:custGeom>
            <a:avLst/>
            <a:gdLst/>
            <a:ahLst/>
            <a:cxnLst/>
            <a:rect l="l" t="t" r="r" b="b"/>
            <a:pathLst>
              <a:path w="215265" h="295275">
                <a:moveTo>
                  <a:pt x="93725" y="167893"/>
                </a:moveTo>
                <a:lnTo>
                  <a:pt x="172085" y="86487"/>
                </a:lnTo>
                <a:lnTo>
                  <a:pt x="132587" y="85597"/>
                </a:lnTo>
                <a:lnTo>
                  <a:pt x="215265" y="0"/>
                </a:lnTo>
                <a:lnTo>
                  <a:pt x="87503" y="1650"/>
                </a:lnTo>
                <a:lnTo>
                  <a:pt x="53721" y="87883"/>
                </a:lnTo>
                <a:lnTo>
                  <a:pt x="80518" y="86232"/>
                </a:lnTo>
                <a:lnTo>
                  <a:pt x="28193" y="168909"/>
                </a:lnTo>
                <a:lnTo>
                  <a:pt x="55625" y="169037"/>
                </a:lnTo>
                <a:lnTo>
                  <a:pt x="0" y="295275"/>
                </a:lnTo>
                <a:lnTo>
                  <a:pt x="126746" y="166496"/>
                </a:lnTo>
                <a:lnTo>
                  <a:pt x="93725" y="16789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2762758" y="2251583"/>
            <a:ext cx="215265" cy="295275"/>
          </a:xfrm>
          <a:custGeom>
            <a:avLst/>
            <a:gdLst/>
            <a:ahLst/>
            <a:cxnLst/>
            <a:rect l="l" t="t" r="r" b="b"/>
            <a:pathLst>
              <a:path w="215265" h="295275">
                <a:moveTo>
                  <a:pt x="87503" y="1650"/>
                </a:moveTo>
                <a:lnTo>
                  <a:pt x="53721" y="87883"/>
                </a:lnTo>
                <a:lnTo>
                  <a:pt x="80518" y="86232"/>
                </a:lnTo>
                <a:lnTo>
                  <a:pt x="28193" y="168909"/>
                </a:lnTo>
                <a:lnTo>
                  <a:pt x="55625" y="169037"/>
                </a:lnTo>
                <a:lnTo>
                  <a:pt x="0" y="295275"/>
                </a:lnTo>
                <a:lnTo>
                  <a:pt x="126746" y="166496"/>
                </a:lnTo>
                <a:lnTo>
                  <a:pt x="93725" y="167893"/>
                </a:lnTo>
                <a:lnTo>
                  <a:pt x="172085" y="86487"/>
                </a:lnTo>
                <a:lnTo>
                  <a:pt x="132587" y="85597"/>
                </a:lnTo>
                <a:lnTo>
                  <a:pt x="215265" y="0"/>
                </a:lnTo>
                <a:lnTo>
                  <a:pt x="87503" y="1650"/>
                </a:lnTo>
                <a:close/>
              </a:path>
            </a:pathLst>
          </a:custGeom>
          <a:ln w="12700">
            <a:solidFill>
              <a:srgbClr val="BE9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5507990" y="2737230"/>
            <a:ext cx="215264" cy="295275"/>
          </a:xfrm>
          <a:custGeom>
            <a:avLst/>
            <a:gdLst/>
            <a:ahLst/>
            <a:cxnLst/>
            <a:rect l="l" t="t" r="r" b="b"/>
            <a:pathLst>
              <a:path w="215264" h="295275">
                <a:moveTo>
                  <a:pt x="93725" y="167894"/>
                </a:moveTo>
                <a:lnTo>
                  <a:pt x="171958" y="86614"/>
                </a:lnTo>
                <a:lnTo>
                  <a:pt x="132587" y="85598"/>
                </a:lnTo>
                <a:lnTo>
                  <a:pt x="215264" y="0"/>
                </a:lnTo>
                <a:lnTo>
                  <a:pt x="87502" y="1778"/>
                </a:lnTo>
                <a:lnTo>
                  <a:pt x="53594" y="87884"/>
                </a:lnTo>
                <a:lnTo>
                  <a:pt x="80518" y="86360"/>
                </a:lnTo>
                <a:lnTo>
                  <a:pt x="28067" y="169037"/>
                </a:lnTo>
                <a:lnTo>
                  <a:pt x="55625" y="169037"/>
                </a:lnTo>
                <a:lnTo>
                  <a:pt x="0" y="295275"/>
                </a:lnTo>
                <a:lnTo>
                  <a:pt x="126746" y="166624"/>
                </a:lnTo>
                <a:lnTo>
                  <a:pt x="93725" y="167894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5507990" y="2737230"/>
            <a:ext cx="215264" cy="295275"/>
          </a:xfrm>
          <a:custGeom>
            <a:avLst/>
            <a:gdLst/>
            <a:ahLst/>
            <a:cxnLst/>
            <a:rect l="l" t="t" r="r" b="b"/>
            <a:pathLst>
              <a:path w="215264" h="295275">
                <a:moveTo>
                  <a:pt x="87502" y="1778"/>
                </a:moveTo>
                <a:lnTo>
                  <a:pt x="53594" y="87884"/>
                </a:lnTo>
                <a:lnTo>
                  <a:pt x="80518" y="86360"/>
                </a:lnTo>
                <a:lnTo>
                  <a:pt x="28067" y="169037"/>
                </a:lnTo>
                <a:lnTo>
                  <a:pt x="55625" y="169037"/>
                </a:lnTo>
                <a:lnTo>
                  <a:pt x="0" y="295275"/>
                </a:lnTo>
                <a:lnTo>
                  <a:pt x="126746" y="166624"/>
                </a:lnTo>
                <a:lnTo>
                  <a:pt x="93725" y="167894"/>
                </a:lnTo>
                <a:lnTo>
                  <a:pt x="171958" y="86614"/>
                </a:lnTo>
                <a:lnTo>
                  <a:pt x="132587" y="85598"/>
                </a:lnTo>
                <a:lnTo>
                  <a:pt x="215264" y="0"/>
                </a:lnTo>
                <a:lnTo>
                  <a:pt x="87502" y="1778"/>
                </a:lnTo>
                <a:close/>
              </a:path>
            </a:pathLst>
          </a:custGeom>
          <a:ln w="12700">
            <a:solidFill>
              <a:srgbClr val="BE9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4665853" y="2808423"/>
            <a:ext cx="102584" cy="62919"/>
          </a:xfrm>
          <a:custGeom>
            <a:avLst/>
            <a:gdLst/>
            <a:ahLst/>
            <a:cxnLst/>
            <a:rect l="l" t="t" r="r" b="b"/>
            <a:pathLst>
              <a:path w="102584" h="62919">
                <a:moveTo>
                  <a:pt x="0" y="62919"/>
                </a:moveTo>
                <a:lnTo>
                  <a:pt x="102584" y="62919"/>
                </a:lnTo>
                <a:lnTo>
                  <a:pt x="102584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4651629" y="2805557"/>
            <a:ext cx="134493" cy="37083"/>
          </a:xfrm>
          <a:custGeom>
            <a:avLst/>
            <a:gdLst/>
            <a:ahLst/>
            <a:cxnLst/>
            <a:rect l="l" t="t" r="r" b="b"/>
            <a:pathLst>
              <a:path w="134493" h="37083">
                <a:moveTo>
                  <a:pt x="134493" y="0"/>
                </a:moveTo>
                <a:lnTo>
                  <a:pt x="0" y="0"/>
                </a:lnTo>
                <a:lnTo>
                  <a:pt x="67183" y="37083"/>
                </a:lnTo>
                <a:lnTo>
                  <a:pt x="134493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4651629" y="2805557"/>
            <a:ext cx="134493" cy="37083"/>
          </a:xfrm>
          <a:custGeom>
            <a:avLst/>
            <a:gdLst/>
            <a:ahLst/>
            <a:cxnLst/>
            <a:rect l="l" t="t" r="r" b="b"/>
            <a:pathLst>
              <a:path w="134493" h="37083">
                <a:moveTo>
                  <a:pt x="134493" y="0"/>
                </a:moveTo>
                <a:lnTo>
                  <a:pt x="67183" y="37083"/>
                </a:lnTo>
                <a:lnTo>
                  <a:pt x="0" y="0"/>
                </a:lnTo>
                <a:lnTo>
                  <a:pt x="134493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4624197" y="2770759"/>
            <a:ext cx="158368" cy="149987"/>
          </a:xfrm>
          <a:custGeom>
            <a:avLst/>
            <a:gdLst/>
            <a:ahLst/>
            <a:cxnLst/>
            <a:rect l="l" t="t" r="r" b="b"/>
            <a:pathLst>
              <a:path w="158368" h="149987">
                <a:moveTo>
                  <a:pt x="98678" y="124078"/>
                </a:moveTo>
                <a:lnTo>
                  <a:pt x="105410" y="123062"/>
                </a:lnTo>
                <a:lnTo>
                  <a:pt x="111760" y="121538"/>
                </a:lnTo>
                <a:lnTo>
                  <a:pt x="117855" y="119379"/>
                </a:lnTo>
                <a:lnTo>
                  <a:pt x="123698" y="116839"/>
                </a:lnTo>
                <a:lnTo>
                  <a:pt x="129031" y="113791"/>
                </a:lnTo>
                <a:lnTo>
                  <a:pt x="138937" y="106044"/>
                </a:lnTo>
                <a:lnTo>
                  <a:pt x="147192" y="96774"/>
                </a:lnTo>
                <a:lnTo>
                  <a:pt x="150367" y="91693"/>
                </a:lnTo>
                <a:lnTo>
                  <a:pt x="153162" y="86232"/>
                </a:lnTo>
                <a:lnTo>
                  <a:pt x="155448" y="80517"/>
                </a:lnTo>
                <a:lnTo>
                  <a:pt x="156972" y="74675"/>
                </a:lnTo>
                <a:lnTo>
                  <a:pt x="157987" y="68452"/>
                </a:lnTo>
                <a:lnTo>
                  <a:pt x="158368" y="62102"/>
                </a:lnTo>
                <a:lnTo>
                  <a:pt x="157987" y="55879"/>
                </a:lnTo>
                <a:lnTo>
                  <a:pt x="156972" y="49656"/>
                </a:lnTo>
                <a:lnTo>
                  <a:pt x="155448" y="43814"/>
                </a:lnTo>
                <a:lnTo>
                  <a:pt x="153162" y="38100"/>
                </a:lnTo>
                <a:lnTo>
                  <a:pt x="150367" y="32638"/>
                </a:lnTo>
                <a:lnTo>
                  <a:pt x="147192" y="27686"/>
                </a:lnTo>
                <a:lnTo>
                  <a:pt x="138937" y="18414"/>
                </a:lnTo>
                <a:lnTo>
                  <a:pt x="129031" y="10667"/>
                </a:lnTo>
                <a:lnTo>
                  <a:pt x="123698" y="7619"/>
                </a:lnTo>
                <a:lnTo>
                  <a:pt x="117855" y="4952"/>
                </a:lnTo>
                <a:lnTo>
                  <a:pt x="111760" y="2793"/>
                </a:lnTo>
                <a:lnTo>
                  <a:pt x="105410" y="1396"/>
                </a:lnTo>
                <a:lnTo>
                  <a:pt x="98678" y="380"/>
                </a:lnTo>
                <a:lnTo>
                  <a:pt x="91948" y="0"/>
                </a:lnTo>
                <a:lnTo>
                  <a:pt x="85089" y="380"/>
                </a:lnTo>
                <a:lnTo>
                  <a:pt x="78486" y="1396"/>
                </a:lnTo>
                <a:lnTo>
                  <a:pt x="72136" y="2793"/>
                </a:lnTo>
                <a:lnTo>
                  <a:pt x="65912" y="4952"/>
                </a:lnTo>
                <a:lnTo>
                  <a:pt x="60198" y="7619"/>
                </a:lnTo>
                <a:lnTo>
                  <a:pt x="54737" y="10667"/>
                </a:lnTo>
                <a:lnTo>
                  <a:pt x="44703" y="18414"/>
                </a:lnTo>
                <a:lnTo>
                  <a:pt x="36575" y="27686"/>
                </a:lnTo>
                <a:lnTo>
                  <a:pt x="33274" y="32638"/>
                </a:lnTo>
                <a:lnTo>
                  <a:pt x="30606" y="38100"/>
                </a:lnTo>
                <a:lnTo>
                  <a:pt x="28320" y="43814"/>
                </a:lnTo>
                <a:lnTo>
                  <a:pt x="26797" y="49656"/>
                </a:lnTo>
                <a:lnTo>
                  <a:pt x="25780" y="55879"/>
                </a:lnTo>
                <a:lnTo>
                  <a:pt x="25400" y="62229"/>
                </a:lnTo>
                <a:lnTo>
                  <a:pt x="25780" y="68452"/>
                </a:lnTo>
                <a:lnTo>
                  <a:pt x="26797" y="74675"/>
                </a:lnTo>
                <a:lnTo>
                  <a:pt x="28320" y="80517"/>
                </a:lnTo>
                <a:lnTo>
                  <a:pt x="30606" y="86232"/>
                </a:lnTo>
                <a:lnTo>
                  <a:pt x="33274" y="91693"/>
                </a:lnTo>
                <a:lnTo>
                  <a:pt x="36575" y="96646"/>
                </a:lnTo>
                <a:lnTo>
                  <a:pt x="38353" y="67055"/>
                </a:lnTo>
                <a:lnTo>
                  <a:pt x="38100" y="62229"/>
                </a:lnTo>
                <a:lnTo>
                  <a:pt x="38353" y="57276"/>
                </a:lnTo>
                <a:lnTo>
                  <a:pt x="39242" y="52324"/>
                </a:lnTo>
                <a:lnTo>
                  <a:pt x="40386" y="47751"/>
                </a:lnTo>
                <a:lnTo>
                  <a:pt x="42163" y="43306"/>
                </a:lnTo>
                <a:lnTo>
                  <a:pt x="44323" y="39115"/>
                </a:lnTo>
                <a:lnTo>
                  <a:pt x="46736" y="35432"/>
                </a:lnTo>
                <a:lnTo>
                  <a:pt x="53466" y="27686"/>
                </a:lnTo>
                <a:lnTo>
                  <a:pt x="61849" y="21336"/>
                </a:lnTo>
                <a:lnTo>
                  <a:pt x="65912" y="18923"/>
                </a:lnTo>
                <a:lnTo>
                  <a:pt x="70612" y="16763"/>
                </a:lnTo>
                <a:lnTo>
                  <a:pt x="75691" y="14986"/>
                </a:lnTo>
                <a:lnTo>
                  <a:pt x="80772" y="13842"/>
                </a:lnTo>
                <a:lnTo>
                  <a:pt x="86360" y="13080"/>
                </a:lnTo>
                <a:lnTo>
                  <a:pt x="91948" y="12700"/>
                </a:lnTo>
                <a:lnTo>
                  <a:pt x="97536" y="13080"/>
                </a:lnTo>
                <a:lnTo>
                  <a:pt x="102997" y="13842"/>
                </a:lnTo>
                <a:lnTo>
                  <a:pt x="108203" y="14986"/>
                </a:lnTo>
                <a:lnTo>
                  <a:pt x="113156" y="16763"/>
                </a:lnTo>
                <a:lnTo>
                  <a:pt x="117982" y="18923"/>
                </a:lnTo>
                <a:lnTo>
                  <a:pt x="121919" y="21208"/>
                </a:lnTo>
                <a:lnTo>
                  <a:pt x="130301" y="27686"/>
                </a:lnTo>
                <a:lnTo>
                  <a:pt x="137032" y="35432"/>
                </a:lnTo>
                <a:lnTo>
                  <a:pt x="139318" y="38988"/>
                </a:lnTo>
                <a:lnTo>
                  <a:pt x="141604" y="43306"/>
                </a:lnTo>
                <a:lnTo>
                  <a:pt x="143255" y="47751"/>
                </a:lnTo>
                <a:lnTo>
                  <a:pt x="144525" y="52324"/>
                </a:lnTo>
                <a:lnTo>
                  <a:pt x="145287" y="57276"/>
                </a:lnTo>
                <a:lnTo>
                  <a:pt x="145668" y="62102"/>
                </a:lnTo>
                <a:lnTo>
                  <a:pt x="145287" y="67055"/>
                </a:lnTo>
                <a:lnTo>
                  <a:pt x="144525" y="72008"/>
                </a:lnTo>
                <a:lnTo>
                  <a:pt x="143255" y="76580"/>
                </a:lnTo>
                <a:lnTo>
                  <a:pt x="141604" y="81025"/>
                </a:lnTo>
                <a:lnTo>
                  <a:pt x="139318" y="85343"/>
                </a:lnTo>
                <a:lnTo>
                  <a:pt x="137032" y="89026"/>
                </a:lnTo>
                <a:lnTo>
                  <a:pt x="130301" y="96646"/>
                </a:lnTo>
                <a:lnTo>
                  <a:pt x="121919" y="103124"/>
                </a:lnTo>
                <a:lnTo>
                  <a:pt x="117982" y="105410"/>
                </a:lnTo>
                <a:lnTo>
                  <a:pt x="113156" y="107568"/>
                </a:lnTo>
                <a:lnTo>
                  <a:pt x="108203" y="109346"/>
                </a:lnTo>
                <a:lnTo>
                  <a:pt x="102997" y="110616"/>
                </a:lnTo>
                <a:lnTo>
                  <a:pt x="97536" y="111378"/>
                </a:lnTo>
                <a:lnTo>
                  <a:pt x="91948" y="111632"/>
                </a:lnTo>
                <a:lnTo>
                  <a:pt x="86360" y="111378"/>
                </a:lnTo>
                <a:lnTo>
                  <a:pt x="80772" y="110616"/>
                </a:lnTo>
                <a:lnTo>
                  <a:pt x="75691" y="109346"/>
                </a:lnTo>
                <a:lnTo>
                  <a:pt x="70612" y="107568"/>
                </a:lnTo>
                <a:lnTo>
                  <a:pt x="65912" y="105537"/>
                </a:lnTo>
                <a:lnTo>
                  <a:pt x="61849" y="103124"/>
                </a:lnTo>
                <a:lnTo>
                  <a:pt x="54737" y="113791"/>
                </a:lnTo>
                <a:lnTo>
                  <a:pt x="60198" y="116839"/>
                </a:lnTo>
                <a:lnTo>
                  <a:pt x="65912" y="119379"/>
                </a:lnTo>
                <a:lnTo>
                  <a:pt x="72136" y="121538"/>
                </a:lnTo>
                <a:lnTo>
                  <a:pt x="78486" y="123062"/>
                </a:lnTo>
                <a:lnTo>
                  <a:pt x="85089" y="124078"/>
                </a:lnTo>
                <a:lnTo>
                  <a:pt x="91948" y="124332"/>
                </a:lnTo>
                <a:lnTo>
                  <a:pt x="98678" y="124078"/>
                </a:lnTo>
                <a:close/>
              </a:path>
              <a:path w="158368" h="149987">
                <a:moveTo>
                  <a:pt x="61849" y="103124"/>
                </a:moveTo>
                <a:lnTo>
                  <a:pt x="53466" y="96646"/>
                </a:lnTo>
                <a:lnTo>
                  <a:pt x="46736" y="89026"/>
                </a:lnTo>
                <a:lnTo>
                  <a:pt x="44323" y="85343"/>
                </a:lnTo>
                <a:lnTo>
                  <a:pt x="42163" y="81025"/>
                </a:lnTo>
                <a:lnTo>
                  <a:pt x="40386" y="76580"/>
                </a:lnTo>
                <a:lnTo>
                  <a:pt x="39242" y="72008"/>
                </a:lnTo>
                <a:lnTo>
                  <a:pt x="38353" y="67055"/>
                </a:lnTo>
                <a:lnTo>
                  <a:pt x="36575" y="96646"/>
                </a:lnTo>
                <a:lnTo>
                  <a:pt x="44703" y="106044"/>
                </a:lnTo>
                <a:lnTo>
                  <a:pt x="54737" y="113791"/>
                </a:lnTo>
                <a:lnTo>
                  <a:pt x="61849" y="103124"/>
                </a:lnTo>
                <a:close/>
              </a:path>
              <a:path w="158368" h="149987">
                <a:moveTo>
                  <a:pt x="27304" y="124587"/>
                </a:moveTo>
                <a:lnTo>
                  <a:pt x="26415" y="104393"/>
                </a:lnTo>
                <a:lnTo>
                  <a:pt x="22351" y="98043"/>
                </a:lnTo>
                <a:lnTo>
                  <a:pt x="18923" y="91439"/>
                </a:lnTo>
                <a:lnTo>
                  <a:pt x="16255" y="84581"/>
                </a:lnTo>
                <a:lnTo>
                  <a:pt x="16255" y="112140"/>
                </a:lnTo>
                <a:lnTo>
                  <a:pt x="27304" y="124587"/>
                </a:lnTo>
                <a:close/>
              </a:path>
              <a:path w="158368" h="149987">
                <a:moveTo>
                  <a:pt x="0" y="62102"/>
                </a:moveTo>
                <a:lnTo>
                  <a:pt x="507" y="71374"/>
                </a:lnTo>
                <a:lnTo>
                  <a:pt x="1904" y="80010"/>
                </a:lnTo>
                <a:lnTo>
                  <a:pt x="4190" y="88518"/>
                </a:lnTo>
                <a:lnTo>
                  <a:pt x="7365" y="96646"/>
                </a:lnTo>
                <a:lnTo>
                  <a:pt x="11302" y="104393"/>
                </a:lnTo>
                <a:lnTo>
                  <a:pt x="16255" y="112140"/>
                </a:lnTo>
                <a:lnTo>
                  <a:pt x="16255" y="84581"/>
                </a:lnTo>
                <a:lnTo>
                  <a:pt x="14350" y="77342"/>
                </a:lnTo>
                <a:lnTo>
                  <a:pt x="13080" y="69976"/>
                </a:lnTo>
                <a:lnTo>
                  <a:pt x="12700" y="62102"/>
                </a:lnTo>
                <a:lnTo>
                  <a:pt x="13080" y="54482"/>
                </a:lnTo>
                <a:lnTo>
                  <a:pt x="14350" y="46989"/>
                </a:lnTo>
                <a:lnTo>
                  <a:pt x="16255" y="39750"/>
                </a:lnTo>
                <a:lnTo>
                  <a:pt x="18923" y="32892"/>
                </a:lnTo>
                <a:lnTo>
                  <a:pt x="22351" y="26288"/>
                </a:lnTo>
                <a:lnTo>
                  <a:pt x="26415" y="20065"/>
                </a:lnTo>
                <a:lnTo>
                  <a:pt x="36067" y="9143"/>
                </a:lnTo>
                <a:lnTo>
                  <a:pt x="47751" y="126"/>
                </a:lnTo>
                <a:lnTo>
                  <a:pt x="54355" y="-3683"/>
                </a:lnTo>
                <a:lnTo>
                  <a:pt x="61213" y="-6731"/>
                </a:lnTo>
                <a:lnTo>
                  <a:pt x="68452" y="-9398"/>
                </a:lnTo>
                <a:lnTo>
                  <a:pt x="76073" y="-11175"/>
                </a:lnTo>
                <a:lnTo>
                  <a:pt x="83819" y="-12319"/>
                </a:lnTo>
                <a:lnTo>
                  <a:pt x="91948" y="-12700"/>
                </a:lnTo>
                <a:lnTo>
                  <a:pt x="99949" y="-12319"/>
                </a:lnTo>
                <a:lnTo>
                  <a:pt x="107823" y="-11175"/>
                </a:lnTo>
                <a:lnTo>
                  <a:pt x="115315" y="-9398"/>
                </a:lnTo>
                <a:lnTo>
                  <a:pt x="122554" y="-6731"/>
                </a:lnTo>
                <a:lnTo>
                  <a:pt x="129412" y="-3683"/>
                </a:lnTo>
                <a:lnTo>
                  <a:pt x="136143" y="126"/>
                </a:lnTo>
                <a:lnTo>
                  <a:pt x="147700" y="9143"/>
                </a:lnTo>
                <a:lnTo>
                  <a:pt x="157352" y="20065"/>
                </a:lnTo>
                <a:lnTo>
                  <a:pt x="161416" y="26288"/>
                </a:lnTo>
                <a:lnTo>
                  <a:pt x="164718" y="32892"/>
                </a:lnTo>
                <a:lnTo>
                  <a:pt x="167512" y="39750"/>
                </a:lnTo>
                <a:lnTo>
                  <a:pt x="169417" y="46989"/>
                </a:lnTo>
                <a:lnTo>
                  <a:pt x="170687" y="54355"/>
                </a:lnTo>
                <a:lnTo>
                  <a:pt x="171068" y="62102"/>
                </a:lnTo>
                <a:lnTo>
                  <a:pt x="170687" y="69976"/>
                </a:lnTo>
                <a:lnTo>
                  <a:pt x="169417" y="77342"/>
                </a:lnTo>
                <a:lnTo>
                  <a:pt x="167512" y="84581"/>
                </a:lnTo>
                <a:lnTo>
                  <a:pt x="164718" y="91439"/>
                </a:lnTo>
                <a:lnTo>
                  <a:pt x="161416" y="98043"/>
                </a:lnTo>
                <a:lnTo>
                  <a:pt x="157352" y="104393"/>
                </a:lnTo>
                <a:lnTo>
                  <a:pt x="147700" y="115315"/>
                </a:lnTo>
                <a:lnTo>
                  <a:pt x="136143" y="124332"/>
                </a:lnTo>
                <a:lnTo>
                  <a:pt x="129412" y="128142"/>
                </a:lnTo>
                <a:lnTo>
                  <a:pt x="122554" y="131190"/>
                </a:lnTo>
                <a:lnTo>
                  <a:pt x="115315" y="133857"/>
                </a:lnTo>
                <a:lnTo>
                  <a:pt x="107823" y="135508"/>
                </a:lnTo>
                <a:lnTo>
                  <a:pt x="99949" y="136651"/>
                </a:lnTo>
                <a:lnTo>
                  <a:pt x="91948" y="137160"/>
                </a:lnTo>
                <a:lnTo>
                  <a:pt x="83819" y="136651"/>
                </a:lnTo>
                <a:lnTo>
                  <a:pt x="76073" y="135508"/>
                </a:lnTo>
                <a:lnTo>
                  <a:pt x="68452" y="133857"/>
                </a:lnTo>
                <a:lnTo>
                  <a:pt x="61213" y="131190"/>
                </a:lnTo>
                <a:lnTo>
                  <a:pt x="54355" y="128142"/>
                </a:lnTo>
                <a:lnTo>
                  <a:pt x="47751" y="124332"/>
                </a:lnTo>
                <a:lnTo>
                  <a:pt x="36067" y="115315"/>
                </a:lnTo>
                <a:lnTo>
                  <a:pt x="26415" y="104393"/>
                </a:lnTo>
                <a:lnTo>
                  <a:pt x="27304" y="124587"/>
                </a:lnTo>
                <a:lnTo>
                  <a:pt x="40639" y="134874"/>
                </a:lnTo>
                <a:lnTo>
                  <a:pt x="48513" y="139445"/>
                </a:lnTo>
                <a:lnTo>
                  <a:pt x="56387" y="143001"/>
                </a:lnTo>
                <a:lnTo>
                  <a:pt x="64897" y="146050"/>
                </a:lnTo>
                <a:lnTo>
                  <a:pt x="73660" y="148081"/>
                </a:lnTo>
                <a:lnTo>
                  <a:pt x="82676" y="149351"/>
                </a:lnTo>
                <a:lnTo>
                  <a:pt x="91948" y="149860"/>
                </a:lnTo>
                <a:lnTo>
                  <a:pt x="101218" y="149351"/>
                </a:lnTo>
                <a:lnTo>
                  <a:pt x="110108" y="148081"/>
                </a:lnTo>
                <a:lnTo>
                  <a:pt x="118872" y="146050"/>
                </a:lnTo>
                <a:lnTo>
                  <a:pt x="127253" y="143001"/>
                </a:lnTo>
                <a:lnTo>
                  <a:pt x="135254" y="139445"/>
                </a:lnTo>
                <a:lnTo>
                  <a:pt x="143255" y="134874"/>
                </a:lnTo>
                <a:lnTo>
                  <a:pt x="156463" y="124587"/>
                </a:lnTo>
                <a:lnTo>
                  <a:pt x="167512" y="112013"/>
                </a:lnTo>
                <a:lnTo>
                  <a:pt x="172465" y="104266"/>
                </a:lnTo>
                <a:lnTo>
                  <a:pt x="176402" y="96646"/>
                </a:lnTo>
                <a:lnTo>
                  <a:pt x="179577" y="88518"/>
                </a:lnTo>
                <a:lnTo>
                  <a:pt x="181863" y="80010"/>
                </a:lnTo>
                <a:lnTo>
                  <a:pt x="183261" y="71374"/>
                </a:lnTo>
                <a:lnTo>
                  <a:pt x="183768" y="62102"/>
                </a:lnTo>
                <a:lnTo>
                  <a:pt x="183261" y="52958"/>
                </a:lnTo>
                <a:lnTo>
                  <a:pt x="181863" y="44323"/>
                </a:lnTo>
                <a:lnTo>
                  <a:pt x="179577" y="35813"/>
                </a:lnTo>
                <a:lnTo>
                  <a:pt x="176402" y="27686"/>
                </a:lnTo>
                <a:lnTo>
                  <a:pt x="172465" y="19938"/>
                </a:lnTo>
                <a:lnTo>
                  <a:pt x="167512" y="12318"/>
                </a:lnTo>
                <a:lnTo>
                  <a:pt x="156463" y="-126"/>
                </a:lnTo>
                <a:lnTo>
                  <a:pt x="143255" y="-10413"/>
                </a:lnTo>
                <a:lnTo>
                  <a:pt x="135254" y="-14986"/>
                </a:lnTo>
                <a:lnTo>
                  <a:pt x="127253" y="-18542"/>
                </a:lnTo>
                <a:lnTo>
                  <a:pt x="118872" y="-21589"/>
                </a:lnTo>
                <a:lnTo>
                  <a:pt x="110108" y="-23622"/>
                </a:lnTo>
                <a:lnTo>
                  <a:pt x="101218" y="-24892"/>
                </a:lnTo>
                <a:lnTo>
                  <a:pt x="91948" y="-25400"/>
                </a:lnTo>
                <a:lnTo>
                  <a:pt x="82676" y="-24892"/>
                </a:lnTo>
                <a:lnTo>
                  <a:pt x="73660" y="-23622"/>
                </a:lnTo>
                <a:lnTo>
                  <a:pt x="64897" y="-21589"/>
                </a:lnTo>
                <a:lnTo>
                  <a:pt x="56387" y="-18542"/>
                </a:lnTo>
                <a:lnTo>
                  <a:pt x="48513" y="-14986"/>
                </a:lnTo>
                <a:lnTo>
                  <a:pt x="40639" y="-10541"/>
                </a:lnTo>
                <a:lnTo>
                  <a:pt x="27304" y="-126"/>
                </a:lnTo>
                <a:lnTo>
                  <a:pt x="16382" y="12318"/>
                </a:lnTo>
                <a:lnTo>
                  <a:pt x="11302" y="19938"/>
                </a:lnTo>
                <a:lnTo>
                  <a:pt x="7365" y="27686"/>
                </a:lnTo>
                <a:lnTo>
                  <a:pt x="4190" y="35813"/>
                </a:lnTo>
                <a:lnTo>
                  <a:pt x="1904" y="44323"/>
                </a:lnTo>
                <a:lnTo>
                  <a:pt x="507" y="53086"/>
                </a:lnTo>
                <a:lnTo>
                  <a:pt x="0" y="62102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4673346" y="3167706"/>
            <a:ext cx="102584" cy="62919"/>
          </a:xfrm>
          <a:custGeom>
            <a:avLst/>
            <a:gdLst/>
            <a:ahLst/>
            <a:cxnLst/>
            <a:rect l="l" t="t" r="r" b="b"/>
            <a:pathLst>
              <a:path w="102584" h="62919">
                <a:moveTo>
                  <a:pt x="0" y="62919"/>
                </a:moveTo>
                <a:lnTo>
                  <a:pt x="102584" y="62919"/>
                </a:lnTo>
                <a:lnTo>
                  <a:pt x="102584" y="0"/>
                </a:lnTo>
                <a:lnTo>
                  <a:pt x="0" y="0"/>
                </a:lnTo>
                <a:lnTo>
                  <a:pt x="0" y="62919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4659122" y="3164840"/>
            <a:ext cx="134492" cy="37211"/>
          </a:xfrm>
          <a:custGeom>
            <a:avLst/>
            <a:gdLst/>
            <a:ahLst/>
            <a:cxnLst/>
            <a:rect l="l" t="t" r="r" b="b"/>
            <a:pathLst>
              <a:path w="134492" h="37211">
                <a:moveTo>
                  <a:pt x="134492" y="0"/>
                </a:moveTo>
                <a:lnTo>
                  <a:pt x="0" y="0"/>
                </a:lnTo>
                <a:lnTo>
                  <a:pt x="67310" y="37211"/>
                </a:lnTo>
                <a:lnTo>
                  <a:pt x="134492" y="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4659122" y="3164840"/>
            <a:ext cx="134492" cy="37211"/>
          </a:xfrm>
          <a:custGeom>
            <a:avLst/>
            <a:gdLst/>
            <a:ahLst/>
            <a:cxnLst/>
            <a:rect l="l" t="t" r="r" b="b"/>
            <a:pathLst>
              <a:path w="134492" h="37211">
                <a:moveTo>
                  <a:pt x="134492" y="0"/>
                </a:moveTo>
                <a:lnTo>
                  <a:pt x="67310" y="37211"/>
                </a:lnTo>
                <a:lnTo>
                  <a:pt x="0" y="0"/>
                </a:lnTo>
                <a:lnTo>
                  <a:pt x="134492" y="0"/>
                </a:lnTo>
                <a:close/>
              </a:path>
            </a:pathLst>
          </a:custGeom>
          <a:ln w="28575">
            <a:solidFill>
              <a:srgbClr val="F3F9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4631817" y="3130169"/>
            <a:ext cx="158242" cy="149732"/>
          </a:xfrm>
          <a:custGeom>
            <a:avLst/>
            <a:gdLst/>
            <a:ahLst/>
            <a:cxnLst/>
            <a:rect l="l" t="t" r="r" b="b"/>
            <a:pathLst>
              <a:path w="158242" h="149732">
                <a:moveTo>
                  <a:pt x="46736" y="89026"/>
                </a:moveTo>
                <a:lnTo>
                  <a:pt x="44450" y="85343"/>
                </a:lnTo>
                <a:lnTo>
                  <a:pt x="44704" y="105917"/>
                </a:lnTo>
                <a:lnTo>
                  <a:pt x="54737" y="113664"/>
                </a:lnTo>
                <a:lnTo>
                  <a:pt x="53467" y="96646"/>
                </a:lnTo>
                <a:lnTo>
                  <a:pt x="46736" y="89026"/>
                </a:lnTo>
                <a:close/>
              </a:path>
              <a:path w="158242" h="149732">
                <a:moveTo>
                  <a:pt x="27305" y="124586"/>
                </a:moveTo>
                <a:lnTo>
                  <a:pt x="22225" y="97916"/>
                </a:lnTo>
                <a:lnTo>
                  <a:pt x="18923" y="91439"/>
                </a:lnTo>
                <a:lnTo>
                  <a:pt x="16256" y="84454"/>
                </a:lnTo>
                <a:lnTo>
                  <a:pt x="16129" y="112013"/>
                </a:lnTo>
                <a:lnTo>
                  <a:pt x="27305" y="124586"/>
                </a:lnTo>
                <a:close/>
              </a:path>
              <a:path w="158242" h="149732">
                <a:moveTo>
                  <a:pt x="0" y="62102"/>
                </a:moveTo>
                <a:lnTo>
                  <a:pt x="508" y="71246"/>
                </a:lnTo>
                <a:lnTo>
                  <a:pt x="1905" y="79882"/>
                </a:lnTo>
                <a:lnTo>
                  <a:pt x="4191" y="88391"/>
                </a:lnTo>
                <a:lnTo>
                  <a:pt x="7366" y="96646"/>
                </a:lnTo>
                <a:lnTo>
                  <a:pt x="11175" y="104266"/>
                </a:lnTo>
                <a:lnTo>
                  <a:pt x="16129" y="112013"/>
                </a:lnTo>
                <a:lnTo>
                  <a:pt x="16256" y="84454"/>
                </a:lnTo>
                <a:lnTo>
                  <a:pt x="14350" y="77215"/>
                </a:lnTo>
                <a:lnTo>
                  <a:pt x="13081" y="69850"/>
                </a:lnTo>
                <a:lnTo>
                  <a:pt x="12700" y="62102"/>
                </a:lnTo>
                <a:lnTo>
                  <a:pt x="13081" y="54482"/>
                </a:lnTo>
                <a:lnTo>
                  <a:pt x="14350" y="46989"/>
                </a:lnTo>
                <a:lnTo>
                  <a:pt x="16256" y="39750"/>
                </a:lnTo>
                <a:lnTo>
                  <a:pt x="18923" y="32892"/>
                </a:lnTo>
                <a:lnTo>
                  <a:pt x="22352" y="26288"/>
                </a:lnTo>
                <a:lnTo>
                  <a:pt x="26416" y="19938"/>
                </a:lnTo>
                <a:lnTo>
                  <a:pt x="36068" y="9143"/>
                </a:lnTo>
                <a:lnTo>
                  <a:pt x="47625" y="126"/>
                </a:lnTo>
                <a:lnTo>
                  <a:pt x="54229" y="-3683"/>
                </a:lnTo>
                <a:lnTo>
                  <a:pt x="61213" y="-6858"/>
                </a:lnTo>
                <a:lnTo>
                  <a:pt x="68453" y="-9398"/>
                </a:lnTo>
                <a:lnTo>
                  <a:pt x="75946" y="-11176"/>
                </a:lnTo>
                <a:lnTo>
                  <a:pt x="83820" y="-12319"/>
                </a:lnTo>
                <a:lnTo>
                  <a:pt x="91821" y="-12700"/>
                </a:lnTo>
                <a:lnTo>
                  <a:pt x="99822" y="-12319"/>
                </a:lnTo>
                <a:lnTo>
                  <a:pt x="107696" y="-11176"/>
                </a:lnTo>
                <a:lnTo>
                  <a:pt x="115188" y="-9398"/>
                </a:lnTo>
                <a:lnTo>
                  <a:pt x="122428" y="-6858"/>
                </a:lnTo>
                <a:lnTo>
                  <a:pt x="129412" y="-3683"/>
                </a:lnTo>
                <a:lnTo>
                  <a:pt x="136017" y="126"/>
                </a:lnTo>
                <a:lnTo>
                  <a:pt x="147574" y="9143"/>
                </a:lnTo>
                <a:lnTo>
                  <a:pt x="157225" y="19938"/>
                </a:lnTo>
                <a:lnTo>
                  <a:pt x="161290" y="26288"/>
                </a:lnTo>
                <a:lnTo>
                  <a:pt x="164719" y="32892"/>
                </a:lnTo>
                <a:lnTo>
                  <a:pt x="167386" y="39750"/>
                </a:lnTo>
                <a:lnTo>
                  <a:pt x="169291" y="46989"/>
                </a:lnTo>
                <a:lnTo>
                  <a:pt x="170561" y="54355"/>
                </a:lnTo>
                <a:lnTo>
                  <a:pt x="170942" y="62102"/>
                </a:lnTo>
                <a:lnTo>
                  <a:pt x="170561" y="69850"/>
                </a:lnTo>
                <a:lnTo>
                  <a:pt x="169291" y="77215"/>
                </a:lnTo>
                <a:lnTo>
                  <a:pt x="167386" y="84454"/>
                </a:lnTo>
                <a:lnTo>
                  <a:pt x="164719" y="91439"/>
                </a:lnTo>
                <a:lnTo>
                  <a:pt x="161290" y="97916"/>
                </a:lnTo>
                <a:lnTo>
                  <a:pt x="157353" y="104393"/>
                </a:lnTo>
                <a:lnTo>
                  <a:pt x="147574" y="115315"/>
                </a:lnTo>
                <a:lnTo>
                  <a:pt x="136017" y="124332"/>
                </a:lnTo>
                <a:lnTo>
                  <a:pt x="129412" y="128142"/>
                </a:lnTo>
                <a:lnTo>
                  <a:pt x="122428" y="131190"/>
                </a:lnTo>
                <a:lnTo>
                  <a:pt x="115188" y="133730"/>
                </a:lnTo>
                <a:lnTo>
                  <a:pt x="107696" y="135508"/>
                </a:lnTo>
                <a:lnTo>
                  <a:pt x="99822" y="136651"/>
                </a:lnTo>
                <a:lnTo>
                  <a:pt x="91821" y="137032"/>
                </a:lnTo>
                <a:lnTo>
                  <a:pt x="83820" y="136651"/>
                </a:lnTo>
                <a:lnTo>
                  <a:pt x="75946" y="135508"/>
                </a:lnTo>
                <a:lnTo>
                  <a:pt x="68453" y="133730"/>
                </a:lnTo>
                <a:lnTo>
                  <a:pt x="61213" y="131190"/>
                </a:lnTo>
                <a:lnTo>
                  <a:pt x="54229" y="128142"/>
                </a:lnTo>
                <a:lnTo>
                  <a:pt x="47625" y="124332"/>
                </a:lnTo>
                <a:lnTo>
                  <a:pt x="36068" y="115315"/>
                </a:lnTo>
                <a:lnTo>
                  <a:pt x="26288" y="104393"/>
                </a:lnTo>
                <a:lnTo>
                  <a:pt x="22225" y="97916"/>
                </a:lnTo>
                <a:lnTo>
                  <a:pt x="27305" y="124586"/>
                </a:lnTo>
                <a:lnTo>
                  <a:pt x="40512" y="134873"/>
                </a:lnTo>
                <a:lnTo>
                  <a:pt x="48513" y="139445"/>
                </a:lnTo>
                <a:lnTo>
                  <a:pt x="56387" y="143001"/>
                </a:lnTo>
                <a:lnTo>
                  <a:pt x="64770" y="145922"/>
                </a:lnTo>
                <a:lnTo>
                  <a:pt x="73660" y="148081"/>
                </a:lnTo>
                <a:lnTo>
                  <a:pt x="82550" y="149351"/>
                </a:lnTo>
                <a:lnTo>
                  <a:pt x="91821" y="149732"/>
                </a:lnTo>
                <a:lnTo>
                  <a:pt x="101092" y="149351"/>
                </a:lnTo>
                <a:lnTo>
                  <a:pt x="109982" y="148081"/>
                </a:lnTo>
                <a:lnTo>
                  <a:pt x="118872" y="145922"/>
                </a:lnTo>
                <a:lnTo>
                  <a:pt x="127254" y="143001"/>
                </a:lnTo>
                <a:lnTo>
                  <a:pt x="135128" y="139445"/>
                </a:lnTo>
                <a:lnTo>
                  <a:pt x="143129" y="134873"/>
                </a:lnTo>
                <a:lnTo>
                  <a:pt x="156337" y="124586"/>
                </a:lnTo>
                <a:lnTo>
                  <a:pt x="167512" y="112013"/>
                </a:lnTo>
                <a:lnTo>
                  <a:pt x="172466" y="104266"/>
                </a:lnTo>
                <a:lnTo>
                  <a:pt x="176275" y="96646"/>
                </a:lnTo>
                <a:lnTo>
                  <a:pt x="179450" y="88391"/>
                </a:lnTo>
                <a:lnTo>
                  <a:pt x="181737" y="79882"/>
                </a:lnTo>
                <a:lnTo>
                  <a:pt x="183134" y="71246"/>
                </a:lnTo>
                <a:lnTo>
                  <a:pt x="183642" y="62102"/>
                </a:lnTo>
                <a:lnTo>
                  <a:pt x="183134" y="52958"/>
                </a:lnTo>
                <a:lnTo>
                  <a:pt x="181737" y="44322"/>
                </a:lnTo>
                <a:lnTo>
                  <a:pt x="179450" y="35813"/>
                </a:lnTo>
                <a:lnTo>
                  <a:pt x="176275" y="27685"/>
                </a:lnTo>
                <a:lnTo>
                  <a:pt x="172338" y="19938"/>
                </a:lnTo>
                <a:lnTo>
                  <a:pt x="167386" y="12318"/>
                </a:lnTo>
                <a:lnTo>
                  <a:pt x="156337" y="-254"/>
                </a:lnTo>
                <a:lnTo>
                  <a:pt x="143129" y="-10541"/>
                </a:lnTo>
                <a:lnTo>
                  <a:pt x="135128" y="-15113"/>
                </a:lnTo>
                <a:lnTo>
                  <a:pt x="127254" y="-18669"/>
                </a:lnTo>
                <a:lnTo>
                  <a:pt x="118872" y="-21590"/>
                </a:lnTo>
                <a:lnTo>
                  <a:pt x="109982" y="-23622"/>
                </a:lnTo>
                <a:lnTo>
                  <a:pt x="101092" y="-24892"/>
                </a:lnTo>
                <a:lnTo>
                  <a:pt x="91821" y="-25400"/>
                </a:lnTo>
                <a:lnTo>
                  <a:pt x="82550" y="-24892"/>
                </a:lnTo>
                <a:lnTo>
                  <a:pt x="73660" y="-23622"/>
                </a:lnTo>
                <a:lnTo>
                  <a:pt x="64770" y="-21590"/>
                </a:lnTo>
                <a:lnTo>
                  <a:pt x="56387" y="-18669"/>
                </a:lnTo>
                <a:lnTo>
                  <a:pt x="48513" y="-15113"/>
                </a:lnTo>
                <a:lnTo>
                  <a:pt x="40512" y="-10541"/>
                </a:lnTo>
                <a:lnTo>
                  <a:pt x="27305" y="-254"/>
                </a:lnTo>
                <a:lnTo>
                  <a:pt x="16256" y="12318"/>
                </a:lnTo>
                <a:lnTo>
                  <a:pt x="11303" y="19938"/>
                </a:lnTo>
                <a:lnTo>
                  <a:pt x="7366" y="27685"/>
                </a:lnTo>
                <a:lnTo>
                  <a:pt x="4191" y="35813"/>
                </a:lnTo>
                <a:lnTo>
                  <a:pt x="1905" y="44322"/>
                </a:lnTo>
                <a:lnTo>
                  <a:pt x="508" y="53085"/>
                </a:lnTo>
                <a:lnTo>
                  <a:pt x="0" y="62102"/>
                </a:lnTo>
                <a:close/>
              </a:path>
              <a:path w="158242" h="149732">
                <a:moveTo>
                  <a:pt x="98679" y="123951"/>
                </a:moveTo>
                <a:lnTo>
                  <a:pt x="105283" y="123062"/>
                </a:lnTo>
                <a:lnTo>
                  <a:pt x="111633" y="121538"/>
                </a:lnTo>
                <a:lnTo>
                  <a:pt x="117729" y="119379"/>
                </a:lnTo>
                <a:lnTo>
                  <a:pt x="123571" y="116712"/>
                </a:lnTo>
                <a:lnTo>
                  <a:pt x="128905" y="113664"/>
                </a:lnTo>
                <a:lnTo>
                  <a:pt x="138937" y="105917"/>
                </a:lnTo>
                <a:lnTo>
                  <a:pt x="147066" y="96646"/>
                </a:lnTo>
                <a:lnTo>
                  <a:pt x="150241" y="91693"/>
                </a:lnTo>
                <a:lnTo>
                  <a:pt x="153035" y="86232"/>
                </a:lnTo>
                <a:lnTo>
                  <a:pt x="155321" y="80517"/>
                </a:lnTo>
                <a:lnTo>
                  <a:pt x="156845" y="74675"/>
                </a:lnTo>
                <a:lnTo>
                  <a:pt x="157861" y="68452"/>
                </a:lnTo>
                <a:lnTo>
                  <a:pt x="158242" y="62102"/>
                </a:lnTo>
                <a:lnTo>
                  <a:pt x="157861" y="55752"/>
                </a:lnTo>
                <a:lnTo>
                  <a:pt x="156845" y="49656"/>
                </a:lnTo>
                <a:lnTo>
                  <a:pt x="155321" y="43687"/>
                </a:lnTo>
                <a:lnTo>
                  <a:pt x="153035" y="38100"/>
                </a:lnTo>
                <a:lnTo>
                  <a:pt x="150368" y="32638"/>
                </a:lnTo>
                <a:lnTo>
                  <a:pt x="147193" y="27685"/>
                </a:lnTo>
                <a:lnTo>
                  <a:pt x="138937" y="18414"/>
                </a:lnTo>
                <a:lnTo>
                  <a:pt x="128905" y="10667"/>
                </a:lnTo>
                <a:lnTo>
                  <a:pt x="123571" y="7619"/>
                </a:lnTo>
                <a:lnTo>
                  <a:pt x="117729" y="4952"/>
                </a:lnTo>
                <a:lnTo>
                  <a:pt x="111633" y="2793"/>
                </a:lnTo>
                <a:lnTo>
                  <a:pt x="105283" y="1269"/>
                </a:lnTo>
                <a:lnTo>
                  <a:pt x="98679" y="380"/>
                </a:lnTo>
                <a:lnTo>
                  <a:pt x="91821" y="0"/>
                </a:lnTo>
                <a:lnTo>
                  <a:pt x="84962" y="380"/>
                </a:lnTo>
                <a:lnTo>
                  <a:pt x="78359" y="1269"/>
                </a:lnTo>
                <a:lnTo>
                  <a:pt x="72009" y="2793"/>
                </a:lnTo>
                <a:lnTo>
                  <a:pt x="65912" y="4952"/>
                </a:lnTo>
                <a:lnTo>
                  <a:pt x="60071" y="7619"/>
                </a:lnTo>
                <a:lnTo>
                  <a:pt x="54737" y="10667"/>
                </a:lnTo>
                <a:lnTo>
                  <a:pt x="44704" y="18414"/>
                </a:lnTo>
                <a:lnTo>
                  <a:pt x="36449" y="27685"/>
                </a:lnTo>
                <a:lnTo>
                  <a:pt x="33274" y="32638"/>
                </a:lnTo>
                <a:lnTo>
                  <a:pt x="30607" y="38100"/>
                </a:lnTo>
                <a:lnTo>
                  <a:pt x="28321" y="43687"/>
                </a:lnTo>
                <a:lnTo>
                  <a:pt x="26797" y="49656"/>
                </a:lnTo>
                <a:lnTo>
                  <a:pt x="25781" y="55879"/>
                </a:lnTo>
                <a:lnTo>
                  <a:pt x="25400" y="62102"/>
                </a:lnTo>
                <a:lnTo>
                  <a:pt x="25781" y="68452"/>
                </a:lnTo>
                <a:lnTo>
                  <a:pt x="26797" y="74675"/>
                </a:lnTo>
                <a:lnTo>
                  <a:pt x="28321" y="80517"/>
                </a:lnTo>
                <a:lnTo>
                  <a:pt x="30607" y="86232"/>
                </a:lnTo>
                <a:lnTo>
                  <a:pt x="33400" y="91693"/>
                </a:lnTo>
                <a:lnTo>
                  <a:pt x="36575" y="96646"/>
                </a:lnTo>
                <a:lnTo>
                  <a:pt x="44704" y="105917"/>
                </a:lnTo>
                <a:lnTo>
                  <a:pt x="44450" y="85343"/>
                </a:lnTo>
                <a:lnTo>
                  <a:pt x="42163" y="81025"/>
                </a:lnTo>
                <a:lnTo>
                  <a:pt x="40386" y="76580"/>
                </a:lnTo>
                <a:lnTo>
                  <a:pt x="39243" y="72008"/>
                </a:lnTo>
                <a:lnTo>
                  <a:pt x="38354" y="67055"/>
                </a:lnTo>
                <a:lnTo>
                  <a:pt x="38100" y="62102"/>
                </a:lnTo>
                <a:lnTo>
                  <a:pt x="38354" y="57276"/>
                </a:lnTo>
                <a:lnTo>
                  <a:pt x="39243" y="52323"/>
                </a:lnTo>
                <a:lnTo>
                  <a:pt x="40386" y="47625"/>
                </a:lnTo>
                <a:lnTo>
                  <a:pt x="42163" y="43306"/>
                </a:lnTo>
                <a:lnTo>
                  <a:pt x="44323" y="38988"/>
                </a:lnTo>
                <a:lnTo>
                  <a:pt x="46609" y="35432"/>
                </a:lnTo>
                <a:lnTo>
                  <a:pt x="53467" y="27685"/>
                </a:lnTo>
                <a:lnTo>
                  <a:pt x="61722" y="21208"/>
                </a:lnTo>
                <a:lnTo>
                  <a:pt x="65786" y="18922"/>
                </a:lnTo>
                <a:lnTo>
                  <a:pt x="70612" y="16763"/>
                </a:lnTo>
                <a:lnTo>
                  <a:pt x="75565" y="14985"/>
                </a:lnTo>
                <a:lnTo>
                  <a:pt x="80645" y="13842"/>
                </a:lnTo>
                <a:lnTo>
                  <a:pt x="86233" y="12953"/>
                </a:lnTo>
                <a:lnTo>
                  <a:pt x="91821" y="12700"/>
                </a:lnTo>
                <a:lnTo>
                  <a:pt x="97409" y="12953"/>
                </a:lnTo>
                <a:lnTo>
                  <a:pt x="102997" y="13842"/>
                </a:lnTo>
                <a:lnTo>
                  <a:pt x="108077" y="14985"/>
                </a:lnTo>
                <a:lnTo>
                  <a:pt x="113030" y="16763"/>
                </a:lnTo>
                <a:lnTo>
                  <a:pt x="117856" y="18922"/>
                </a:lnTo>
                <a:lnTo>
                  <a:pt x="121920" y="21208"/>
                </a:lnTo>
                <a:lnTo>
                  <a:pt x="130175" y="27685"/>
                </a:lnTo>
                <a:lnTo>
                  <a:pt x="137033" y="35432"/>
                </a:lnTo>
                <a:lnTo>
                  <a:pt x="139319" y="38988"/>
                </a:lnTo>
                <a:lnTo>
                  <a:pt x="141478" y="43306"/>
                </a:lnTo>
                <a:lnTo>
                  <a:pt x="143256" y="47625"/>
                </a:lnTo>
                <a:lnTo>
                  <a:pt x="144399" y="52323"/>
                </a:lnTo>
                <a:lnTo>
                  <a:pt x="145287" y="57150"/>
                </a:lnTo>
                <a:lnTo>
                  <a:pt x="145542" y="62102"/>
                </a:lnTo>
                <a:lnTo>
                  <a:pt x="145287" y="67055"/>
                </a:lnTo>
                <a:lnTo>
                  <a:pt x="144399" y="72008"/>
                </a:lnTo>
                <a:lnTo>
                  <a:pt x="143256" y="76580"/>
                </a:lnTo>
                <a:lnTo>
                  <a:pt x="141478" y="81025"/>
                </a:lnTo>
                <a:lnTo>
                  <a:pt x="139192" y="85343"/>
                </a:lnTo>
                <a:lnTo>
                  <a:pt x="136906" y="89026"/>
                </a:lnTo>
                <a:lnTo>
                  <a:pt x="130175" y="96646"/>
                </a:lnTo>
                <a:lnTo>
                  <a:pt x="121920" y="103123"/>
                </a:lnTo>
                <a:lnTo>
                  <a:pt x="117856" y="105409"/>
                </a:lnTo>
                <a:lnTo>
                  <a:pt x="113030" y="107568"/>
                </a:lnTo>
                <a:lnTo>
                  <a:pt x="108077" y="109346"/>
                </a:lnTo>
                <a:lnTo>
                  <a:pt x="102997" y="110489"/>
                </a:lnTo>
                <a:lnTo>
                  <a:pt x="97409" y="111378"/>
                </a:lnTo>
                <a:lnTo>
                  <a:pt x="91821" y="111632"/>
                </a:lnTo>
                <a:lnTo>
                  <a:pt x="86233" y="111378"/>
                </a:lnTo>
                <a:lnTo>
                  <a:pt x="80645" y="110489"/>
                </a:lnTo>
                <a:lnTo>
                  <a:pt x="75565" y="109346"/>
                </a:lnTo>
                <a:lnTo>
                  <a:pt x="70612" y="107568"/>
                </a:lnTo>
                <a:lnTo>
                  <a:pt x="65786" y="105409"/>
                </a:lnTo>
                <a:lnTo>
                  <a:pt x="61722" y="103123"/>
                </a:lnTo>
                <a:lnTo>
                  <a:pt x="53467" y="96646"/>
                </a:lnTo>
                <a:lnTo>
                  <a:pt x="54737" y="113664"/>
                </a:lnTo>
                <a:lnTo>
                  <a:pt x="60071" y="116712"/>
                </a:lnTo>
                <a:lnTo>
                  <a:pt x="65912" y="119379"/>
                </a:lnTo>
                <a:lnTo>
                  <a:pt x="72009" y="121538"/>
                </a:lnTo>
                <a:lnTo>
                  <a:pt x="78359" y="123062"/>
                </a:lnTo>
                <a:lnTo>
                  <a:pt x="84962" y="123951"/>
                </a:lnTo>
                <a:lnTo>
                  <a:pt x="91821" y="124332"/>
                </a:lnTo>
                <a:lnTo>
                  <a:pt x="98679" y="123951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2440813" y="801497"/>
            <a:ext cx="174244" cy="172719"/>
          </a:xfrm>
          <a:custGeom>
            <a:avLst/>
            <a:gdLst/>
            <a:ahLst/>
            <a:cxnLst/>
            <a:rect l="l" t="t" r="r" b="b"/>
            <a:pathLst>
              <a:path w="174244" h="172719">
                <a:moveTo>
                  <a:pt x="0" y="86360"/>
                </a:moveTo>
                <a:lnTo>
                  <a:pt x="1220" y="71855"/>
                </a:lnTo>
                <a:lnTo>
                  <a:pt x="4749" y="58135"/>
                </a:lnTo>
                <a:lnTo>
                  <a:pt x="10388" y="45395"/>
                </a:lnTo>
                <a:lnTo>
                  <a:pt x="17939" y="33832"/>
                </a:lnTo>
                <a:lnTo>
                  <a:pt x="27202" y="23641"/>
                </a:lnTo>
                <a:lnTo>
                  <a:pt x="37978" y="15020"/>
                </a:lnTo>
                <a:lnTo>
                  <a:pt x="50070" y="8163"/>
                </a:lnTo>
                <a:lnTo>
                  <a:pt x="63279" y="3268"/>
                </a:lnTo>
                <a:lnTo>
                  <a:pt x="77405" y="530"/>
                </a:lnTo>
                <a:lnTo>
                  <a:pt x="87122" y="0"/>
                </a:lnTo>
                <a:lnTo>
                  <a:pt x="101744" y="1208"/>
                </a:lnTo>
                <a:lnTo>
                  <a:pt x="115579" y="4704"/>
                </a:lnTo>
                <a:lnTo>
                  <a:pt x="128429" y="10290"/>
                </a:lnTo>
                <a:lnTo>
                  <a:pt x="140095" y="17770"/>
                </a:lnTo>
                <a:lnTo>
                  <a:pt x="150378" y="26948"/>
                </a:lnTo>
                <a:lnTo>
                  <a:pt x="159080" y="37629"/>
                </a:lnTo>
                <a:lnTo>
                  <a:pt x="166001" y="49615"/>
                </a:lnTo>
                <a:lnTo>
                  <a:pt x="170944" y="62711"/>
                </a:lnTo>
                <a:lnTo>
                  <a:pt x="173708" y="76720"/>
                </a:lnTo>
                <a:lnTo>
                  <a:pt x="174244" y="86360"/>
                </a:lnTo>
                <a:lnTo>
                  <a:pt x="173023" y="100864"/>
                </a:lnTo>
                <a:lnTo>
                  <a:pt x="169494" y="114584"/>
                </a:lnTo>
                <a:lnTo>
                  <a:pt x="163855" y="127324"/>
                </a:lnTo>
                <a:lnTo>
                  <a:pt x="156304" y="138887"/>
                </a:lnTo>
                <a:lnTo>
                  <a:pt x="147041" y="149078"/>
                </a:lnTo>
                <a:lnTo>
                  <a:pt x="136265" y="157699"/>
                </a:lnTo>
                <a:lnTo>
                  <a:pt x="124173" y="164556"/>
                </a:lnTo>
                <a:lnTo>
                  <a:pt x="110964" y="169451"/>
                </a:lnTo>
                <a:lnTo>
                  <a:pt x="96838" y="172189"/>
                </a:lnTo>
                <a:lnTo>
                  <a:pt x="87122" y="172719"/>
                </a:lnTo>
                <a:lnTo>
                  <a:pt x="72499" y="171511"/>
                </a:lnTo>
                <a:lnTo>
                  <a:pt x="58664" y="168015"/>
                </a:lnTo>
                <a:lnTo>
                  <a:pt x="45814" y="162429"/>
                </a:lnTo>
                <a:lnTo>
                  <a:pt x="34148" y="154949"/>
                </a:lnTo>
                <a:lnTo>
                  <a:pt x="23865" y="145771"/>
                </a:lnTo>
                <a:lnTo>
                  <a:pt x="15163" y="135090"/>
                </a:lnTo>
                <a:lnTo>
                  <a:pt x="8242" y="123104"/>
                </a:lnTo>
                <a:lnTo>
                  <a:pt x="3299" y="110008"/>
                </a:lnTo>
                <a:lnTo>
                  <a:pt x="535" y="95999"/>
                </a:lnTo>
                <a:lnTo>
                  <a:pt x="0" y="86360"/>
                </a:lnTo>
                <a:close/>
              </a:path>
            </a:pathLst>
          </a:custGeom>
          <a:ln w="38100">
            <a:solidFill>
              <a:srgbClr val="92D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2485644" y="830326"/>
            <a:ext cx="91693" cy="109347"/>
          </a:xfrm>
          <a:custGeom>
            <a:avLst/>
            <a:gdLst/>
            <a:ahLst/>
            <a:cxnLst/>
            <a:rect l="l" t="t" r="r" b="b"/>
            <a:pathLst>
              <a:path w="91693" h="109347">
                <a:moveTo>
                  <a:pt x="0" y="41783"/>
                </a:moveTo>
                <a:lnTo>
                  <a:pt x="17525" y="109347"/>
                </a:lnTo>
                <a:lnTo>
                  <a:pt x="74168" y="109347"/>
                </a:lnTo>
                <a:lnTo>
                  <a:pt x="91693" y="41783"/>
                </a:lnTo>
                <a:lnTo>
                  <a:pt x="45847" y="0"/>
                </a:lnTo>
                <a:lnTo>
                  <a:pt x="0" y="417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2485644" y="830326"/>
            <a:ext cx="91693" cy="109347"/>
          </a:xfrm>
          <a:custGeom>
            <a:avLst/>
            <a:gdLst/>
            <a:ahLst/>
            <a:cxnLst/>
            <a:rect l="l" t="t" r="r" b="b"/>
            <a:pathLst>
              <a:path w="91693" h="109347">
                <a:moveTo>
                  <a:pt x="0" y="41783"/>
                </a:moveTo>
                <a:lnTo>
                  <a:pt x="45847" y="0"/>
                </a:lnTo>
                <a:lnTo>
                  <a:pt x="91693" y="41783"/>
                </a:lnTo>
                <a:lnTo>
                  <a:pt x="74168" y="109347"/>
                </a:lnTo>
                <a:lnTo>
                  <a:pt x="17525" y="109347"/>
                </a:lnTo>
                <a:lnTo>
                  <a:pt x="0" y="41783"/>
                </a:lnTo>
                <a:close/>
              </a:path>
            </a:pathLst>
          </a:custGeom>
          <a:ln w="28575">
            <a:solidFill>
              <a:srgbClr val="92D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6107430" y="777239"/>
            <a:ext cx="174244" cy="172720"/>
          </a:xfrm>
          <a:custGeom>
            <a:avLst/>
            <a:gdLst/>
            <a:ahLst/>
            <a:cxnLst/>
            <a:rect l="l" t="t" r="r" b="b"/>
            <a:pathLst>
              <a:path w="174244" h="172720">
                <a:moveTo>
                  <a:pt x="0" y="86360"/>
                </a:moveTo>
                <a:lnTo>
                  <a:pt x="1220" y="71855"/>
                </a:lnTo>
                <a:lnTo>
                  <a:pt x="4749" y="58135"/>
                </a:lnTo>
                <a:lnTo>
                  <a:pt x="10388" y="45395"/>
                </a:lnTo>
                <a:lnTo>
                  <a:pt x="17939" y="33832"/>
                </a:lnTo>
                <a:lnTo>
                  <a:pt x="27202" y="23641"/>
                </a:lnTo>
                <a:lnTo>
                  <a:pt x="37978" y="15020"/>
                </a:lnTo>
                <a:lnTo>
                  <a:pt x="50070" y="8163"/>
                </a:lnTo>
                <a:lnTo>
                  <a:pt x="63279" y="3268"/>
                </a:lnTo>
                <a:lnTo>
                  <a:pt x="77405" y="530"/>
                </a:lnTo>
                <a:lnTo>
                  <a:pt x="87122" y="0"/>
                </a:lnTo>
                <a:lnTo>
                  <a:pt x="101744" y="1208"/>
                </a:lnTo>
                <a:lnTo>
                  <a:pt x="115579" y="4704"/>
                </a:lnTo>
                <a:lnTo>
                  <a:pt x="128429" y="10290"/>
                </a:lnTo>
                <a:lnTo>
                  <a:pt x="140095" y="17770"/>
                </a:lnTo>
                <a:lnTo>
                  <a:pt x="150378" y="26948"/>
                </a:lnTo>
                <a:lnTo>
                  <a:pt x="159080" y="37629"/>
                </a:lnTo>
                <a:lnTo>
                  <a:pt x="166001" y="49615"/>
                </a:lnTo>
                <a:lnTo>
                  <a:pt x="170944" y="62711"/>
                </a:lnTo>
                <a:lnTo>
                  <a:pt x="173708" y="76720"/>
                </a:lnTo>
                <a:lnTo>
                  <a:pt x="174244" y="86360"/>
                </a:lnTo>
                <a:lnTo>
                  <a:pt x="173023" y="100832"/>
                </a:lnTo>
                <a:lnTo>
                  <a:pt x="169494" y="114534"/>
                </a:lnTo>
                <a:lnTo>
                  <a:pt x="163855" y="127268"/>
                </a:lnTo>
                <a:lnTo>
                  <a:pt x="156304" y="138833"/>
                </a:lnTo>
                <a:lnTo>
                  <a:pt x="147041" y="149032"/>
                </a:lnTo>
                <a:lnTo>
                  <a:pt x="136265" y="157665"/>
                </a:lnTo>
                <a:lnTo>
                  <a:pt x="124173" y="164535"/>
                </a:lnTo>
                <a:lnTo>
                  <a:pt x="110964" y="169442"/>
                </a:lnTo>
                <a:lnTo>
                  <a:pt x="96838" y="172188"/>
                </a:lnTo>
                <a:lnTo>
                  <a:pt x="87122" y="172720"/>
                </a:lnTo>
                <a:lnTo>
                  <a:pt x="72499" y="171507"/>
                </a:lnTo>
                <a:lnTo>
                  <a:pt x="58664" y="168002"/>
                </a:lnTo>
                <a:lnTo>
                  <a:pt x="45814" y="162404"/>
                </a:lnTo>
                <a:lnTo>
                  <a:pt x="34148" y="154911"/>
                </a:lnTo>
                <a:lnTo>
                  <a:pt x="23865" y="145722"/>
                </a:lnTo>
                <a:lnTo>
                  <a:pt x="15163" y="135035"/>
                </a:lnTo>
                <a:lnTo>
                  <a:pt x="8242" y="123049"/>
                </a:lnTo>
                <a:lnTo>
                  <a:pt x="3299" y="109963"/>
                </a:lnTo>
                <a:lnTo>
                  <a:pt x="535" y="95976"/>
                </a:lnTo>
                <a:lnTo>
                  <a:pt x="0" y="86360"/>
                </a:lnTo>
                <a:close/>
              </a:path>
            </a:pathLst>
          </a:custGeom>
          <a:ln w="38100">
            <a:solidFill>
              <a:srgbClr val="92D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6152261" y="805941"/>
            <a:ext cx="91693" cy="109474"/>
          </a:xfrm>
          <a:custGeom>
            <a:avLst/>
            <a:gdLst/>
            <a:ahLst/>
            <a:cxnLst/>
            <a:rect l="l" t="t" r="r" b="b"/>
            <a:pathLst>
              <a:path w="91693" h="109474">
                <a:moveTo>
                  <a:pt x="0" y="41910"/>
                </a:moveTo>
                <a:lnTo>
                  <a:pt x="17525" y="109474"/>
                </a:lnTo>
                <a:lnTo>
                  <a:pt x="74167" y="109474"/>
                </a:lnTo>
                <a:lnTo>
                  <a:pt x="91693" y="41910"/>
                </a:lnTo>
                <a:lnTo>
                  <a:pt x="45847" y="0"/>
                </a:lnTo>
                <a:lnTo>
                  <a:pt x="0" y="4191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6152261" y="805941"/>
            <a:ext cx="91693" cy="109474"/>
          </a:xfrm>
          <a:custGeom>
            <a:avLst/>
            <a:gdLst/>
            <a:ahLst/>
            <a:cxnLst/>
            <a:rect l="l" t="t" r="r" b="b"/>
            <a:pathLst>
              <a:path w="91693" h="109474">
                <a:moveTo>
                  <a:pt x="0" y="41910"/>
                </a:moveTo>
                <a:lnTo>
                  <a:pt x="45847" y="0"/>
                </a:lnTo>
                <a:lnTo>
                  <a:pt x="91693" y="41910"/>
                </a:lnTo>
                <a:lnTo>
                  <a:pt x="74167" y="109474"/>
                </a:lnTo>
                <a:lnTo>
                  <a:pt x="17525" y="109474"/>
                </a:lnTo>
                <a:lnTo>
                  <a:pt x="0" y="41910"/>
                </a:lnTo>
                <a:close/>
              </a:path>
            </a:pathLst>
          </a:custGeom>
          <a:ln w="28575">
            <a:solidFill>
              <a:srgbClr val="92D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10286111" y="899287"/>
            <a:ext cx="174117" cy="172847"/>
          </a:xfrm>
          <a:custGeom>
            <a:avLst/>
            <a:gdLst/>
            <a:ahLst/>
            <a:cxnLst/>
            <a:rect l="l" t="t" r="r" b="b"/>
            <a:pathLst>
              <a:path w="174117" h="172847">
                <a:moveTo>
                  <a:pt x="0" y="86360"/>
                </a:moveTo>
                <a:lnTo>
                  <a:pt x="1220" y="71887"/>
                </a:lnTo>
                <a:lnTo>
                  <a:pt x="4749" y="58185"/>
                </a:lnTo>
                <a:lnTo>
                  <a:pt x="10388" y="45451"/>
                </a:lnTo>
                <a:lnTo>
                  <a:pt x="17939" y="33886"/>
                </a:lnTo>
                <a:lnTo>
                  <a:pt x="27202" y="23687"/>
                </a:lnTo>
                <a:lnTo>
                  <a:pt x="37978" y="15054"/>
                </a:lnTo>
                <a:lnTo>
                  <a:pt x="50070" y="8184"/>
                </a:lnTo>
                <a:lnTo>
                  <a:pt x="63279" y="3277"/>
                </a:lnTo>
                <a:lnTo>
                  <a:pt x="77405" y="531"/>
                </a:lnTo>
                <a:lnTo>
                  <a:pt x="87122" y="0"/>
                </a:lnTo>
                <a:lnTo>
                  <a:pt x="101719" y="1214"/>
                </a:lnTo>
                <a:lnTo>
                  <a:pt x="115535" y="4723"/>
                </a:lnTo>
                <a:lnTo>
                  <a:pt x="128371" y="10329"/>
                </a:lnTo>
                <a:lnTo>
                  <a:pt x="140026" y="17833"/>
                </a:lnTo>
                <a:lnTo>
                  <a:pt x="150301" y="27034"/>
                </a:lnTo>
                <a:lnTo>
                  <a:pt x="158994" y="37735"/>
                </a:lnTo>
                <a:lnTo>
                  <a:pt x="165908" y="49735"/>
                </a:lnTo>
                <a:lnTo>
                  <a:pt x="170840" y="62836"/>
                </a:lnTo>
                <a:lnTo>
                  <a:pt x="173592" y="76838"/>
                </a:lnTo>
                <a:lnTo>
                  <a:pt x="174117" y="86360"/>
                </a:lnTo>
                <a:lnTo>
                  <a:pt x="172896" y="100868"/>
                </a:lnTo>
                <a:lnTo>
                  <a:pt x="169368" y="114598"/>
                </a:lnTo>
                <a:lnTo>
                  <a:pt x="163731" y="127353"/>
                </a:lnTo>
                <a:lnTo>
                  <a:pt x="156186" y="138935"/>
                </a:lnTo>
                <a:lnTo>
                  <a:pt x="146932" y="149145"/>
                </a:lnTo>
                <a:lnTo>
                  <a:pt x="136168" y="157786"/>
                </a:lnTo>
                <a:lnTo>
                  <a:pt x="124094" y="164660"/>
                </a:lnTo>
                <a:lnTo>
                  <a:pt x="110909" y="169569"/>
                </a:lnTo>
                <a:lnTo>
                  <a:pt x="96814" y="172315"/>
                </a:lnTo>
                <a:lnTo>
                  <a:pt x="87122" y="172847"/>
                </a:lnTo>
                <a:lnTo>
                  <a:pt x="72510" y="171636"/>
                </a:lnTo>
                <a:lnTo>
                  <a:pt x="58683" y="168135"/>
                </a:lnTo>
                <a:lnTo>
                  <a:pt x="45840" y="162542"/>
                </a:lnTo>
                <a:lnTo>
                  <a:pt x="34180" y="155053"/>
                </a:lnTo>
                <a:lnTo>
                  <a:pt x="23899" y="145867"/>
                </a:lnTo>
                <a:lnTo>
                  <a:pt x="15197" y="135181"/>
                </a:lnTo>
                <a:lnTo>
                  <a:pt x="8272" y="123192"/>
                </a:lnTo>
                <a:lnTo>
                  <a:pt x="3322" y="110097"/>
                </a:lnTo>
                <a:lnTo>
                  <a:pt x="545" y="96095"/>
                </a:lnTo>
                <a:lnTo>
                  <a:pt x="0" y="86360"/>
                </a:lnTo>
                <a:close/>
              </a:path>
            </a:pathLst>
          </a:custGeom>
          <a:ln w="38100">
            <a:solidFill>
              <a:srgbClr val="92D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0330815" y="928115"/>
            <a:ext cx="91693" cy="109474"/>
          </a:xfrm>
          <a:custGeom>
            <a:avLst/>
            <a:gdLst/>
            <a:ahLst/>
            <a:cxnLst/>
            <a:rect l="l" t="t" r="r" b="b"/>
            <a:pathLst>
              <a:path w="91693" h="109474">
                <a:moveTo>
                  <a:pt x="0" y="41783"/>
                </a:moveTo>
                <a:lnTo>
                  <a:pt x="17525" y="109474"/>
                </a:lnTo>
                <a:lnTo>
                  <a:pt x="74167" y="109474"/>
                </a:lnTo>
                <a:lnTo>
                  <a:pt x="91693" y="41783"/>
                </a:lnTo>
                <a:lnTo>
                  <a:pt x="45846" y="0"/>
                </a:lnTo>
                <a:lnTo>
                  <a:pt x="0" y="4178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10330815" y="928115"/>
            <a:ext cx="91693" cy="109474"/>
          </a:xfrm>
          <a:custGeom>
            <a:avLst/>
            <a:gdLst/>
            <a:ahLst/>
            <a:cxnLst/>
            <a:rect l="l" t="t" r="r" b="b"/>
            <a:pathLst>
              <a:path w="91693" h="109474">
                <a:moveTo>
                  <a:pt x="0" y="41783"/>
                </a:moveTo>
                <a:lnTo>
                  <a:pt x="45846" y="0"/>
                </a:lnTo>
                <a:lnTo>
                  <a:pt x="91693" y="41783"/>
                </a:lnTo>
                <a:lnTo>
                  <a:pt x="74167" y="109474"/>
                </a:lnTo>
                <a:lnTo>
                  <a:pt x="17525" y="109474"/>
                </a:lnTo>
                <a:lnTo>
                  <a:pt x="0" y="41783"/>
                </a:lnTo>
                <a:close/>
              </a:path>
            </a:pathLst>
          </a:custGeom>
          <a:ln w="28575">
            <a:solidFill>
              <a:srgbClr val="92D05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5248402" y="6036835"/>
            <a:ext cx="1372107" cy="726452"/>
          </a:xfrm>
          <a:custGeom>
            <a:avLst/>
            <a:gdLst/>
            <a:ahLst/>
            <a:cxnLst/>
            <a:rect l="l" t="t" r="r" b="b"/>
            <a:pathLst>
              <a:path w="1372107" h="726452">
                <a:moveTo>
                  <a:pt x="0" y="726452"/>
                </a:moveTo>
                <a:lnTo>
                  <a:pt x="1372107" y="726452"/>
                </a:lnTo>
                <a:lnTo>
                  <a:pt x="1372107" y="0"/>
                </a:lnTo>
                <a:lnTo>
                  <a:pt x="0" y="0"/>
                </a:lnTo>
                <a:lnTo>
                  <a:pt x="0" y="726452"/>
                </a:lnTo>
                <a:close/>
              </a:path>
            </a:pathLst>
          </a:custGeom>
          <a:ln w="12700">
            <a:solidFill>
              <a:srgbClr val="538235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5579745" y="6136360"/>
            <a:ext cx="186448" cy="233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2972435" y="4694047"/>
            <a:ext cx="11175" cy="2055384"/>
          </a:xfrm>
          <a:custGeom>
            <a:avLst/>
            <a:gdLst/>
            <a:ahLst/>
            <a:cxnLst/>
            <a:rect l="l" t="t" r="r" b="b"/>
            <a:pathLst>
              <a:path w="11175" h="2055384">
                <a:moveTo>
                  <a:pt x="0" y="0"/>
                </a:moveTo>
                <a:lnTo>
                  <a:pt x="11175" y="2055384"/>
                </a:lnTo>
              </a:path>
            </a:pathLst>
          </a:custGeom>
          <a:ln w="28575">
            <a:solidFill>
              <a:srgbClr val="BE900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2815590" y="4618990"/>
            <a:ext cx="153670" cy="132334"/>
          </a:xfrm>
          <a:custGeom>
            <a:avLst/>
            <a:gdLst/>
            <a:ahLst/>
            <a:cxnLst/>
            <a:rect l="l" t="t" r="r" b="b"/>
            <a:pathLst>
              <a:path w="153670" h="132334">
                <a:moveTo>
                  <a:pt x="34798" y="74041"/>
                </a:moveTo>
                <a:lnTo>
                  <a:pt x="80155" y="78574"/>
                </a:lnTo>
                <a:lnTo>
                  <a:pt x="152019" y="82677"/>
                </a:lnTo>
                <a:lnTo>
                  <a:pt x="153670" y="54229"/>
                </a:lnTo>
                <a:lnTo>
                  <a:pt x="81825" y="50054"/>
                </a:lnTo>
                <a:lnTo>
                  <a:pt x="29083" y="46990"/>
                </a:lnTo>
                <a:lnTo>
                  <a:pt x="27432" y="75565"/>
                </a:lnTo>
                <a:lnTo>
                  <a:pt x="103124" y="128016"/>
                </a:lnTo>
                <a:lnTo>
                  <a:pt x="109601" y="132334"/>
                </a:lnTo>
                <a:lnTo>
                  <a:pt x="118491" y="130556"/>
                </a:lnTo>
                <a:lnTo>
                  <a:pt x="122936" y="124079"/>
                </a:lnTo>
                <a:lnTo>
                  <a:pt x="127254" y="117475"/>
                </a:lnTo>
                <a:lnTo>
                  <a:pt x="125476" y="108585"/>
                </a:lnTo>
                <a:lnTo>
                  <a:pt x="118872" y="104267"/>
                </a:lnTo>
                <a:lnTo>
                  <a:pt x="80155" y="78574"/>
                </a:lnTo>
                <a:lnTo>
                  <a:pt x="34798" y="74041"/>
                </a:lnTo>
                <a:lnTo>
                  <a:pt x="36195" y="49403"/>
                </a:lnTo>
                <a:lnTo>
                  <a:pt x="56580" y="62930"/>
                </a:lnTo>
                <a:lnTo>
                  <a:pt x="34798" y="74041"/>
                </a:lnTo>
                <a:close/>
              </a:path>
              <a:path w="153670" h="132334">
                <a:moveTo>
                  <a:pt x="103124" y="128016"/>
                </a:moveTo>
                <a:lnTo>
                  <a:pt x="27432" y="75565"/>
                </a:lnTo>
                <a:lnTo>
                  <a:pt x="29083" y="46990"/>
                </a:lnTo>
                <a:lnTo>
                  <a:pt x="81825" y="50054"/>
                </a:lnTo>
                <a:lnTo>
                  <a:pt x="123190" y="28956"/>
                </a:lnTo>
                <a:lnTo>
                  <a:pt x="130302" y="25400"/>
                </a:lnTo>
                <a:lnTo>
                  <a:pt x="133096" y="16891"/>
                </a:lnTo>
                <a:lnTo>
                  <a:pt x="129412" y="9779"/>
                </a:lnTo>
                <a:lnTo>
                  <a:pt x="125857" y="2793"/>
                </a:lnTo>
                <a:lnTo>
                  <a:pt x="117348" y="0"/>
                </a:lnTo>
                <a:lnTo>
                  <a:pt x="110236" y="3556"/>
                </a:lnTo>
                <a:lnTo>
                  <a:pt x="0" y="59690"/>
                </a:lnTo>
                <a:lnTo>
                  <a:pt x="103124" y="128016"/>
                </a:lnTo>
                <a:close/>
              </a:path>
              <a:path w="153670" h="132334">
                <a:moveTo>
                  <a:pt x="56580" y="62930"/>
                </a:moveTo>
                <a:lnTo>
                  <a:pt x="36195" y="49403"/>
                </a:lnTo>
                <a:lnTo>
                  <a:pt x="34798" y="74041"/>
                </a:lnTo>
                <a:lnTo>
                  <a:pt x="56580" y="62930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2977769" y="6628815"/>
            <a:ext cx="2125472" cy="132637"/>
          </a:xfrm>
          <a:custGeom>
            <a:avLst/>
            <a:gdLst/>
            <a:ahLst/>
            <a:cxnLst/>
            <a:rect l="l" t="t" r="r" b="b"/>
            <a:pathLst>
              <a:path w="2125472" h="132637">
                <a:moveTo>
                  <a:pt x="1997964" y="108159"/>
                </a:moveTo>
                <a:lnTo>
                  <a:pt x="1995805" y="116939"/>
                </a:lnTo>
                <a:lnTo>
                  <a:pt x="1999869" y="123699"/>
                </a:lnTo>
                <a:lnTo>
                  <a:pt x="2003933" y="130458"/>
                </a:lnTo>
                <a:lnTo>
                  <a:pt x="2012695" y="132637"/>
                </a:lnTo>
                <a:lnTo>
                  <a:pt x="2019427" y="128565"/>
                </a:lnTo>
                <a:lnTo>
                  <a:pt x="2125472" y="64731"/>
                </a:lnTo>
                <a:lnTo>
                  <a:pt x="2096896" y="50838"/>
                </a:lnTo>
                <a:lnTo>
                  <a:pt x="2097278" y="79413"/>
                </a:lnTo>
                <a:lnTo>
                  <a:pt x="2096896" y="50838"/>
                </a:lnTo>
                <a:lnTo>
                  <a:pt x="2090039" y="77558"/>
                </a:lnTo>
                <a:lnTo>
                  <a:pt x="2044468" y="80153"/>
                </a:lnTo>
                <a:lnTo>
                  <a:pt x="2004695" y="104089"/>
                </a:lnTo>
                <a:lnTo>
                  <a:pt x="1997964" y="108159"/>
                </a:lnTo>
                <a:close/>
              </a:path>
              <a:path w="2125472" h="132637">
                <a:moveTo>
                  <a:pt x="1996820" y="24892"/>
                </a:moveTo>
                <a:lnTo>
                  <a:pt x="2003679" y="28765"/>
                </a:lnTo>
                <a:lnTo>
                  <a:pt x="2044057" y="51579"/>
                </a:lnTo>
                <a:lnTo>
                  <a:pt x="2089784" y="52882"/>
                </a:lnTo>
                <a:lnTo>
                  <a:pt x="2068759" y="65535"/>
                </a:lnTo>
                <a:lnTo>
                  <a:pt x="2044057" y="51579"/>
                </a:lnTo>
                <a:lnTo>
                  <a:pt x="0" y="80251"/>
                </a:lnTo>
                <a:lnTo>
                  <a:pt x="507" y="108823"/>
                </a:lnTo>
                <a:lnTo>
                  <a:pt x="2044468" y="80153"/>
                </a:lnTo>
                <a:lnTo>
                  <a:pt x="2090039" y="77558"/>
                </a:lnTo>
                <a:lnTo>
                  <a:pt x="2096896" y="50838"/>
                </a:lnTo>
                <a:lnTo>
                  <a:pt x="2125472" y="64731"/>
                </a:lnTo>
                <a:lnTo>
                  <a:pt x="2017776" y="3886"/>
                </a:lnTo>
                <a:lnTo>
                  <a:pt x="2010918" y="0"/>
                </a:lnTo>
                <a:lnTo>
                  <a:pt x="2002155" y="2425"/>
                </a:lnTo>
                <a:lnTo>
                  <a:pt x="1998218" y="9296"/>
                </a:lnTo>
                <a:lnTo>
                  <a:pt x="1994408" y="16167"/>
                </a:lnTo>
                <a:lnTo>
                  <a:pt x="1996820" y="24892"/>
                </a:lnTo>
                <a:close/>
              </a:path>
              <a:path w="2125472" h="132637">
                <a:moveTo>
                  <a:pt x="2089784" y="52882"/>
                </a:moveTo>
                <a:lnTo>
                  <a:pt x="2044057" y="51579"/>
                </a:lnTo>
                <a:lnTo>
                  <a:pt x="2068759" y="65535"/>
                </a:lnTo>
                <a:lnTo>
                  <a:pt x="2089784" y="52882"/>
                </a:lnTo>
                <a:close/>
              </a:path>
            </a:pathLst>
          </a:custGeom>
          <a:solidFill>
            <a:srgbClr val="BE9000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6" name="object 86"/>
          <p:cNvSpPr txBox="1"/>
          <p:nvPr/>
        </p:nvSpPr>
        <p:spPr>
          <a:xfrm>
            <a:off x="5094224" y="46005"/>
            <a:ext cx="2255316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D</a:t>
            </a:r>
            <a:r>
              <a:rPr sz="2400" b="1" spc="-9" dirty="0" smtClean="0">
                <a:solidFill>
                  <a:srgbClr val="30909B"/>
                </a:solidFill>
                <a:latin typeface="Arial"/>
                <a:cs typeface="Arial"/>
              </a:rPr>
              <a:t>E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RI</a:t>
            </a:r>
            <a:r>
              <a:rPr sz="2400" b="1" spc="-184" dirty="0" smtClean="0">
                <a:solidFill>
                  <a:srgbClr val="30909B"/>
                </a:solidFill>
                <a:latin typeface="Arial"/>
                <a:cs typeface="Arial"/>
              </a:rPr>
              <a:t>V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A</a:t>
            </a:r>
            <a:r>
              <a:rPr sz="2400" b="1" spc="-9" dirty="0" smtClean="0">
                <a:solidFill>
                  <a:srgbClr val="30909B"/>
                </a:solidFill>
                <a:latin typeface="Arial"/>
                <a:cs typeface="Arial"/>
              </a:rPr>
              <a:t>C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I</a:t>
            </a:r>
            <a:r>
              <a:rPr sz="2400" b="1" spc="4" dirty="0" smtClean="0">
                <a:solidFill>
                  <a:srgbClr val="30909B"/>
                </a:solidFill>
                <a:latin typeface="Arial"/>
                <a:cs typeface="Arial"/>
              </a:rPr>
              <a:t>Ó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N</a:t>
            </a:r>
            <a:r>
              <a:rPr sz="2400" b="1" spc="-69" dirty="0" smtClean="0">
                <a:solidFill>
                  <a:srgbClr val="30909B"/>
                </a:solidFill>
                <a:latin typeface="Arial"/>
                <a:cs typeface="Arial"/>
              </a:rPr>
              <a:t> 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A</a:t>
            </a:r>
            <a:endParaRPr sz="2400"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7351877" y="46005"/>
            <a:ext cx="680720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LAS</a:t>
            </a:r>
            <a:endParaRPr sz="2400">
              <a:latin typeface="Arial"/>
              <a:cs typeface="Aria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8045297" y="46005"/>
            <a:ext cx="2711907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RIAS GRU</a:t>
            </a:r>
            <a:r>
              <a:rPr sz="2400" b="1" spc="-9" dirty="0" smtClean="0">
                <a:solidFill>
                  <a:srgbClr val="30909B"/>
                </a:solidFill>
                <a:latin typeface="Arial"/>
                <a:cs typeface="Arial"/>
              </a:rPr>
              <a:t>P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OS DE</a:t>
            </a:r>
            <a:endParaRPr sz="2400">
              <a:latin typeface="Arial"/>
              <a:cs typeface="Arial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10772038" y="46005"/>
            <a:ext cx="1255572" cy="3302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2555"/>
              </a:lnSpc>
              <a:spcBef>
                <a:spcPts val="127"/>
              </a:spcBef>
            </a:pP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RIE</a:t>
            </a:r>
            <a:r>
              <a:rPr sz="2400" b="1" spc="-9" dirty="0" smtClean="0">
                <a:solidFill>
                  <a:srgbClr val="30909B"/>
                </a:solidFill>
                <a:latin typeface="Arial"/>
                <a:cs typeface="Arial"/>
              </a:rPr>
              <a:t>S</a:t>
            </a:r>
            <a:r>
              <a:rPr sz="2400" b="1" spc="0" dirty="0" smtClean="0">
                <a:solidFill>
                  <a:srgbClr val="30909B"/>
                </a:solidFill>
                <a:latin typeface="Arial"/>
                <a:cs typeface="Arial"/>
              </a:rPr>
              <a:t>GO</a:t>
            </a:r>
            <a:endParaRPr sz="2400">
              <a:latin typeface="Arial"/>
              <a:cs typeface="Aria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2875280" y="646088"/>
            <a:ext cx="838789" cy="31953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ts val="1180"/>
              </a:lnSpc>
              <a:spcBef>
                <a:spcPts val="59"/>
              </a:spcBef>
            </a:pPr>
            <a:r>
              <a:rPr sz="1050" b="1" spc="4" dirty="0" smtClean="0">
                <a:latin typeface="Arial"/>
                <a:cs typeface="Arial"/>
              </a:rPr>
              <a:t>R</a:t>
            </a:r>
            <a:r>
              <a:rPr sz="1050" b="1" spc="0" dirty="0" smtClean="0">
                <a:latin typeface="Arial"/>
                <a:cs typeface="Arial"/>
              </a:rPr>
              <a:t>em</a:t>
            </a:r>
            <a:r>
              <a:rPr sz="1050" b="1" spc="-4" dirty="0" smtClean="0">
                <a:latin typeface="Arial"/>
                <a:cs typeface="Arial"/>
              </a:rPr>
              <a:t>i</a:t>
            </a:r>
            <a:r>
              <a:rPr sz="1050" b="1" spc="0" dirty="0" smtClean="0">
                <a:latin typeface="Arial"/>
                <a:cs typeface="Arial"/>
              </a:rPr>
              <a:t>s</a:t>
            </a:r>
            <a:r>
              <a:rPr sz="1050" b="1" spc="-4" dirty="0" smtClean="0">
                <a:latin typeface="Arial"/>
                <a:cs typeface="Arial"/>
              </a:rPr>
              <a:t>i</a:t>
            </a:r>
            <a:r>
              <a:rPr sz="1050" b="1" spc="0" dirty="0" smtClean="0">
                <a:latin typeface="Arial"/>
                <a:cs typeface="Arial"/>
              </a:rPr>
              <a:t>ón</a:t>
            </a:r>
            <a:r>
              <a:rPr sz="1050" b="1" spc="-24" dirty="0" smtClean="0">
                <a:latin typeface="Arial"/>
                <a:cs typeface="Arial"/>
              </a:rPr>
              <a:t> </a:t>
            </a:r>
            <a:r>
              <a:rPr sz="1050" b="1" spc="0" dirty="0" smtClean="0">
                <a:latin typeface="Arial"/>
                <a:cs typeface="Arial"/>
              </a:rPr>
              <a:t>de</a:t>
            </a:r>
            <a:endParaRPr sz="1050">
              <a:latin typeface="Arial"/>
              <a:cs typeface="Arial"/>
            </a:endParaRPr>
          </a:p>
          <a:p>
            <a:pPr marL="69087" marR="20116">
              <a:lnSpc>
                <a:spcPct val="95825"/>
              </a:lnSpc>
            </a:pPr>
            <a:r>
              <a:rPr sz="1050" b="1" spc="0" dirty="0" smtClean="0">
                <a:latin typeface="Arial"/>
                <a:cs typeface="Arial"/>
              </a:rPr>
              <a:t>ot</a:t>
            </a:r>
            <a:r>
              <a:rPr sz="1050" b="1" spc="-4" dirty="0" smtClean="0">
                <a:latin typeface="Arial"/>
                <a:cs typeface="Arial"/>
              </a:rPr>
              <a:t>r</a:t>
            </a:r>
            <a:r>
              <a:rPr sz="1050" b="1" spc="0" dirty="0" smtClean="0">
                <a:latin typeface="Arial"/>
                <a:cs typeface="Arial"/>
              </a:rPr>
              <a:t>as </a:t>
            </a:r>
            <a:r>
              <a:rPr sz="1050" b="1" spc="4" dirty="0" smtClean="0">
                <a:latin typeface="Arial"/>
                <a:cs typeface="Arial"/>
              </a:rPr>
              <a:t>R</a:t>
            </a:r>
            <a:r>
              <a:rPr sz="1050" b="1" spc="-4" dirty="0" smtClean="0">
                <a:latin typeface="Arial"/>
                <a:cs typeface="Arial"/>
              </a:rPr>
              <a:t>I</a:t>
            </a:r>
            <a:r>
              <a:rPr sz="1050" b="1" spc="-29" dirty="0" smtClean="0">
                <a:latin typeface="Arial"/>
                <a:cs typeface="Arial"/>
              </a:rPr>
              <a:t>A</a:t>
            </a:r>
            <a:r>
              <a:rPr sz="1050" b="1" spc="0" dirty="0" smtClean="0">
                <a:latin typeface="Arial"/>
                <a:cs typeface="Arial"/>
              </a:rPr>
              <a:t>S</a:t>
            </a:r>
            <a:endParaRPr sz="1050">
              <a:latin typeface="Arial"/>
              <a:cs typeface="Aria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6330823" y="698539"/>
            <a:ext cx="780048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0045" marR="69908" algn="ctr">
              <a:lnSpc>
                <a:spcPts val="1180"/>
              </a:lnSpc>
              <a:spcBef>
                <a:spcPts val="59"/>
              </a:spcBef>
            </a:pPr>
            <a:r>
              <a:rPr sz="1050" b="1" spc="4" dirty="0" smtClean="0">
                <a:latin typeface="Arial"/>
                <a:cs typeface="Arial"/>
              </a:rPr>
              <a:t>D</a:t>
            </a:r>
            <a:r>
              <a:rPr sz="1050" b="1" spc="0" dirty="0" smtClean="0">
                <a:latin typeface="Arial"/>
                <a:cs typeface="Arial"/>
              </a:rPr>
              <a:t>eman</a:t>
            </a:r>
            <a:r>
              <a:rPr sz="1050" b="1" spc="4" dirty="0" smtClean="0">
                <a:latin typeface="Arial"/>
                <a:cs typeface="Arial"/>
              </a:rPr>
              <a:t>d</a:t>
            </a:r>
            <a:r>
              <a:rPr sz="1050" b="1" spc="0" dirty="0" smtClean="0">
                <a:latin typeface="Arial"/>
                <a:cs typeface="Arial"/>
              </a:rPr>
              <a:t>a</a:t>
            </a:r>
            <a:endParaRPr sz="1050">
              <a:latin typeface="Arial"/>
              <a:cs typeface="Arial"/>
            </a:endParaRPr>
          </a:p>
          <a:p>
            <a:pPr algn="ctr">
              <a:lnSpc>
                <a:spcPct val="95825"/>
              </a:lnSpc>
            </a:pPr>
            <a:r>
              <a:rPr sz="1050" b="1" spc="0" dirty="0" smtClean="0">
                <a:latin typeface="Arial"/>
                <a:cs typeface="Arial"/>
              </a:rPr>
              <a:t>es</a:t>
            </a:r>
            <a:r>
              <a:rPr sz="1050" b="1" spc="4" dirty="0" smtClean="0">
                <a:latin typeface="Arial"/>
                <a:cs typeface="Arial"/>
              </a:rPr>
              <a:t>p</a:t>
            </a:r>
            <a:r>
              <a:rPr sz="1050" b="1" spc="0" dirty="0" smtClean="0">
                <a:latin typeface="Arial"/>
                <a:cs typeface="Arial"/>
              </a:rPr>
              <a:t>o</a:t>
            </a:r>
            <a:r>
              <a:rPr sz="1050" b="1" spc="4" dirty="0" smtClean="0">
                <a:latin typeface="Arial"/>
                <a:cs typeface="Arial"/>
              </a:rPr>
              <a:t>n</a:t>
            </a:r>
            <a:r>
              <a:rPr sz="1050" b="1" spc="-4" dirty="0" smtClean="0">
                <a:latin typeface="Arial"/>
                <a:cs typeface="Arial"/>
              </a:rPr>
              <a:t>t</a:t>
            </a:r>
            <a:r>
              <a:rPr sz="1050" b="1" spc="0" dirty="0" smtClean="0">
                <a:latin typeface="Arial"/>
                <a:cs typeface="Arial"/>
              </a:rPr>
              <a:t>án</a:t>
            </a:r>
            <a:r>
              <a:rPr sz="1050" b="1" spc="-9" dirty="0" smtClean="0">
                <a:latin typeface="Arial"/>
                <a:cs typeface="Arial"/>
              </a:rPr>
              <a:t>e</a:t>
            </a:r>
            <a:r>
              <a:rPr sz="1050" b="1" spc="0" dirty="0" smtClean="0">
                <a:latin typeface="Arial"/>
                <a:cs typeface="Arial"/>
              </a:rPr>
              <a:t>a</a:t>
            </a:r>
            <a:endParaRPr sz="1050">
              <a:latin typeface="Arial"/>
              <a:cs typeface="Aria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8235188" y="729908"/>
            <a:ext cx="2111914" cy="319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ts val="1180"/>
              </a:lnSpc>
              <a:spcBef>
                <a:spcPts val="59"/>
              </a:spcBef>
            </a:pPr>
            <a:r>
              <a:rPr sz="1050" b="1" spc="4" dirty="0" smtClean="0">
                <a:latin typeface="Arial"/>
                <a:cs typeface="Arial"/>
              </a:rPr>
              <a:t>C</a:t>
            </a:r>
            <a:r>
              <a:rPr sz="1050" b="1" spc="0" dirty="0" smtClean="0">
                <a:latin typeface="Arial"/>
                <a:cs typeface="Arial"/>
              </a:rPr>
              <a:t>ana</a:t>
            </a:r>
            <a:r>
              <a:rPr sz="1050" b="1" spc="-4" dirty="0" smtClean="0">
                <a:latin typeface="Arial"/>
                <a:cs typeface="Arial"/>
              </a:rPr>
              <a:t>li</a:t>
            </a:r>
            <a:r>
              <a:rPr sz="1050" b="1" spc="0" dirty="0" smtClean="0">
                <a:latin typeface="Arial"/>
                <a:cs typeface="Arial"/>
              </a:rPr>
              <a:t>zac</a:t>
            </a:r>
            <a:r>
              <a:rPr sz="1050" b="1" spc="-4" dirty="0" smtClean="0">
                <a:latin typeface="Arial"/>
                <a:cs typeface="Arial"/>
              </a:rPr>
              <a:t>i</a:t>
            </a:r>
            <a:r>
              <a:rPr sz="1050" b="1" spc="0" dirty="0" smtClean="0">
                <a:latin typeface="Arial"/>
                <a:cs typeface="Arial"/>
              </a:rPr>
              <a:t>ón</a:t>
            </a:r>
            <a:r>
              <a:rPr sz="1050" b="1" spc="-44" dirty="0" smtClean="0">
                <a:latin typeface="Arial"/>
                <a:cs typeface="Arial"/>
              </a:rPr>
              <a:t> </a:t>
            </a:r>
            <a:r>
              <a:rPr sz="1050" b="1" spc="0" dirty="0" smtClean="0">
                <a:latin typeface="Arial"/>
                <a:cs typeface="Arial"/>
              </a:rPr>
              <a:t>p</a:t>
            </a:r>
            <a:r>
              <a:rPr sz="1050" b="1" spc="4" dirty="0" smtClean="0">
                <a:latin typeface="Arial"/>
                <a:cs typeface="Arial"/>
              </a:rPr>
              <a:t>o</a:t>
            </a:r>
            <a:r>
              <a:rPr sz="1050" b="1" spc="0" dirty="0" smtClean="0">
                <a:latin typeface="Arial"/>
                <a:cs typeface="Arial"/>
              </a:rPr>
              <a:t>r</a:t>
            </a:r>
            <a:r>
              <a:rPr sz="1050" b="1" spc="-14" dirty="0" smtClean="0">
                <a:latin typeface="Arial"/>
                <a:cs typeface="Arial"/>
              </a:rPr>
              <a:t> </a:t>
            </a:r>
            <a:r>
              <a:rPr sz="1050" b="1" spc="-4" dirty="0" smtClean="0">
                <a:latin typeface="Arial"/>
                <a:cs typeface="Arial"/>
              </a:rPr>
              <a:t>l</a:t>
            </a:r>
            <a:r>
              <a:rPr sz="1050" b="1" spc="0" dirty="0" smtClean="0">
                <a:latin typeface="Arial"/>
                <a:cs typeface="Arial"/>
              </a:rPr>
              <a:t>a comuni</a:t>
            </a:r>
            <a:r>
              <a:rPr sz="1050" b="1" spc="-9" dirty="0" smtClean="0">
                <a:latin typeface="Arial"/>
                <a:cs typeface="Arial"/>
              </a:rPr>
              <a:t>d</a:t>
            </a:r>
            <a:r>
              <a:rPr sz="1050" b="1" spc="0" dirty="0" smtClean="0">
                <a:latin typeface="Arial"/>
                <a:cs typeface="Arial"/>
              </a:rPr>
              <a:t>ad</a:t>
            </a:r>
            <a:r>
              <a:rPr sz="1050" b="1" spc="-44" dirty="0" smtClean="0">
                <a:latin typeface="Arial"/>
                <a:cs typeface="Arial"/>
              </a:rPr>
              <a:t> </a:t>
            </a:r>
            <a:r>
              <a:rPr sz="1050" b="1" spc="0" dirty="0" smtClean="0">
                <a:latin typeface="Arial"/>
                <a:cs typeface="Arial"/>
              </a:rPr>
              <a:t>o</a:t>
            </a:r>
            <a:endParaRPr sz="1050">
              <a:latin typeface="Arial"/>
              <a:cs typeface="Arial"/>
            </a:endParaRPr>
          </a:p>
          <a:p>
            <a:pPr marL="456285" marR="466002" algn="ctr">
              <a:lnSpc>
                <a:spcPct val="95825"/>
              </a:lnSpc>
            </a:pPr>
            <a:r>
              <a:rPr sz="1050" b="1" spc="0" dirty="0" smtClean="0">
                <a:latin typeface="Arial"/>
                <a:cs typeface="Arial"/>
              </a:rPr>
              <a:t>ser</a:t>
            </a:r>
            <a:r>
              <a:rPr sz="1050" b="1" spc="-14" dirty="0" smtClean="0">
                <a:latin typeface="Arial"/>
                <a:cs typeface="Arial"/>
              </a:rPr>
              <a:t>v</a:t>
            </a:r>
            <a:r>
              <a:rPr sz="1050" b="1" spc="-4" dirty="0" smtClean="0">
                <a:latin typeface="Arial"/>
                <a:cs typeface="Arial"/>
              </a:rPr>
              <a:t>i</a:t>
            </a:r>
            <a:r>
              <a:rPr sz="1050" b="1" spc="0" dirty="0" smtClean="0">
                <a:latin typeface="Arial"/>
                <a:cs typeface="Arial"/>
              </a:rPr>
              <a:t>c</a:t>
            </a:r>
            <a:r>
              <a:rPr sz="1050" b="1" spc="-4" dirty="0" smtClean="0">
                <a:latin typeface="Arial"/>
                <a:cs typeface="Arial"/>
              </a:rPr>
              <a:t>i</a:t>
            </a:r>
            <a:r>
              <a:rPr sz="1050" b="1" spc="0" dirty="0" smtClean="0">
                <a:latin typeface="Arial"/>
                <a:cs typeface="Arial"/>
              </a:rPr>
              <a:t>os soc</a:t>
            </a:r>
            <a:r>
              <a:rPr sz="1050" b="1" spc="-4" dirty="0" smtClean="0">
                <a:latin typeface="Arial"/>
                <a:cs typeface="Arial"/>
              </a:rPr>
              <a:t>i</a:t>
            </a:r>
            <a:r>
              <a:rPr sz="1050" b="1" spc="0" dirty="0" smtClean="0">
                <a:latin typeface="Arial"/>
                <a:cs typeface="Arial"/>
              </a:rPr>
              <a:t>a</a:t>
            </a:r>
            <a:r>
              <a:rPr sz="1050" b="1" spc="-4" dirty="0" smtClean="0">
                <a:latin typeface="Arial"/>
                <a:cs typeface="Arial"/>
              </a:rPr>
              <a:t>l</a:t>
            </a:r>
            <a:r>
              <a:rPr sz="1050" b="1" spc="0" dirty="0" smtClean="0">
                <a:latin typeface="Arial"/>
                <a:cs typeface="Arial"/>
              </a:rPr>
              <a:t>es</a:t>
            </a:r>
            <a:endParaRPr sz="105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2124202" y="2507845"/>
            <a:ext cx="708061" cy="1930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indent="277368">
              <a:lnSpc>
                <a:spcPct val="100041"/>
              </a:lnSpc>
              <a:spcBef>
                <a:spcPts val="20"/>
              </a:spcBef>
            </a:pP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 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M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9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-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 p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al</a:t>
            </a:r>
            <a:endParaRPr sz="600">
              <a:latin typeface="Arial"/>
              <a:cs typeface="Aria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4886071" y="2754733"/>
            <a:ext cx="645196" cy="1930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85851" indent="-73151">
              <a:lnSpc>
                <a:spcPct val="100041"/>
              </a:lnSpc>
              <a:spcBef>
                <a:spcPts val="20"/>
              </a:spcBef>
            </a:pP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 </a:t>
            </a:r>
            <a:r>
              <a:rPr sz="600" b="1" spc="1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a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l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aci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es 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nu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c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al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endParaRPr sz="600">
              <a:latin typeface="Arial"/>
              <a:cs typeface="Aria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2143125" y="2816328"/>
            <a:ext cx="645196" cy="1930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80339" indent="-167639">
              <a:lnSpc>
                <a:spcPct val="100041"/>
              </a:lnSpc>
              <a:spcBef>
                <a:spcPts val="20"/>
              </a:spcBef>
            </a:pP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 </a:t>
            </a:r>
            <a:r>
              <a:rPr sz="600" b="1" spc="1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a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l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aci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es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b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u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cal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endParaRPr sz="600">
              <a:latin typeface="Arial"/>
              <a:cs typeface="Aria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2128266" y="3104872"/>
            <a:ext cx="645196" cy="1930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57479" indent="-144779">
              <a:lnSpc>
                <a:spcPct val="100041"/>
              </a:lnSpc>
              <a:spcBef>
                <a:spcPts val="20"/>
              </a:spcBef>
            </a:pP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 </a:t>
            </a:r>
            <a:r>
              <a:rPr sz="600" b="1" spc="1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a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l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aci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es a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u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d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v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as</a:t>
            </a:r>
            <a:endParaRPr sz="600">
              <a:latin typeface="Arial"/>
              <a:cs typeface="Aria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880610" y="3143988"/>
            <a:ext cx="728559" cy="1930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48336" indent="-135636">
              <a:lnSpc>
                <a:spcPct val="100041"/>
              </a:lnSpc>
              <a:spcBef>
                <a:spcPts val="20"/>
              </a:spcBef>
            </a:pP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</a:t>
            </a:r>
            <a:r>
              <a:rPr sz="600" b="1" spc="9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Ca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d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v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asc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u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l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a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 a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og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é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c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</a:t>
            </a:r>
            <a:endParaRPr sz="600">
              <a:latin typeface="Arial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2114550" y="3510256"/>
            <a:ext cx="645196" cy="1930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72719" indent="-160019">
              <a:lnSpc>
                <a:spcPct val="100041"/>
              </a:lnSpc>
              <a:spcBef>
                <a:spcPts val="20"/>
              </a:spcBef>
            </a:pP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 </a:t>
            </a:r>
            <a:r>
              <a:rPr sz="600" b="1" spc="1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a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l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aci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es 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v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u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al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endParaRPr sz="600">
              <a:latin typeface="Arial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2131568" y="3929356"/>
            <a:ext cx="645196" cy="1930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85851" indent="-73151">
              <a:lnSpc>
                <a:spcPct val="100041"/>
              </a:lnSpc>
              <a:spcBef>
                <a:spcPts val="20"/>
              </a:spcBef>
            </a:pP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 </a:t>
            </a:r>
            <a:r>
              <a:rPr sz="600" b="1" spc="1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a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l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aci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es 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nu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c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al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endParaRPr sz="600">
              <a:latin typeface="Arial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892167" y="4190094"/>
            <a:ext cx="763930" cy="19328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6016" marR="130708" algn="ctr">
              <a:lnSpc>
                <a:spcPct val="95825"/>
              </a:lnSpc>
              <a:spcBef>
                <a:spcPts val="25"/>
              </a:spcBef>
            </a:pP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 </a:t>
            </a:r>
            <a:r>
              <a:rPr sz="600" b="1" spc="1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ies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g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-19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endParaRPr sz="600">
              <a:latin typeface="Arial"/>
              <a:cs typeface="Arial"/>
            </a:endParaRPr>
          </a:p>
          <a:p>
            <a:pPr algn="ctr">
              <a:lnSpc>
                <a:spcPct val="95825"/>
              </a:lnSpc>
              <a:spcBef>
                <a:spcPts val="30"/>
              </a:spcBef>
            </a:pP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p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ese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cia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 d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cá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cer</a:t>
            </a:r>
            <a:endParaRPr sz="600">
              <a:latin typeface="Arial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2094102" y="4356076"/>
            <a:ext cx="731088" cy="28447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28" marR="6128" indent="3733" algn="ctr">
              <a:lnSpc>
                <a:spcPct val="100041"/>
              </a:lnSpc>
              <a:spcBef>
                <a:spcPts val="20"/>
              </a:spcBef>
            </a:pP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 </a:t>
            </a:r>
            <a:r>
              <a:rPr sz="600" b="1" spc="1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p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ob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l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m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as</a:t>
            </a:r>
            <a:r>
              <a:rPr sz="600" b="1" spc="-19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y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as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to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rn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en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al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u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d 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m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al</a:t>
            </a:r>
            <a:endParaRPr sz="600">
              <a:latin typeface="Arial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2144395" y="4895572"/>
            <a:ext cx="576326" cy="28448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128" marR="6128" indent="0" algn="ctr">
              <a:lnSpc>
                <a:spcPct val="100041"/>
              </a:lnSpc>
              <a:spcBef>
                <a:spcPts val="20"/>
              </a:spcBef>
            </a:pP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 </a:t>
            </a:r>
            <a:r>
              <a:rPr sz="600" b="1" spc="1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as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to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rn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 as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ci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ado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r>
              <a:rPr sz="600" b="1" spc="-29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al c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um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 SP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</a:t>
            </a:r>
            <a:endParaRPr sz="600">
              <a:latin typeface="Arial"/>
              <a:cs typeface="Aria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2159000" y="5262602"/>
            <a:ext cx="576478" cy="10160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20"/>
              </a:spcBef>
            </a:pP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 </a:t>
            </a:r>
            <a:r>
              <a:rPr sz="600" b="1" spc="1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V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l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ci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a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endParaRPr sz="600">
              <a:latin typeface="Arial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908042" y="5549723"/>
            <a:ext cx="632242" cy="1930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indent="68580">
              <a:lnSpc>
                <a:spcPct val="100041"/>
              </a:lnSpc>
              <a:spcBef>
                <a:spcPts val="20"/>
              </a:spcBef>
            </a:pP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 </a:t>
            </a:r>
            <a:r>
              <a:rPr sz="600" b="1" spc="1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g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-1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o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p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ese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cia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 d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 I</a:t>
            </a:r>
            <a:r>
              <a:rPr sz="600" b="1" spc="1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endParaRPr sz="600">
              <a:latin typeface="Arial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2163826" y="5654879"/>
            <a:ext cx="527213" cy="19304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>
              <a:lnSpc>
                <a:spcPct val="95825"/>
              </a:lnSpc>
              <a:spcBef>
                <a:spcPts val="20"/>
              </a:spcBef>
            </a:pP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 </a:t>
            </a:r>
            <a:r>
              <a:rPr sz="600" b="1" spc="1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al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u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d</a:t>
            </a:r>
            <a:r>
              <a:rPr sz="600" b="1" spc="-14" dirty="0" smtClean="0">
                <a:solidFill>
                  <a:srgbClr val="006FC0"/>
                </a:solidFill>
                <a:latin typeface="Arial"/>
                <a:cs typeface="Arial"/>
              </a:rPr>
              <a:t>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d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endParaRPr sz="600">
              <a:latin typeface="Arial"/>
              <a:cs typeface="Arial"/>
            </a:endParaRPr>
          </a:p>
          <a:p>
            <a:pPr marL="58419" marR="13143">
              <a:lnSpc>
                <a:spcPct val="95825"/>
              </a:lnSpc>
              <a:spcBef>
                <a:spcPts val="30"/>
              </a:spcBef>
            </a:pPr>
            <a:r>
              <a:rPr sz="600" b="1" spc="14" dirty="0" smtClean="0">
                <a:solidFill>
                  <a:srgbClr val="006FC0"/>
                </a:solidFill>
                <a:latin typeface="Arial"/>
                <a:cs typeface="Arial"/>
              </a:rPr>
              <a:t>T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b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aj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ado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endParaRPr sz="600">
              <a:latin typeface="Arial"/>
              <a:cs typeface="Aria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113534" y="6020639"/>
            <a:ext cx="594904" cy="19303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2700" indent="85343">
              <a:lnSpc>
                <a:spcPct val="100041"/>
              </a:lnSpc>
              <a:spcBef>
                <a:spcPts val="20"/>
              </a:spcBef>
            </a:pP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-9" dirty="0" smtClean="0">
                <a:solidFill>
                  <a:srgbClr val="006FC0"/>
                </a:solidFill>
                <a:latin typeface="Arial"/>
                <a:cs typeface="Arial"/>
              </a:rPr>
              <a:t>v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c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 y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p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ce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d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m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to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endParaRPr sz="60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192780" y="6149314"/>
            <a:ext cx="1295654" cy="2308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4" name="object 64"/>
          <p:cNvSpPr txBox="1"/>
          <p:nvPr/>
        </p:nvSpPr>
        <p:spPr>
          <a:xfrm>
            <a:off x="5248402" y="6036835"/>
            <a:ext cx="1372107" cy="72645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00"/>
              </a:lnSpc>
              <a:spcBef>
                <a:spcPts val="10"/>
              </a:spcBef>
            </a:pPr>
            <a:endParaRPr sz="600"/>
          </a:p>
          <a:p>
            <a:pPr marL="811657" marR="89014">
              <a:lnSpc>
                <a:spcPts val="804"/>
              </a:lnSpc>
            </a:pPr>
            <a:r>
              <a:rPr sz="700" b="1" dirty="0" smtClean="0">
                <a:latin typeface="Arial"/>
                <a:cs typeface="Arial"/>
              </a:rPr>
              <a:t>E</a:t>
            </a:r>
            <a:r>
              <a:rPr sz="700" b="1" spc="-4" dirty="0" smtClean="0">
                <a:latin typeface="Arial"/>
                <a:cs typeface="Arial"/>
              </a:rPr>
              <a:t>s</a:t>
            </a:r>
            <a:r>
              <a:rPr sz="700" b="1" spc="0" dirty="0" smtClean="0">
                <a:latin typeface="Arial"/>
                <a:cs typeface="Arial"/>
              </a:rPr>
              <a:t>t</a:t>
            </a:r>
            <a:r>
              <a:rPr sz="700" b="1" spc="-4" dirty="0" smtClean="0">
                <a:latin typeface="Arial"/>
                <a:cs typeface="Arial"/>
              </a:rPr>
              <a:t>r</a:t>
            </a:r>
            <a:r>
              <a:rPr sz="700" b="1" spc="4" dirty="0" smtClean="0">
                <a:latin typeface="Arial"/>
                <a:cs typeface="Arial"/>
              </a:rPr>
              <a:t>u</a:t>
            </a:r>
            <a:r>
              <a:rPr sz="700" b="1" spc="-4" dirty="0" smtClean="0">
                <a:latin typeface="Arial"/>
                <a:cs typeface="Arial"/>
              </a:rPr>
              <a:t>c</a:t>
            </a:r>
            <a:r>
              <a:rPr sz="700" b="1" spc="0" dirty="0" smtClean="0">
                <a:latin typeface="Arial"/>
                <a:cs typeface="Arial"/>
              </a:rPr>
              <a:t>t</a:t>
            </a:r>
            <a:r>
              <a:rPr sz="700" b="1" spc="4" dirty="0" smtClean="0">
                <a:latin typeface="Arial"/>
                <a:cs typeface="Arial"/>
              </a:rPr>
              <a:t>u</a:t>
            </a:r>
            <a:r>
              <a:rPr sz="700" b="1" spc="-4" dirty="0" smtClean="0">
                <a:latin typeface="Arial"/>
                <a:cs typeface="Arial"/>
              </a:rPr>
              <a:t>r</a:t>
            </a:r>
            <a:r>
              <a:rPr sz="700" b="1" spc="0" dirty="0" smtClean="0">
                <a:latin typeface="Arial"/>
                <a:cs typeface="Arial"/>
              </a:rPr>
              <a:t>a </a:t>
            </a:r>
            <a:r>
              <a:rPr sz="700" b="1" spc="-4" dirty="0" smtClean="0">
                <a:latin typeface="Arial"/>
                <a:cs typeface="Arial"/>
              </a:rPr>
              <a:t>D</a:t>
            </a:r>
            <a:r>
              <a:rPr sz="700" b="1" spc="4" dirty="0" smtClean="0">
                <a:latin typeface="Arial"/>
                <a:cs typeface="Arial"/>
              </a:rPr>
              <a:t>in</a:t>
            </a:r>
            <a:r>
              <a:rPr sz="700" b="1" spc="-4" dirty="0" smtClean="0">
                <a:latin typeface="Arial"/>
                <a:cs typeface="Arial"/>
              </a:rPr>
              <a:t>ám</a:t>
            </a:r>
            <a:r>
              <a:rPr sz="700" b="1" spc="4" dirty="0" smtClean="0">
                <a:latin typeface="Arial"/>
                <a:cs typeface="Arial"/>
              </a:rPr>
              <a:t>i</a:t>
            </a:r>
            <a:r>
              <a:rPr sz="700" b="1" spc="-4" dirty="0" smtClean="0">
                <a:latin typeface="Arial"/>
                <a:cs typeface="Arial"/>
              </a:rPr>
              <a:t>c</a:t>
            </a:r>
            <a:r>
              <a:rPr sz="700" b="1" spc="0" dirty="0" smtClean="0">
                <a:latin typeface="Arial"/>
                <a:cs typeface="Arial"/>
              </a:rPr>
              <a:t>a </a:t>
            </a:r>
            <a:r>
              <a:rPr sz="700" b="1" spc="-4" dirty="0" smtClean="0">
                <a:latin typeface="Arial"/>
                <a:cs typeface="Arial"/>
              </a:rPr>
              <a:t>Re</a:t>
            </a:r>
            <a:r>
              <a:rPr sz="700" b="1" spc="4" dirty="0" smtClean="0">
                <a:latin typeface="Arial"/>
                <a:cs typeface="Arial"/>
              </a:rPr>
              <a:t>d</a:t>
            </a:r>
            <a:r>
              <a:rPr sz="700" b="1" spc="-4" dirty="0" smtClean="0">
                <a:latin typeface="Arial"/>
                <a:cs typeface="Arial"/>
              </a:rPr>
              <a:t>e</a:t>
            </a:r>
            <a:r>
              <a:rPr sz="700" b="1" spc="0" dirty="0" smtClean="0">
                <a:latin typeface="Arial"/>
                <a:cs typeface="Arial"/>
              </a:rPr>
              <a:t>s</a:t>
            </a:r>
            <a:endParaRPr sz="700">
              <a:latin typeface="Arial"/>
              <a:cs typeface="Arial"/>
            </a:endParaRPr>
          </a:p>
          <a:p>
            <a:pPr marL="55752">
              <a:lnSpc>
                <a:spcPct val="95825"/>
              </a:lnSpc>
              <a:spcBef>
                <a:spcPts val="198"/>
              </a:spcBef>
            </a:pPr>
            <a:r>
              <a:rPr sz="700" b="1" spc="4" dirty="0" smtClean="0">
                <a:latin typeface="Arial"/>
                <a:cs typeface="Arial"/>
              </a:rPr>
              <a:t>Id</a:t>
            </a:r>
            <a:r>
              <a:rPr sz="700" b="1" spc="-4" dirty="0" smtClean="0">
                <a:latin typeface="Arial"/>
                <a:cs typeface="Arial"/>
              </a:rPr>
              <a:t>e</a:t>
            </a:r>
            <a:r>
              <a:rPr sz="700" b="1" spc="4" dirty="0" smtClean="0">
                <a:latin typeface="Arial"/>
                <a:cs typeface="Arial"/>
              </a:rPr>
              <a:t>n</a:t>
            </a:r>
            <a:r>
              <a:rPr sz="700" b="1" spc="0" dirty="0" smtClean="0">
                <a:latin typeface="Arial"/>
                <a:cs typeface="Arial"/>
              </a:rPr>
              <a:t>t</a:t>
            </a:r>
            <a:r>
              <a:rPr sz="700" b="1" spc="4" dirty="0" smtClean="0">
                <a:latin typeface="Arial"/>
                <a:cs typeface="Arial"/>
              </a:rPr>
              <a:t>i</a:t>
            </a:r>
            <a:r>
              <a:rPr sz="700" b="1" spc="0" dirty="0" smtClean="0">
                <a:latin typeface="Arial"/>
                <a:cs typeface="Arial"/>
              </a:rPr>
              <a:t>f</a:t>
            </a:r>
            <a:r>
              <a:rPr sz="700" b="1" spc="4" dirty="0" smtClean="0">
                <a:latin typeface="Arial"/>
                <a:cs typeface="Arial"/>
              </a:rPr>
              <a:t>i</a:t>
            </a:r>
            <a:r>
              <a:rPr sz="700" b="1" spc="-4" dirty="0" smtClean="0">
                <a:latin typeface="Arial"/>
                <a:cs typeface="Arial"/>
              </a:rPr>
              <a:t>cac</a:t>
            </a:r>
            <a:r>
              <a:rPr sz="700" b="1" spc="4" dirty="0" smtClean="0">
                <a:latin typeface="Arial"/>
                <a:cs typeface="Arial"/>
              </a:rPr>
              <a:t>ió</a:t>
            </a:r>
            <a:r>
              <a:rPr sz="700" b="1" spc="0" dirty="0" smtClean="0">
                <a:latin typeface="Arial"/>
                <a:cs typeface="Arial"/>
              </a:rPr>
              <a:t>n</a:t>
            </a:r>
            <a:r>
              <a:rPr sz="700" b="1" spc="94" dirty="0" smtClean="0">
                <a:latin typeface="Arial"/>
                <a:cs typeface="Arial"/>
              </a:rPr>
              <a:t> </a:t>
            </a:r>
            <a:r>
              <a:rPr sz="700" b="1" spc="4" dirty="0" smtClean="0">
                <a:latin typeface="Arial"/>
                <a:cs typeface="Arial"/>
              </a:rPr>
              <a:t>d</a:t>
            </a:r>
            <a:r>
              <a:rPr sz="700" b="1" spc="0" dirty="0" smtClean="0">
                <a:latin typeface="Arial"/>
                <a:cs typeface="Arial"/>
              </a:rPr>
              <a:t>e</a:t>
            </a:r>
            <a:endParaRPr sz="700">
              <a:latin typeface="Arial"/>
              <a:cs typeface="Arial"/>
            </a:endParaRPr>
          </a:p>
          <a:p>
            <a:pPr marL="55752">
              <a:lnSpc>
                <a:spcPct val="95825"/>
              </a:lnSpc>
              <a:spcBef>
                <a:spcPts val="60"/>
              </a:spcBef>
            </a:pPr>
            <a:r>
              <a:rPr sz="700" b="1" spc="-4" dirty="0" smtClean="0">
                <a:latin typeface="Arial"/>
                <a:cs typeface="Arial"/>
              </a:rPr>
              <a:t>s</a:t>
            </a:r>
            <a:r>
              <a:rPr sz="700" b="1" spc="0" dirty="0" smtClean="0">
                <a:latin typeface="Arial"/>
                <a:cs typeface="Arial"/>
              </a:rPr>
              <a:t>itu</a:t>
            </a:r>
            <a:r>
              <a:rPr sz="700" b="1" spc="-4" dirty="0" smtClean="0">
                <a:latin typeface="Arial"/>
                <a:cs typeface="Arial"/>
              </a:rPr>
              <a:t>ac</a:t>
            </a:r>
            <a:r>
              <a:rPr sz="700" b="1" spc="0" dirty="0" smtClean="0">
                <a:latin typeface="Arial"/>
                <a:cs typeface="Arial"/>
              </a:rPr>
              <a:t>ion</a:t>
            </a:r>
            <a:r>
              <a:rPr sz="700" b="1" spc="-4" dirty="0" smtClean="0">
                <a:latin typeface="Arial"/>
                <a:cs typeface="Arial"/>
              </a:rPr>
              <a:t>e</a:t>
            </a:r>
            <a:r>
              <a:rPr sz="700" b="1" spc="0" dirty="0" smtClean="0">
                <a:latin typeface="Arial"/>
                <a:cs typeface="Arial"/>
              </a:rPr>
              <a:t>s</a:t>
            </a:r>
            <a:r>
              <a:rPr sz="700" b="1" spc="105" dirty="0" smtClean="0">
                <a:latin typeface="Arial"/>
                <a:cs typeface="Arial"/>
              </a:rPr>
              <a:t> </a:t>
            </a:r>
            <a:r>
              <a:rPr sz="700" b="1" spc="0" dirty="0" smtClean="0">
                <a:latin typeface="Arial"/>
                <a:cs typeface="Arial"/>
              </a:rPr>
              <a:t>de</a:t>
            </a:r>
            <a:endParaRPr sz="700">
              <a:latin typeface="Arial"/>
              <a:cs typeface="Arial"/>
            </a:endParaRPr>
          </a:p>
          <a:p>
            <a:pPr marL="55752">
              <a:lnSpc>
                <a:spcPts val="650"/>
              </a:lnSpc>
              <a:spcBef>
                <a:spcPts val="92"/>
              </a:spcBef>
            </a:pPr>
            <a:r>
              <a:rPr sz="1050" b="1" spc="-4" baseline="-12423" dirty="0" smtClean="0">
                <a:latin typeface="Arial"/>
                <a:cs typeface="Arial"/>
              </a:rPr>
              <a:t>v</a:t>
            </a:r>
            <a:r>
              <a:rPr sz="1050" b="1" spc="4" baseline="-12423" dirty="0" smtClean="0">
                <a:latin typeface="Arial"/>
                <a:cs typeface="Arial"/>
              </a:rPr>
              <a:t>uln</a:t>
            </a:r>
            <a:r>
              <a:rPr sz="1050" b="1" spc="-4" baseline="-12423" dirty="0" smtClean="0">
                <a:latin typeface="Arial"/>
                <a:cs typeface="Arial"/>
              </a:rPr>
              <a:t>erac</a:t>
            </a:r>
            <a:r>
              <a:rPr sz="1050" b="1" spc="4" baseline="-12423" dirty="0" smtClean="0">
                <a:latin typeface="Arial"/>
                <a:cs typeface="Arial"/>
              </a:rPr>
              <a:t>ió</a:t>
            </a:r>
            <a:r>
              <a:rPr sz="1050" b="1" spc="0" baseline="-12423" dirty="0" smtClean="0">
                <a:latin typeface="Arial"/>
                <a:cs typeface="Arial"/>
              </a:rPr>
              <a:t>n</a:t>
            </a:r>
            <a:endParaRPr sz="700">
              <a:latin typeface="Arial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186557" y="5865914"/>
            <a:ext cx="1301877" cy="2308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2" name="object 62"/>
          <p:cNvSpPr txBox="1"/>
          <p:nvPr/>
        </p:nvSpPr>
        <p:spPr>
          <a:xfrm>
            <a:off x="350037" y="5489054"/>
            <a:ext cx="1380490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61" name="object 61"/>
          <p:cNvSpPr txBox="1"/>
          <p:nvPr/>
        </p:nvSpPr>
        <p:spPr>
          <a:xfrm>
            <a:off x="350037" y="5858383"/>
            <a:ext cx="1380490" cy="4246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350037" y="5900851"/>
            <a:ext cx="1380490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9" name="object 59"/>
          <p:cNvSpPr txBox="1"/>
          <p:nvPr/>
        </p:nvSpPr>
        <p:spPr>
          <a:xfrm>
            <a:off x="3186557" y="5446674"/>
            <a:ext cx="1301877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8" name="object 58"/>
          <p:cNvSpPr txBox="1"/>
          <p:nvPr/>
        </p:nvSpPr>
        <p:spPr>
          <a:xfrm>
            <a:off x="3175762" y="5027536"/>
            <a:ext cx="1312672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7" name="object 57"/>
          <p:cNvSpPr txBox="1"/>
          <p:nvPr/>
        </p:nvSpPr>
        <p:spPr>
          <a:xfrm>
            <a:off x="9138539" y="4891849"/>
            <a:ext cx="2313685" cy="4001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6" name="object 56"/>
          <p:cNvSpPr txBox="1"/>
          <p:nvPr/>
        </p:nvSpPr>
        <p:spPr>
          <a:xfrm>
            <a:off x="5886831" y="4677587"/>
            <a:ext cx="1721230" cy="2308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5" name="object 55"/>
          <p:cNvSpPr txBox="1"/>
          <p:nvPr/>
        </p:nvSpPr>
        <p:spPr>
          <a:xfrm>
            <a:off x="334048" y="4663300"/>
            <a:ext cx="1394841" cy="38589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4" name="object 54"/>
          <p:cNvSpPr txBox="1"/>
          <p:nvPr/>
        </p:nvSpPr>
        <p:spPr>
          <a:xfrm>
            <a:off x="334048" y="5049196"/>
            <a:ext cx="1394841" cy="38589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3" name="object 53"/>
          <p:cNvSpPr txBox="1"/>
          <p:nvPr/>
        </p:nvSpPr>
        <p:spPr>
          <a:xfrm>
            <a:off x="3174111" y="4609706"/>
            <a:ext cx="1314323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2" name="object 52"/>
          <p:cNvSpPr txBox="1"/>
          <p:nvPr/>
        </p:nvSpPr>
        <p:spPr>
          <a:xfrm>
            <a:off x="5886831" y="4231627"/>
            <a:ext cx="1721230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1" name="object 51"/>
          <p:cNvSpPr txBox="1"/>
          <p:nvPr/>
        </p:nvSpPr>
        <p:spPr>
          <a:xfrm>
            <a:off x="9138539" y="4121899"/>
            <a:ext cx="2313685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50" name="object 50"/>
          <p:cNvSpPr txBox="1"/>
          <p:nvPr/>
        </p:nvSpPr>
        <p:spPr>
          <a:xfrm>
            <a:off x="9138539" y="4491228"/>
            <a:ext cx="2313685" cy="4414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9138539" y="4535373"/>
            <a:ext cx="2313685" cy="30777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8" name="object 48"/>
          <p:cNvSpPr txBox="1"/>
          <p:nvPr/>
        </p:nvSpPr>
        <p:spPr>
          <a:xfrm>
            <a:off x="5886831" y="3797033"/>
            <a:ext cx="1721230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7" name="object 47"/>
          <p:cNvSpPr txBox="1"/>
          <p:nvPr/>
        </p:nvSpPr>
        <p:spPr>
          <a:xfrm>
            <a:off x="336365" y="3828148"/>
            <a:ext cx="1382966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6" name="object 46"/>
          <p:cNvSpPr txBox="1"/>
          <p:nvPr/>
        </p:nvSpPr>
        <p:spPr>
          <a:xfrm>
            <a:off x="336365" y="4197477"/>
            <a:ext cx="1382966" cy="4253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336365" y="4240009"/>
            <a:ext cx="1382966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4" name="object 44"/>
          <p:cNvSpPr txBox="1"/>
          <p:nvPr/>
        </p:nvSpPr>
        <p:spPr>
          <a:xfrm>
            <a:off x="3174111" y="3783063"/>
            <a:ext cx="1314323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3" name="object 43"/>
          <p:cNvSpPr txBox="1"/>
          <p:nvPr/>
        </p:nvSpPr>
        <p:spPr>
          <a:xfrm>
            <a:off x="3174111" y="4152392"/>
            <a:ext cx="1314323" cy="3961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3174111" y="4192003"/>
            <a:ext cx="1314323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1" name="object 41"/>
          <p:cNvSpPr txBox="1"/>
          <p:nvPr/>
        </p:nvSpPr>
        <p:spPr>
          <a:xfrm>
            <a:off x="9138539" y="3663505"/>
            <a:ext cx="2313685" cy="40011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40" name="object 40"/>
          <p:cNvSpPr txBox="1"/>
          <p:nvPr/>
        </p:nvSpPr>
        <p:spPr>
          <a:xfrm>
            <a:off x="5886831" y="3476294"/>
            <a:ext cx="1721230" cy="2308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9" name="object 39"/>
          <p:cNvSpPr txBox="1"/>
          <p:nvPr/>
        </p:nvSpPr>
        <p:spPr>
          <a:xfrm>
            <a:off x="9138539" y="3235947"/>
            <a:ext cx="2313685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8" name="object 38"/>
          <p:cNvSpPr txBox="1"/>
          <p:nvPr/>
        </p:nvSpPr>
        <p:spPr>
          <a:xfrm>
            <a:off x="5886831" y="3172637"/>
            <a:ext cx="1721230" cy="2308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7" name="object 37"/>
          <p:cNvSpPr txBox="1"/>
          <p:nvPr/>
        </p:nvSpPr>
        <p:spPr>
          <a:xfrm>
            <a:off x="3174111" y="2955023"/>
            <a:ext cx="1314323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6" name="object 36"/>
          <p:cNvSpPr txBox="1"/>
          <p:nvPr/>
        </p:nvSpPr>
        <p:spPr>
          <a:xfrm>
            <a:off x="3174111" y="3324352"/>
            <a:ext cx="1314323" cy="4227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3174111" y="3366630"/>
            <a:ext cx="1314323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4" name="object 34"/>
          <p:cNvSpPr txBox="1"/>
          <p:nvPr/>
        </p:nvSpPr>
        <p:spPr>
          <a:xfrm>
            <a:off x="5886831" y="2868599"/>
            <a:ext cx="1721230" cy="2308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3" name="object 33"/>
          <p:cNvSpPr txBox="1"/>
          <p:nvPr/>
        </p:nvSpPr>
        <p:spPr>
          <a:xfrm>
            <a:off x="9138539" y="2808338"/>
            <a:ext cx="2313685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2" name="object 32"/>
          <p:cNvSpPr txBox="1"/>
          <p:nvPr/>
        </p:nvSpPr>
        <p:spPr>
          <a:xfrm>
            <a:off x="3174111" y="2676067"/>
            <a:ext cx="1314323" cy="2308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31" name="object 31"/>
          <p:cNvSpPr txBox="1"/>
          <p:nvPr/>
        </p:nvSpPr>
        <p:spPr>
          <a:xfrm>
            <a:off x="3091688" y="2598331"/>
            <a:ext cx="1488948" cy="38741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950"/>
              </a:lnSpc>
              <a:spcBef>
                <a:spcPts val="10"/>
              </a:spcBef>
            </a:pPr>
            <a:endParaRPr sz="950"/>
          </a:p>
          <a:p>
            <a:pPr marL="194386" marR="203151" algn="ctr">
              <a:lnSpc>
                <a:spcPct val="101725"/>
              </a:lnSpc>
            </a:pPr>
            <a:r>
              <a:rPr sz="900" b="1" spc="0" dirty="0" smtClean="0">
                <a:latin typeface="Calibri"/>
                <a:cs typeface="Calibri"/>
              </a:rPr>
              <a:t>Tam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zaje</a:t>
            </a:r>
            <a:r>
              <a:rPr sz="900" b="1" spc="2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n</a:t>
            </a:r>
            <a:r>
              <a:rPr sz="900" b="1" spc="0" dirty="0" smtClean="0">
                <a:latin typeface="Calibri"/>
                <a:cs typeface="Calibri"/>
              </a:rPr>
              <a:t>em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endParaRPr sz="900">
              <a:latin typeface="Calibri"/>
              <a:cs typeface="Calibri"/>
            </a:endParaRPr>
          </a:p>
          <a:p>
            <a:pPr marL="226390" marR="235237" algn="ctr">
              <a:lnSpc>
                <a:spcPct val="101725"/>
              </a:lnSpc>
              <a:spcBef>
                <a:spcPts val="1097"/>
              </a:spcBef>
            </a:pPr>
            <a:r>
              <a:rPr sz="900" b="1" spc="0" dirty="0" smtClean="0">
                <a:latin typeface="Calibri"/>
                <a:cs typeface="Calibri"/>
              </a:rPr>
              <a:t>Tam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zaje</a:t>
            </a:r>
            <a:r>
              <a:rPr sz="900" b="1" spc="2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es</a:t>
            </a:r>
            <a:r>
              <a:rPr sz="900" b="1" spc="4" dirty="0" smtClean="0">
                <a:latin typeface="Calibri"/>
                <a:cs typeface="Calibri"/>
              </a:rPr>
              <a:t>g</a:t>
            </a:r>
            <a:r>
              <a:rPr sz="900" b="1" spc="0" dirty="0" smtClean="0">
                <a:latin typeface="Calibri"/>
                <a:cs typeface="Calibri"/>
              </a:rPr>
              <a:t>o</a:t>
            </a:r>
            <a:endParaRPr sz="900">
              <a:latin typeface="Calibri"/>
              <a:cs typeface="Calibri"/>
            </a:endParaRPr>
          </a:p>
          <a:p>
            <a:pPr marL="356298" marR="365123" algn="ctr">
              <a:lnSpc>
                <a:spcPts val="1080"/>
              </a:lnSpc>
              <a:spcBef>
                <a:spcPts val="54"/>
              </a:spcBef>
            </a:pPr>
            <a:r>
              <a:rPr sz="1350" b="1" spc="0" baseline="3034" dirty="0" smtClean="0">
                <a:latin typeface="Calibri"/>
                <a:cs typeface="Calibri"/>
              </a:rPr>
              <a:t>Ca</a:t>
            </a:r>
            <a:r>
              <a:rPr sz="1350" b="1" spc="4" baseline="3034" dirty="0" smtClean="0">
                <a:latin typeface="Calibri"/>
                <a:cs typeface="Calibri"/>
              </a:rPr>
              <a:t>r</a:t>
            </a:r>
            <a:r>
              <a:rPr sz="1350" b="1" spc="-4" baseline="3034" dirty="0" smtClean="0">
                <a:latin typeface="Calibri"/>
                <a:cs typeface="Calibri"/>
              </a:rPr>
              <a:t>di</a:t>
            </a:r>
            <a:r>
              <a:rPr sz="1350" b="1" spc="0" baseline="3034" dirty="0" smtClean="0">
                <a:latin typeface="Calibri"/>
                <a:cs typeface="Calibri"/>
              </a:rPr>
              <a:t>o</a:t>
            </a:r>
            <a:r>
              <a:rPr sz="1350" b="1" spc="24" baseline="3034" dirty="0" smtClean="0">
                <a:latin typeface="Calibri"/>
                <a:cs typeface="Calibri"/>
              </a:rPr>
              <a:t> </a:t>
            </a:r>
            <a:r>
              <a:rPr sz="1350" b="1" spc="-4" baseline="3034" dirty="0" smtClean="0">
                <a:latin typeface="Calibri"/>
                <a:cs typeface="Calibri"/>
              </a:rPr>
              <a:t>v</a:t>
            </a:r>
            <a:r>
              <a:rPr sz="1350" b="1" spc="0" baseline="3034" dirty="0" smtClean="0">
                <a:latin typeface="Calibri"/>
                <a:cs typeface="Calibri"/>
              </a:rPr>
              <a:t>as</a:t>
            </a:r>
            <a:r>
              <a:rPr sz="1350" b="1" spc="-4" baseline="3034" dirty="0" smtClean="0">
                <a:latin typeface="Calibri"/>
                <a:cs typeface="Calibri"/>
              </a:rPr>
              <a:t>cul</a:t>
            </a:r>
            <a:r>
              <a:rPr sz="1350" b="1" spc="0" baseline="3034" dirty="0" smtClean="0">
                <a:latin typeface="Calibri"/>
                <a:cs typeface="Calibri"/>
              </a:rPr>
              <a:t>ar</a:t>
            </a:r>
            <a:endParaRPr sz="900">
              <a:latin typeface="Calibri"/>
              <a:cs typeface="Calibri"/>
            </a:endParaRPr>
          </a:p>
          <a:p>
            <a:pPr marL="225380" marR="236566" algn="ctr">
              <a:lnSpc>
                <a:spcPts val="1080"/>
              </a:lnSpc>
              <a:spcBef>
                <a:spcPts val="1054"/>
              </a:spcBef>
            </a:pPr>
            <a:r>
              <a:rPr sz="900" b="1" spc="0" dirty="0" smtClean="0">
                <a:latin typeface="Calibri"/>
                <a:cs typeface="Calibri"/>
              </a:rPr>
              <a:t>Tam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zaje</a:t>
            </a:r>
            <a:r>
              <a:rPr sz="900" b="1" spc="2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c</a:t>
            </a:r>
            <a:r>
              <a:rPr sz="900" b="1" spc="0" dirty="0" smtClean="0">
                <a:latin typeface="Calibri"/>
                <a:cs typeface="Calibri"/>
              </a:rPr>
              <a:t>á</a:t>
            </a:r>
            <a:r>
              <a:rPr sz="900" b="1" spc="-4" dirty="0" smtClean="0">
                <a:latin typeface="Calibri"/>
                <a:cs typeface="Calibri"/>
              </a:rPr>
              <a:t>nc</a:t>
            </a:r>
            <a:r>
              <a:rPr sz="900" b="1" spc="0" dirty="0" smtClean="0">
                <a:latin typeface="Calibri"/>
                <a:cs typeface="Calibri"/>
              </a:rPr>
              <a:t>er mama</a:t>
            </a:r>
            <a:endParaRPr sz="900">
              <a:latin typeface="Calibri"/>
              <a:cs typeface="Calibri"/>
            </a:endParaRPr>
          </a:p>
          <a:p>
            <a:pPr marL="226898" marR="238084" algn="ctr">
              <a:lnSpc>
                <a:spcPts val="1080"/>
              </a:lnSpc>
              <a:spcBef>
                <a:spcPts val="1121"/>
              </a:spcBef>
            </a:pPr>
            <a:r>
              <a:rPr sz="900" b="1" spc="0" dirty="0" smtClean="0">
                <a:latin typeface="Calibri"/>
                <a:cs typeface="Calibri"/>
              </a:rPr>
              <a:t>Tam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zaje</a:t>
            </a:r>
            <a:r>
              <a:rPr sz="900" b="1" spc="2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c</a:t>
            </a:r>
            <a:r>
              <a:rPr sz="900" b="1" spc="0" dirty="0" smtClean="0">
                <a:latin typeface="Calibri"/>
                <a:cs typeface="Calibri"/>
              </a:rPr>
              <a:t>á</a:t>
            </a:r>
            <a:r>
              <a:rPr sz="900" b="1" spc="-4" dirty="0" smtClean="0">
                <a:latin typeface="Calibri"/>
                <a:cs typeface="Calibri"/>
              </a:rPr>
              <a:t>nc</a:t>
            </a:r>
            <a:r>
              <a:rPr sz="900" b="1" spc="0" dirty="0" smtClean="0">
                <a:latin typeface="Calibri"/>
                <a:cs typeface="Calibri"/>
              </a:rPr>
              <a:t>er </a:t>
            </a:r>
            <a:r>
              <a:rPr sz="900" b="1" spc="-4" dirty="0" smtClean="0">
                <a:latin typeface="Calibri"/>
                <a:cs typeface="Calibri"/>
              </a:rPr>
              <a:t>cu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-4" dirty="0" smtClean="0">
                <a:latin typeface="Calibri"/>
                <a:cs typeface="Calibri"/>
              </a:rPr>
              <a:t>ll</a:t>
            </a:r>
            <a:r>
              <a:rPr sz="900" b="1" spc="0" dirty="0" smtClean="0">
                <a:latin typeface="Calibri"/>
                <a:cs typeface="Calibri"/>
              </a:rPr>
              <a:t>o</a:t>
            </a:r>
            <a:r>
              <a:rPr sz="900" b="1" spc="1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u</a:t>
            </a:r>
            <a:r>
              <a:rPr sz="900" b="1" spc="0" dirty="0" smtClean="0">
                <a:latin typeface="Calibri"/>
                <a:cs typeface="Calibri"/>
              </a:rPr>
              <a:t>te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in</a:t>
            </a:r>
            <a:r>
              <a:rPr sz="900" b="1" spc="0" dirty="0" smtClean="0">
                <a:latin typeface="Calibri"/>
                <a:cs typeface="Calibri"/>
              </a:rPr>
              <a:t>o</a:t>
            </a:r>
            <a:endParaRPr sz="900">
              <a:latin typeface="Calibri"/>
              <a:cs typeface="Calibri"/>
            </a:endParaRPr>
          </a:p>
          <a:p>
            <a:pPr marL="226898" marR="238084" algn="ctr">
              <a:lnSpc>
                <a:spcPts val="1080"/>
              </a:lnSpc>
              <a:spcBef>
                <a:spcPts val="1060"/>
              </a:spcBef>
            </a:pPr>
            <a:r>
              <a:rPr sz="900" b="1" spc="0" dirty="0" smtClean="0">
                <a:latin typeface="Calibri"/>
                <a:cs typeface="Calibri"/>
              </a:rPr>
              <a:t>Tam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zaje</a:t>
            </a:r>
            <a:r>
              <a:rPr sz="900" b="1" spc="2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c</a:t>
            </a:r>
            <a:r>
              <a:rPr sz="900" b="1" spc="0" dirty="0" smtClean="0">
                <a:latin typeface="Calibri"/>
                <a:cs typeface="Calibri"/>
              </a:rPr>
              <a:t>á</a:t>
            </a:r>
            <a:r>
              <a:rPr sz="900" b="1" spc="-4" dirty="0" smtClean="0">
                <a:latin typeface="Calibri"/>
                <a:cs typeface="Calibri"/>
              </a:rPr>
              <a:t>nc</a:t>
            </a:r>
            <a:r>
              <a:rPr sz="900" b="1" spc="0" dirty="0" smtClean="0">
                <a:latin typeface="Calibri"/>
                <a:cs typeface="Calibri"/>
              </a:rPr>
              <a:t>er 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ó</a:t>
            </a:r>
            <a:r>
              <a:rPr sz="900" b="1" spc="0" dirty="0" smtClean="0">
                <a:latin typeface="Calibri"/>
                <a:cs typeface="Calibri"/>
              </a:rPr>
              <a:t>stata</a:t>
            </a:r>
            <a:endParaRPr sz="900">
              <a:latin typeface="Calibri"/>
              <a:cs typeface="Calibri"/>
            </a:endParaRPr>
          </a:p>
          <a:p>
            <a:pPr marL="208473" marR="218459" algn="ctr">
              <a:lnSpc>
                <a:spcPts val="1080"/>
              </a:lnSpc>
              <a:spcBef>
                <a:spcPts val="1130"/>
              </a:spcBef>
            </a:pPr>
            <a:r>
              <a:rPr sz="900" b="1" spc="0" dirty="0" smtClean="0">
                <a:latin typeface="Calibri"/>
                <a:cs typeface="Calibri"/>
              </a:rPr>
              <a:t>Tam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zaje</a:t>
            </a:r>
            <a:r>
              <a:rPr sz="900" b="1" spc="2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colo</a:t>
            </a:r>
            <a:r>
              <a:rPr sz="900" b="1" spc="0" dirty="0" smtClean="0">
                <a:latin typeface="Calibri"/>
                <a:cs typeface="Calibri"/>
              </a:rPr>
              <a:t>n</a:t>
            </a:r>
            <a:r>
              <a:rPr sz="900" b="1" spc="34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y 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-4" dirty="0" smtClean="0">
                <a:latin typeface="Calibri"/>
                <a:cs typeface="Calibri"/>
              </a:rPr>
              <a:t>c</a:t>
            </a:r>
            <a:r>
              <a:rPr sz="900" b="1" spc="0" dirty="0" smtClean="0">
                <a:latin typeface="Calibri"/>
                <a:cs typeface="Calibri"/>
              </a:rPr>
              <a:t>to</a:t>
            </a:r>
            <a:endParaRPr sz="900">
              <a:latin typeface="Calibri"/>
              <a:cs typeface="Calibri"/>
            </a:endParaRPr>
          </a:p>
          <a:p>
            <a:pPr marL="162382" marR="171649" algn="ctr">
              <a:lnSpc>
                <a:spcPct val="101725"/>
              </a:lnSpc>
              <a:spcBef>
                <a:spcPts val="1084"/>
              </a:spcBef>
            </a:pPr>
            <a:r>
              <a:rPr sz="900" b="1" spc="0" dirty="0" smtClean="0">
                <a:latin typeface="Calibri"/>
                <a:cs typeface="Calibri"/>
              </a:rPr>
              <a:t>Tam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zaje</a:t>
            </a:r>
            <a:r>
              <a:rPr sz="900" b="1" spc="2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h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at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t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s</a:t>
            </a:r>
            <a:endParaRPr sz="900">
              <a:latin typeface="Calibri"/>
              <a:cs typeface="Calibri"/>
            </a:endParaRPr>
          </a:p>
          <a:p>
            <a:pPr marL="687006" marR="695325" algn="ctr">
              <a:lnSpc>
                <a:spcPts val="1080"/>
              </a:lnSpc>
              <a:spcBef>
                <a:spcPts val="54"/>
              </a:spcBef>
            </a:pPr>
            <a:r>
              <a:rPr sz="1350" b="1" spc="0" baseline="3034" dirty="0" smtClean="0">
                <a:latin typeface="Calibri"/>
                <a:cs typeface="Calibri"/>
              </a:rPr>
              <a:t>B</a:t>
            </a:r>
            <a:endParaRPr sz="900">
              <a:latin typeface="Calibri"/>
              <a:cs typeface="Calibri"/>
            </a:endParaRPr>
          </a:p>
          <a:p>
            <a:pPr marL="167208" marR="166823" algn="ctr">
              <a:lnSpc>
                <a:spcPct val="101725"/>
              </a:lnSpc>
              <a:spcBef>
                <a:spcPts val="1066"/>
              </a:spcBef>
            </a:pPr>
            <a:r>
              <a:rPr sz="900" b="1" spc="0" dirty="0" smtClean="0">
                <a:latin typeface="Calibri"/>
                <a:cs typeface="Calibri"/>
              </a:rPr>
              <a:t>Tam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zaje</a:t>
            </a:r>
            <a:r>
              <a:rPr sz="900" b="1" spc="2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h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at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t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s</a:t>
            </a:r>
            <a:endParaRPr sz="900">
              <a:latin typeface="Calibri"/>
              <a:cs typeface="Calibri"/>
            </a:endParaRPr>
          </a:p>
          <a:p>
            <a:pPr marL="693356" marR="692547" algn="ctr">
              <a:lnSpc>
                <a:spcPts val="1080"/>
              </a:lnSpc>
              <a:spcBef>
                <a:spcPts val="54"/>
              </a:spcBef>
            </a:pPr>
            <a:r>
              <a:rPr sz="1350" b="1" spc="0" baseline="3034" dirty="0" smtClean="0">
                <a:latin typeface="Calibri"/>
                <a:cs typeface="Calibri"/>
              </a:rPr>
              <a:t>C</a:t>
            </a:r>
            <a:endParaRPr sz="900">
              <a:latin typeface="Calibri"/>
              <a:cs typeface="Calibri"/>
            </a:endParaRPr>
          </a:p>
          <a:p>
            <a:pPr marL="252552" marR="252129" algn="ctr">
              <a:lnSpc>
                <a:spcPct val="101725"/>
              </a:lnSpc>
              <a:spcBef>
                <a:spcPts val="1069"/>
              </a:spcBef>
            </a:pPr>
            <a:r>
              <a:rPr sz="900" b="1" spc="0" dirty="0" smtClean="0">
                <a:latin typeface="Calibri"/>
                <a:cs typeface="Calibri"/>
              </a:rPr>
              <a:t>Tam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zaje</a:t>
            </a:r>
            <a:r>
              <a:rPr sz="900" b="1" spc="2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Sí</a:t>
            </a:r>
            <a:r>
              <a:rPr sz="900" b="1" spc="0" dirty="0" smtClean="0">
                <a:latin typeface="Calibri"/>
                <a:cs typeface="Calibri"/>
              </a:rPr>
              <a:t>f</a:t>
            </a:r>
            <a:r>
              <a:rPr sz="900" b="1" spc="-4" dirty="0" smtClean="0">
                <a:latin typeface="Calibri"/>
                <a:cs typeface="Calibri"/>
              </a:rPr>
              <a:t>ili</a:t>
            </a:r>
            <a:r>
              <a:rPr sz="900" b="1" spc="0" dirty="0" smtClean="0">
                <a:latin typeface="Calibri"/>
                <a:cs typeface="Calibri"/>
              </a:rPr>
              <a:t>s</a:t>
            </a:r>
            <a:endParaRPr sz="900">
              <a:latin typeface="Calibri"/>
              <a:cs typeface="Calibri"/>
            </a:endParaRPr>
          </a:p>
          <a:p>
            <a:pPr marL="295973" marR="287983" algn="ctr">
              <a:lnSpc>
                <a:spcPct val="101725"/>
              </a:lnSpc>
              <a:spcBef>
                <a:spcPts val="1133"/>
              </a:spcBef>
            </a:pPr>
            <a:r>
              <a:rPr sz="900" b="1" spc="0" dirty="0" smtClean="0">
                <a:latin typeface="Calibri"/>
                <a:cs typeface="Calibri"/>
              </a:rPr>
              <a:t>Tam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zaje</a:t>
            </a:r>
            <a:r>
              <a:rPr sz="900" b="1" spc="2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V</a:t>
            </a:r>
            <a:r>
              <a:rPr sz="900" b="1" spc="0" dirty="0" smtClean="0">
                <a:latin typeface="Calibri"/>
                <a:cs typeface="Calibri"/>
              </a:rPr>
              <a:t>IH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898388" y="2554655"/>
            <a:ext cx="1721231" cy="2308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9" name="object 29"/>
          <p:cNvSpPr txBox="1"/>
          <p:nvPr/>
        </p:nvSpPr>
        <p:spPr>
          <a:xfrm>
            <a:off x="5898388" y="2268524"/>
            <a:ext cx="1721231" cy="2308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8" name="object 28"/>
          <p:cNvSpPr txBox="1"/>
          <p:nvPr/>
        </p:nvSpPr>
        <p:spPr>
          <a:xfrm>
            <a:off x="336334" y="2060562"/>
            <a:ext cx="1383030" cy="38567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7" name="object 27"/>
          <p:cNvSpPr txBox="1"/>
          <p:nvPr/>
        </p:nvSpPr>
        <p:spPr>
          <a:xfrm>
            <a:off x="336334" y="2446235"/>
            <a:ext cx="1383030" cy="2661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6" name="object 26"/>
          <p:cNvSpPr txBox="1"/>
          <p:nvPr/>
        </p:nvSpPr>
        <p:spPr>
          <a:xfrm>
            <a:off x="336334" y="2712364"/>
            <a:ext cx="1383030" cy="2497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5" name="object 25"/>
          <p:cNvSpPr txBox="1"/>
          <p:nvPr/>
        </p:nvSpPr>
        <p:spPr>
          <a:xfrm>
            <a:off x="336334" y="2962148"/>
            <a:ext cx="1383030" cy="4024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36334" y="3002394"/>
            <a:ext cx="1383030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3" name="object 23"/>
          <p:cNvSpPr txBox="1"/>
          <p:nvPr/>
        </p:nvSpPr>
        <p:spPr>
          <a:xfrm>
            <a:off x="336334" y="3371723"/>
            <a:ext cx="1383030" cy="4037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336334" y="3412096"/>
            <a:ext cx="1383030" cy="36932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21" name="object 21"/>
          <p:cNvSpPr txBox="1"/>
          <p:nvPr/>
        </p:nvSpPr>
        <p:spPr>
          <a:xfrm>
            <a:off x="297053" y="2019604"/>
            <a:ext cx="1501521" cy="4339590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00"/>
              </a:lnSpc>
              <a:spcBef>
                <a:spcPts val="34"/>
              </a:spcBef>
            </a:pPr>
            <a:endParaRPr sz="800"/>
          </a:p>
          <a:p>
            <a:pPr marL="206680" marR="247963" indent="462" algn="ctr">
              <a:lnSpc>
                <a:spcPts val="1098"/>
              </a:lnSpc>
              <a:spcBef>
                <a:spcPts val="3000"/>
              </a:spcBef>
            </a:pPr>
            <a:r>
              <a:rPr sz="900" b="1" spc="-4" dirty="0" smtClean="0">
                <a:latin typeface="Calibri"/>
                <a:cs typeface="Calibri"/>
              </a:rPr>
              <a:t>V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lo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ar</a:t>
            </a:r>
            <a:r>
              <a:rPr sz="900" b="1" spc="3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1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SSR V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lo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ar</a:t>
            </a:r>
            <a:r>
              <a:rPr sz="900" b="1" spc="39" dirty="0" smtClean="0">
                <a:latin typeface="Calibri"/>
                <a:cs typeface="Calibri"/>
              </a:rPr>
              <a:t> </a:t>
            </a:r>
            <a:endParaRPr sz="900">
              <a:latin typeface="Calibri"/>
              <a:cs typeface="Calibri"/>
            </a:endParaRPr>
          </a:p>
          <a:p>
            <a:pPr marL="206680" marR="247963" algn="ctr">
              <a:lnSpc>
                <a:spcPts val="1098"/>
              </a:lnSpc>
              <a:spcBef>
                <a:spcPts val="1018"/>
              </a:spcBef>
            </a:pP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14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sa</a:t>
            </a:r>
            <a:r>
              <a:rPr sz="900" b="1" spc="-4" dirty="0" smtClean="0">
                <a:latin typeface="Calibri"/>
                <a:cs typeface="Calibri"/>
              </a:rPr>
              <a:t>lu</a:t>
            </a:r>
            <a:r>
              <a:rPr sz="900" b="1" spc="0" dirty="0" smtClean="0">
                <a:latin typeface="Calibri"/>
                <a:cs typeface="Calibri"/>
              </a:rPr>
              <a:t>d</a:t>
            </a:r>
            <a:r>
              <a:rPr sz="900" b="1" spc="1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buc</a:t>
            </a:r>
            <a:r>
              <a:rPr sz="900" b="1" spc="0" dirty="0" smtClean="0">
                <a:latin typeface="Calibri"/>
                <a:cs typeface="Calibri"/>
              </a:rPr>
              <a:t>al</a:t>
            </a:r>
            <a:endParaRPr sz="900">
              <a:latin typeface="Calibri"/>
              <a:cs typeface="Calibri"/>
            </a:endParaRPr>
          </a:p>
          <a:p>
            <a:pPr marL="142672" marR="183415" indent="0" algn="ctr">
              <a:lnSpc>
                <a:spcPts val="1080"/>
              </a:lnSpc>
              <a:spcBef>
                <a:spcPts val="1082"/>
              </a:spcBef>
            </a:pPr>
            <a:r>
              <a:rPr sz="900" b="1" spc="-4" dirty="0" smtClean="0">
                <a:latin typeface="Calibri"/>
                <a:cs typeface="Calibri"/>
              </a:rPr>
              <a:t>V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lo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ar</a:t>
            </a:r>
            <a:r>
              <a:rPr sz="900" b="1" spc="3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sa</a:t>
            </a:r>
            <a:r>
              <a:rPr sz="900" b="1" spc="-4" dirty="0" smtClean="0">
                <a:latin typeface="Calibri"/>
                <a:cs typeface="Calibri"/>
              </a:rPr>
              <a:t>lu</a:t>
            </a:r>
            <a:r>
              <a:rPr sz="900" b="1" spc="0" dirty="0" smtClean="0">
                <a:latin typeface="Calibri"/>
                <a:cs typeface="Calibri"/>
              </a:rPr>
              <a:t>d</a:t>
            </a:r>
            <a:r>
              <a:rPr sz="900" b="1" spc="1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udi</a:t>
            </a:r>
            <a:r>
              <a:rPr sz="900" b="1" spc="0" dirty="0" smtClean="0">
                <a:latin typeface="Calibri"/>
                <a:cs typeface="Calibri"/>
              </a:rPr>
              <a:t>t</a:t>
            </a:r>
            <a:r>
              <a:rPr sz="900" b="1" spc="-4" dirty="0" smtClean="0">
                <a:latin typeface="Calibri"/>
                <a:cs typeface="Calibri"/>
              </a:rPr>
              <a:t>iv</a:t>
            </a:r>
            <a:r>
              <a:rPr sz="900" b="1" spc="0" dirty="0" smtClean="0">
                <a:latin typeface="Calibri"/>
                <a:cs typeface="Calibri"/>
              </a:rPr>
              <a:t>a y</a:t>
            </a:r>
            <a:r>
              <a:rPr sz="900" b="1" spc="-4" dirty="0" smtClean="0">
                <a:latin typeface="Calibri"/>
                <a:cs typeface="Calibri"/>
              </a:rPr>
              <a:t> co</a:t>
            </a:r>
            <a:r>
              <a:rPr sz="900" b="1" spc="0" dirty="0" smtClean="0">
                <a:latin typeface="Calibri"/>
                <a:cs typeface="Calibri"/>
              </a:rPr>
              <a:t>m</a:t>
            </a:r>
            <a:r>
              <a:rPr sz="900" b="1" spc="-4" dirty="0" smtClean="0">
                <a:latin typeface="Calibri"/>
                <a:cs typeface="Calibri"/>
              </a:rPr>
              <a:t>unic</a:t>
            </a:r>
            <a:r>
              <a:rPr sz="900" b="1" spc="0" dirty="0" smtClean="0">
                <a:latin typeface="Calibri"/>
                <a:cs typeface="Calibri"/>
              </a:rPr>
              <a:t>at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4" dirty="0" smtClean="0">
                <a:latin typeface="Calibri"/>
                <a:cs typeface="Calibri"/>
              </a:rPr>
              <a:t>v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endParaRPr sz="900">
              <a:latin typeface="Calibri"/>
              <a:cs typeface="Calibri"/>
            </a:endParaRPr>
          </a:p>
          <a:p>
            <a:pPr marL="348716" marR="388396" indent="0" algn="ctr">
              <a:lnSpc>
                <a:spcPts val="1080"/>
              </a:lnSpc>
              <a:spcBef>
                <a:spcPts val="1066"/>
              </a:spcBef>
            </a:pPr>
            <a:r>
              <a:rPr sz="900" b="1" spc="-4" dirty="0" smtClean="0">
                <a:latin typeface="Calibri"/>
                <a:cs typeface="Calibri"/>
              </a:rPr>
              <a:t>V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lo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ar</a:t>
            </a:r>
            <a:r>
              <a:rPr sz="900" b="1" spc="3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sa</a:t>
            </a:r>
            <a:r>
              <a:rPr sz="900" b="1" spc="-4" dirty="0" smtClean="0">
                <a:latin typeface="Calibri"/>
                <a:cs typeface="Calibri"/>
              </a:rPr>
              <a:t>lu</a:t>
            </a:r>
            <a:r>
              <a:rPr sz="900" b="1" spc="0" dirty="0" smtClean="0">
                <a:latin typeface="Calibri"/>
                <a:cs typeface="Calibri"/>
              </a:rPr>
              <a:t>d </a:t>
            </a:r>
            <a:r>
              <a:rPr sz="900" b="1" spc="-4" dirty="0" smtClean="0">
                <a:latin typeface="Calibri"/>
                <a:cs typeface="Calibri"/>
              </a:rPr>
              <a:t>vi</a:t>
            </a:r>
            <a:r>
              <a:rPr sz="900" b="1" spc="0" dirty="0" smtClean="0">
                <a:latin typeface="Calibri"/>
                <a:cs typeface="Calibri"/>
              </a:rPr>
              <a:t>sual</a:t>
            </a:r>
            <a:endParaRPr sz="900">
              <a:latin typeface="Calibri"/>
              <a:cs typeface="Calibri"/>
            </a:endParaRPr>
          </a:p>
          <a:p>
            <a:pPr marL="203632" marR="242362" indent="0" algn="ctr">
              <a:lnSpc>
                <a:spcPts val="1080"/>
              </a:lnSpc>
              <a:spcBef>
                <a:spcPts val="1118"/>
              </a:spcBef>
            </a:pPr>
            <a:r>
              <a:rPr sz="900" b="1" spc="-4" dirty="0" smtClean="0">
                <a:latin typeface="Calibri"/>
                <a:cs typeface="Calibri"/>
              </a:rPr>
              <a:t>V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lo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ció</a:t>
            </a:r>
            <a:r>
              <a:rPr sz="900" b="1" spc="0" dirty="0" smtClean="0">
                <a:latin typeface="Calibri"/>
                <a:cs typeface="Calibri"/>
              </a:rPr>
              <a:t>n</a:t>
            </a:r>
            <a:r>
              <a:rPr sz="900" b="1" spc="5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el</a:t>
            </a:r>
            <a:r>
              <a:rPr sz="900" b="1" spc="4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esta</a:t>
            </a: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o </a:t>
            </a:r>
            <a:r>
              <a:rPr sz="900" b="1" spc="-4" dirty="0" smtClean="0">
                <a:latin typeface="Calibri"/>
                <a:cs typeface="Calibri"/>
              </a:rPr>
              <a:t>nu</a:t>
            </a:r>
            <a:r>
              <a:rPr sz="900" b="1" spc="0" dirty="0" smtClean="0">
                <a:latin typeface="Calibri"/>
                <a:cs typeface="Calibri"/>
              </a:rPr>
              <a:t>t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icion</a:t>
            </a:r>
            <a:r>
              <a:rPr sz="900" b="1" spc="9" dirty="0" smtClean="0">
                <a:latin typeface="Calibri"/>
                <a:cs typeface="Calibri"/>
              </a:rPr>
              <a:t>a</a:t>
            </a:r>
            <a:r>
              <a:rPr sz="900" b="1" spc="0" dirty="0" smtClean="0">
                <a:latin typeface="Calibri"/>
                <a:cs typeface="Calibri"/>
              </a:rPr>
              <a:t>l</a:t>
            </a:r>
            <a:endParaRPr sz="900">
              <a:latin typeface="Calibri"/>
              <a:cs typeface="Calibri"/>
            </a:endParaRPr>
          </a:p>
          <a:p>
            <a:pPr marL="348107" marR="389006" indent="0" algn="ctr">
              <a:lnSpc>
                <a:spcPts val="1080"/>
              </a:lnSpc>
              <a:spcBef>
                <a:spcPts val="1083"/>
              </a:spcBef>
            </a:pPr>
            <a:r>
              <a:rPr sz="900" b="1" spc="-4" dirty="0" smtClean="0">
                <a:latin typeface="Calibri"/>
                <a:cs typeface="Calibri"/>
              </a:rPr>
              <a:t>V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lo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ar</a:t>
            </a:r>
            <a:r>
              <a:rPr sz="900" b="1" spc="3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sa</a:t>
            </a:r>
            <a:r>
              <a:rPr sz="900" b="1" spc="-4" dirty="0" smtClean="0">
                <a:latin typeface="Calibri"/>
                <a:cs typeface="Calibri"/>
              </a:rPr>
              <a:t>lu</a:t>
            </a:r>
            <a:r>
              <a:rPr sz="900" b="1" spc="0" dirty="0" smtClean="0">
                <a:latin typeface="Calibri"/>
                <a:cs typeface="Calibri"/>
              </a:rPr>
              <a:t>d me</a:t>
            </a:r>
            <a:r>
              <a:rPr sz="900" b="1" spc="-4" dirty="0" smtClean="0">
                <a:latin typeface="Calibri"/>
                <a:cs typeface="Calibri"/>
              </a:rPr>
              <a:t>n</a:t>
            </a:r>
            <a:r>
              <a:rPr sz="900" b="1" spc="0" dirty="0" smtClean="0">
                <a:latin typeface="Calibri"/>
                <a:cs typeface="Calibri"/>
              </a:rPr>
              <a:t>tal</a:t>
            </a:r>
            <a:endParaRPr sz="900">
              <a:latin typeface="Calibri"/>
              <a:cs typeface="Calibri"/>
            </a:endParaRPr>
          </a:p>
          <a:p>
            <a:pPr marL="262153" marR="296991" indent="0" algn="ctr">
              <a:lnSpc>
                <a:spcPts val="1080"/>
              </a:lnSpc>
              <a:spcBef>
                <a:spcPts val="1172"/>
              </a:spcBef>
            </a:pPr>
            <a:r>
              <a:rPr sz="900" b="1" spc="-4" dirty="0" smtClean="0">
                <a:latin typeface="Calibri"/>
                <a:cs typeface="Calibri"/>
              </a:rPr>
              <a:t>V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lo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ar</a:t>
            </a:r>
            <a:r>
              <a:rPr sz="900" b="1" spc="3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din</a:t>
            </a:r>
            <a:r>
              <a:rPr sz="900" b="1" spc="0" dirty="0" smtClean="0">
                <a:latin typeface="Calibri"/>
                <a:cs typeface="Calibri"/>
              </a:rPr>
              <a:t>ám</a:t>
            </a:r>
            <a:r>
              <a:rPr sz="900" b="1" spc="-4" dirty="0" smtClean="0">
                <a:latin typeface="Calibri"/>
                <a:cs typeface="Calibri"/>
              </a:rPr>
              <a:t>ic</a:t>
            </a:r>
            <a:r>
              <a:rPr sz="900" b="1" spc="0" dirty="0" smtClean="0">
                <a:latin typeface="Calibri"/>
                <a:cs typeface="Calibri"/>
              </a:rPr>
              <a:t>a fam</a:t>
            </a:r>
            <a:r>
              <a:rPr sz="900" b="1" spc="-4" dirty="0" smtClean="0">
                <a:latin typeface="Calibri"/>
                <a:cs typeface="Calibri"/>
              </a:rPr>
              <a:t>ili</a:t>
            </a:r>
            <a:r>
              <a:rPr sz="900" b="1" spc="0" dirty="0" smtClean="0">
                <a:latin typeface="Calibri"/>
                <a:cs typeface="Calibri"/>
              </a:rPr>
              <a:t>ar</a:t>
            </a:r>
            <a:endParaRPr sz="900">
              <a:latin typeface="Calibri"/>
              <a:cs typeface="Calibri"/>
            </a:endParaRPr>
          </a:p>
          <a:p>
            <a:pPr marL="121031" marR="154352" algn="ctr">
              <a:lnSpc>
                <a:spcPts val="1080"/>
              </a:lnSpc>
              <a:spcBef>
                <a:spcPts val="1010"/>
              </a:spcBef>
            </a:pPr>
            <a:r>
              <a:rPr sz="900" b="1" spc="-4" dirty="0" smtClean="0">
                <a:latin typeface="Calibri"/>
                <a:cs typeface="Calibri"/>
              </a:rPr>
              <a:t>V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lo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ar</a:t>
            </a:r>
            <a:r>
              <a:rPr sz="900" b="1" spc="3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el</a:t>
            </a:r>
            <a:r>
              <a:rPr sz="900" b="1" spc="-4" dirty="0" smtClean="0">
                <a:latin typeface="Calibri"/>
                <a:cs typeface="Calibri"/>
              </a:rPr>
              <a:t> con</a:t>
            </a:r>
            <a:r>
              <a:rPr sz="900" b="1" spc="0" dirty="0" smtClean="0">
                <a:latin typeface="Calibri"/>
                <a:cs typeface="Calibri"/>
              </a:rPr>
              <a:t>te</a:t>
            </a:r>
            <a:r>
              <a:rPr sz="900" b="1" spc="-4" dirty="0" smtClean="0">
                <a:latin typeface="Calibri"/>
                <a:cs typeface="Calibri"/>
              </a:rPr>
              <a:t>x</a:t>
            </a:r>
            <a:r>
              <a:rPr sz="900" b="1" spc="0" dirty="0" smtClean="0">
                <a:latin typeface="Calibri"/>
                <a:cs typeface="Calibri"/>
              </a:rPr>
              <a:t>to</a:t>
            </a:r>
            <a:r>
              <a:rPr sz="900" b="1" spc="1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s</a:t>
            </a:r>
            <a:r>
              <a:rPr sz="900" b="1" spc="-4" dirty="0" smtClean="0">
                <a:latin typeface="Calibri"/>
                <a:cs typeface="Calibri"/>
              </a:rPr>
              <a:t>oci</a:t>
            </a:r>
            <a:r>
              <a:rPr sz="900" b="1" spc="0" dirty="0" smtClean="0">
                <a:latin typeface="Calibri"/>
                <a:cs typeface="Calibri"/>
              </a:rPr>
              <a:t>al y</a:t>
            </a:r>
            <a:r>
              <a:rPr sz="900" b="1" spc="-4" dirty="0" smtClean="0">
                <a:latin typeface="Calibri"/>
                <a:cs typeface="Calibri"/>
              </a:rPr>
              <a:t> l</a:t>
            </a:r>
            <a:r>
              <a:rPr sz="900" b="1" spc="0" dirty="0" smtClean="0">
                <a:latin typeface="Calibri"/>
                <a:cs typeface="Calibri"/>
              </a:rPr>
              <a:t>as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es de ap</a:t>
            </a:r>
            <a:r>
              <a:rPr sz="900" b="1" spc="-4" dirty="0" smtClean="0">
                <a:latin typeface="Calibri"/>
                <a:cs typeface="Calibri"/>
              </a:rPr>
              <a:t>o</a:t>
            </a:r>
            <a:r>
              <a:rPr sz="900" b="1" spc="4" dirty="0" smtClean="0">
                <a:latin typeface="Calibri"/>
                <a:cs typeface="Calibri"/>
              </a:rPr>
              <a:t>y</a:t>
            </a:r>
            <a:r>
              <a:rPr sz="900" b="1" spc="0" dirty="0" smtClean="0">
                <a:latin typeface="Calibri"/>
                <a:cs typeface="Calibri"/>
              </a:rPr>
              <a:t>o</a:t>
            </a:r>
            <a:endParaRPr sz="900">
              <a:latin typeface="Calibri"/>
              <a:cs typeface="Calibri"/>
            </a:endParaRPr>
          </a:p>
          <a:p>
            <a:pPr marL="209728" marR="224147" indent="0" algn="ctr">
              <a:lnSpc>
                <a:spcPts val="1080"/>
              </a:lnSpc>
              <a:spcBef>
                <a:spcPts val="1173"/>
              </a:spcBef>
            </a:pPr>
            <a:r>
              <a:rPr sz="900" b="1" spc="-4" dirty="0" smtClean="0">
                <a:latin typeface="Calibri"/>
                <a:cs typeface="Calibri"/>
              </a:rPr>
              <a:t>V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lo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ció</a:t>
            </a:r>
            <a:r>
              <a:rPr sz="900" b="1" spc="0" dirty="0" smtClean="0">
                <a:latin typeface="Calibri"/>
                <a:cs typeface="Calibri"/>
              </a:rPr>
              <a:t>n</a:t>
            </a:r>
            <a:r>
              <a:rPr sz="900" b="1" spc="5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 </a:t>
            </a: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sa</a:t>
            </a:r>
            <a:r>
              <a:rPr sz="900" b="1" spc="-4" dirty="0" smtClean="0">
                <a:latin typeface="Calibri"/>
                <a:cs typeface="Calibri"/>
              </a:rPr>
              <a:t>lu</a:t>
            </a:r>
            <a:r>
              <a:rPr sz="900" b="1" spc="0" dirty="0" smtClean="0">
                <a:latin typeface="Calibri"/>
                <a:cs typeface="Calibri"/>
              </a:rPr>
              <a:t>d </a:t>
            </a: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el</a:t>
            </a:r>
            <a:r>
              <a:rPr sz="900" b="1" spc="4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t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b</a:t>
            </a:r>
            <a:r>
              <a:rPr sz="900" b="1" spc="0" dirty="0" smtClean="0">
                <a:latin typeface="Calibri"/>
                <a:cs typeface="Calibri"/>
              </a:rPr>
              <a:t>aja</a:t>
            </a:r>
            <a:r>
              <a:rPr sz="900" b="1" spc="-4" dirty="0" smtClean="0">
                <a:latin typeface="Calibri"/>
                <a:cs typeface="Calibri"/>
              </a:rPr>
              <a:t>do</a:t>
            </a:r>
            <a:r>
              <a:rPr sz="900" b="1" spc="0" dirty="0" smtClean="0">
                <a:latin typeface="Calibri"/>
                <a:cs typeface="Calibri"/>
              </a:rPr>
              <a:t>r</a:t>
            </a:r>
            <a:endParaRPr sz="900">
              <a:latin typeface="Calibri"/>
              <a:cs typeface="Calibri"/>
            </a:endParaRPr>
          </a:p>
          <a:p>
            <a:pPr marL="144196" marR="161584" indent="0" algn="ctr">
              <a:lnSpc>
                <a:spcPts val="1080"/>
              </a:lnSpc>
              <a:spcBef>
                <a:spcPts val="1084"/>
              </a:spcBef>
            </a:pPr>
            <a:r>
              <a:rPr sz="900" b="1" spc="0" dirty="0" smtClean="0">
                <a:latin typeface="Calibri"/>
                <a:cs typeface="Calibri"/>
              </a:rPr>
              <a:t>P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o</a:t>
            </a:r>
            <a:r>
              <a:rPr sz="900" b="1" spc="0" dirty="0" smtClean="0">
                <a:latin typeface="Calibri"/>
                <a:cs typeface="Calibri"/>
              </a:rPr>
              <a:t>m</a:t>
            </a:r>
            <a:r>
              <a:rPr sz="900" b="1" spc="-4" dirty="0" smtClean="0">
                <a:latin typeface="Calibri"/>
                <a:cs typeface="Calibri"/>
              </a:rPr>
              <a:t>oció</a:t>
            </a:r>
            <a:r>
              <a:rPr sz="900" b="1" spc="0" dirty="0" smtClean="0">
                <a:latin typeface="Calibri"/>
                <a:cs typeface="Calibri"/>
              </a:rPr>
              <a:t>n</a:t>
            </a:r>
            <a:r>
              <a:rPr sz="900" b="1" spc="3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y</a:t>
            </a:r>
            <a:r>
              <a:rPr sz="900" b="1" spc="-4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po</a:t>
            </a:r>
            <a:r>
              <a:rPr sz="900" b="1" spc="4" dirty="0" smtClean="0">
                <a:latin typeface="Calibri"/>
                <a:cs typeface="Calibri"/>
              </a:rPr>
              <a:t>y</a:t>
            </a:r>
            <a:r>
              <a:rPr sz="900" b="1" spc="0" dirty="0" smtClean="0">
                <a:latin typeface="Calibri"/>
                <a:cs typeface="Calibri"/>
              </a:rPr>
              <a:t>o</a:t>
            </a:r>
            <a:r>
              <a:rPr sz="900" b="1" spc="1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 </a:t>
            </a: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a </a:t>
            </a: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c</a:t>
            </a:r>
            <a:r>
              <a:rPr sz="900" b="1" spc="0" dirty="0" smtClean="0">
                <a:latin typeface="Calibri"/>
                <a:cs typeface="Calibri"/>
              </a:rPr>
              <a:t>ta</a:t>
            </a:r>
            <a:r>
              <a:rPr sz="900" b="1" spc="-4" dirty="0" smtClean="0">
                <a:latin typeface="Calibri"/>
                <a:cs typeface="Calibri"/>
              </a:rPr>
              <a:t>nci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4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mate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n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138539" y="1986394"/>
            <a:ext cx="2313685" cy="38824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9" name="object 19"/>
          <p:cNvSpPr txBox="1"/>
          <p:nvPr/>
        </p:nvSpPr>
        <p:spPr>
          <a:xfrm>
            <a:off x="9138539" y="2374639"/>
            <a:ext cx="2313685" cy="38824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8" name="object 18"/>
          <p:cNvSpPr txBox="1"/>
          <p:nvPr/>
        </p:nvSpPr>
        <p:spPr>
          <a:xfrm>
            <a:off x="5898388" y="1991537"/>
            <a:ext cx="1721231" cy="230835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7" name="object 17"/>
          <p:cNvSpPr txBox="1"/>
          <p:nvPr/>
        </p:nvSpPr>
        <p:spPr>
          <a:xfrm>
            <a:off x="9073769" y="1924303"/>
            <a:ext cx="2458338" cy="3415538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342976" marR="359057" algn="ctr">
              <a:lnSpc>
                <a:spcPct val="101725"/>
              </a:lnSpc>
              <a:spcBef>
                <a:spcPts val="3043"/>
              </a:spcBef>
            </a:pPr>
            <a:r>
              <a:rPr sz="900" b="1" spc="0" dirty="0" smtClean="0">
                <a:latin typeface="Calibri"/>
                <a:cs typeface="Calibri"/>
              </a:rPr>
              <a:t>P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o</a:t>
            </a:r>
            <a:r>
              <a:rPr sz="900" b="1" spc="0" dirty="0" smtClean="0">
                <a:latin typeface="Calibri"/>
                <a:cs typeface="Calibri"/>
              </a:rPr>
              <a:t>m</a:t>
            </a:r>
            <a:r>
              <a:rPr sz="900" b="1" spc="-4" dirty="0" smtClean="0">
                <a:latin typeface="Calibri"/>
                <a:cs typeface="Calibri"/>
              </a:rPr>
              <a:t>ov</a:t>
            </a:r>
            <a:r>
              <a:rPr sz="900" b="1" spc="0" dirty="0" smtClean="0">
                <a:latin typeface="Calibri"/>
                <a:cs typeface="Calibri"/>
              </a:rPr>
              <a:t>er</a:t>
            </a:r>
            <a:r>
              <a:rPr sz="900" b="1" spc="1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li</a:t>
            </a:r>
            <a:r>
              <a:rPr sz="900" b="1" spc="0" dirty="0" smtClean="0">
                <a:latin typeface="Calibri"/>
                <a:cs typeface="Calibri"/>
              </a:rPr>
              <a:t>me</a:t>
            </a:r>
            <a:r>
              <a:rPr sz="900" b="1" spc="-4" dirty="0" smtClean="0">
                <a:latin typeface="Calibri"/>
                <a:cs typeface="Calibri"/>
              </a:rPr>
              <a:t>n</a:t>
            </a:r>
            <a:r>
              <a:rPr sz="900" b="1" spc="0" dirty="0" smtClean="0">
                <a:latin typeface="Calibri"/>
                <a:cs typeface="Calibri"/>
              </a:rPr>
              <a:t>ta</a:t>
            </a:r>
            <a:r>
              <a:rPr sz="900" b="1" spc="-4" dirty="0" smtClean="0">
                <a:latin typeface="Calibri"/>
                <a:cs typeface="Calibri"/>
              </a:rPr>
              <a:t>ció</a:t>
            </a:r>
            <a:r>
              <a:rPr sz="900" b="1" spc="0" dirty="0" smtClean="0">
                <a:latin typeface="Calibri"/>
                <a:cs typeface="Calibri"/>
              </a:rPr>
              <a:t>n</a:t>
            </a:r>
            <a:r>
              <a:rPr sz="900" b="1" spc="54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sa</a:t>
            </a:r>
            <a:r>
              <a:rPr sz="900" b="1" spc="-4" dirty="0" smtClean="0">
                <a:latin typeface="Calibri"/>
                <a:cs typeface="Calibri"/>
              </a:rPr>
              <a:t>lud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bl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endParaRPr sz="900">
              <a:latin typeface="Calibri"/>
              <a:cs typeface="Calibri"/>
            </a:endParaRPr>
          </a:p>
          <a:p>
            <a:pPr marL="495376" marR="508230" algn="ctr">
              <a:lnSpc>
                <a:spcPct val="101725"/>
              </a:lnSpc>
              <a:spcBef>
                <a:spcPts val="2167"/>
              </a:spcBef>
            </a:pPr>
            <a:r>
              <a:rPr sz="900" b="1" spc="0" dirty="0" smtClean="0">
                <a:latin typeface="Calibri"/>
                <a:cs typeface="Calibri"/>
              </a:rPr>
              <a:t>P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o</a:t>
            </a:r>
            <a:r>
              <a:rPr sz="900" b="1" spc="0" dirty="0" smtClean="0">
                <a:latin typeface="Calibri"/>
                <a:cs typeface="Calibri"/>
              </a:rPr>
              <a:t>m</a:t>
            </a:r>
            <a:r>
              <a:rPr sz="900" b="1" spc="-4" dirty="0" smtClean="0">
                <a:latin typeface="Calibri"/>
                <a:cs typeface="Calibri"/>
              </a:rPr>
              <a:t>ov</a:t>
            </a:r>
            <a:r>
              <a:rPr sz="900" b="1" spc="0" dirty="0" smtClean="0">
                <a:latin typeface="Calibri"/>
                <a:cs typeface="Calibri"/>
              </a:rPr>
              <a:t>er</a:t>
            </a:r>
            <a:r>
              <a:rPr sz="900" b="1" spc="1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sana</a:t>
            </a:r>
            <a:r>
              <a:rPr sz="900" b="1" spc="1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conviv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-4" dirty="0" smtClean="0">
                <a:latin typeface="Calibri"/>
                <a:cs typeface="Calibri"/>
              </a:rPr>
              <a:t>nci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endParaRPr sz="900">
              <a:latin typeface="Calibri"/>
              <a:cs typeface="Calibri"/>
            </a:endParaRPr>
          </a:p>
          <a:p>
            <a:pPr marL="184988" marR="200117" algn="ctr">
              <a:lnSpc>
                <a:spcPts val="1080"/>
              </a:lnSpc>
              <a:spcBef>
                <a:spcPts val="2316"/>
              </a:spcBef>
            </a:pPr>
            <a:r>
              <a:rPr sz="900" b="1" spc="0" dirty="0" smtClean="0">
                <a:latin typeface="Calibri"/>
                <a:cs typeface="Calibri"/>
              </a:rPr>
              <a:t>P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o</a:t>
            </a:r>
            <a:r>
              <a:rPr sz="900" b="1" spc="0" dirty="0" smtClean="0">
                <a:latin typeface="Calibri"/>
                <a:cs typeface="Calibri"/>
              </a:rPr>
              <a:t>m</a:t>
            </a:r>
            <a:r>
              <a:rPr sz="900" b="1" spc="-4" dirty="0" smtClean="0">
                <a:latin typeface="Calibri"/>
                <a:cs typeface="Calibri"/>
              </a:rPr>
              <a:t>ov</a:t>
            </a:r>
            <a:r>
              <a:rPr sz="900" b="1" spc="0" dirty="0" smtClean="0">
                <a:latin typeface="Calibri"/>
                <a:cs typeface="Calibri"/>
              </a:rPr>
              <a:t>er</a:t>
            </a:r>
            <a:r>
              <a:rPr sz="900" b="1" spc="1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con</a:t>
            </a:r>
            <a:r>
              <a:rPr sz="900" b="1" spc="0" dirty="0" smtClean="0">
                <a:latin typeface="Calibri"/>
                <a:cs typeface="Calibri"/>
              </a:rPr>
              <a:t>st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ucció</a:t>
            </a:r>
            <a:r>
              <a:rPr sz="900" b="1" spc="0" dirty="0" smtClean="0">
                <a:latin typeface="Calibri"/>
                <a:cs typeface="Calibri"/>
              </a:rPr>
              <a:t>n</a:t>
            </a:r>
            <a:r>
              <a:rPr sz="900" b="1" spc="5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-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est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ate</a:t>
            </a:r>
            <a:r>
              <a:rPr sz="900" b="1" spc="4" dirty="0" smtClean="0">
                <a:latin typeface="Calibri"/>
                <a:cs typeface="Calibri"/>
              </a:rPr>
              <a:t>g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as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 af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on</a:t>
            </a:r>
            <a:r>
              <a:rPr sz="900" b="1" spc="0" dirty="0" smtClean="0">
                <a:latin typeface="Calibri"/>
                <a:cs typeface="Calibri"/>
              </a:rPr>
              <a:t>tam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-4" dirty="0" smtClean="0">
                <a:latin typeface="Calibri"/>
                <a:cs typeface="Calibri"/>
              </a:rPr>
              <a:t>n</a:t>
            </a:r>
            <a:r>
              <a:rPr sz="900" b="1" spc="0" dirty="0" smtClean="0">
                <a:latin typeface="Calibri"/>
                <a:cs typeface="Calibri"/>
              </a:rPr>
              <a:t>to</a:t>
            </a:r>
            <a:r>
              <a:rPr sz="900" b="1" spc="44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a su</a:t>
            </a:r>
            <a:r>
              <a:rPr sz="900" b="1" spc="-4" dirty="0" smtClean="0">
                <a:latin typeface="Calibri"/>
                <a:cs typeface="Calibri"/>
              </a:rPr>
              <a:t>c</a:t>
            </a:r>
            <a:r>
              <a:rPr sz="900" b="1" spc="0" dirty="0" smtClean="0">
                <a:latin typeface="Calibri"/>
                <a:cs typeface="Calibri"/>
              </a:rPr>
              <a:t>es</a:t>
            </a:r>
            <a:r>
              <a:rPr sz="900" b="1" spc="-4" dirty="0" smtClean="0">
                <a:latin typeface="Calibri"/>
                <a:cs typeface="Calibri"/>
              </a:rPr>
              <a:t>o</a:t>
            </a:r>
            <a:r>
              <a:rPr sz="900" b="1" spc="0" dirty="0" smtClean="0">
                <a:latin typeface="Calibri"/>
                <a:cs typeface="Calibri"/>
              </a:rPr>
              <a:t>s</a:t>
            </a:r>
            <a:r>
              <a:rPr sz="900" b="1" spc="1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vi</a:t>
            </a:r>
            <a:r>
              <a:rPr sz="900" b="1" spc="0" dirty="0" smtClean="0">
                <a:latin typeface="Calibri"/>
                <a:cs typeface="Calibri"/>
              </a:rPr>
              <a:t>ta</a:t>
            </a: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es</a:t>
            </a:r>
            <a:endParaRPr sz="900">
              <a:latin typeface="Calibri"/>
              <a:cs typeface="Calibri"/>
            </a:endParaRPr>
          </a:p>
          <a:p>
            <a:pPr marL="276898" marR="290732" algn="ctr">
              <a:lnSpc>
                <a:spcPct val="101725"/>
              </a:lnSpc>
              <a:spcBef>
                <a:spcPts val="1162"/>
              </a:spcBef>
            </a:pPr>
            <a:r>
              <a:rPr sz="1000" b="1" spc="-4" dirty="0" smtClean="0">
                <a:latin typeface="Calibri"/>
                <a:cs typeface="Calibri"/>
              </a:rPr>
              <a:t>D</a:t>
            </a:r>
            <a:r>
              <a:rPr sz="1000" b="1" spc="0" dirty="0" smtClean="0">
                <a:latin typeface="Calibri"/>
                <a:cs typeface="Calibri"/>
              </a:rPr>
              <a:t>e</a:t>
            </a:r>
            <a:r>
              <a:rPr sz="1000" b="1" spc="4" dirty="0" smtClean="0">
                <a:latin typeface="Calibri"/>
                <a:cs typeface="Calibri"/>
              </a:rPr>
              <a:t>r</a:t>
            </a:r>
            <a:r>
              <a:rPr sz="1000" b="1" spc="0" dirty="0" smtClean="0">
                <a:latin typeface="Calibri"/>
                <a:cs typeface="Calibri"/>
              </a:rPr>
              <a:t>e</a:t>
            </a:r>
            <a:r>
              <a:rPr sz="1000" b="1" spc="4" dirty="0" smtClean="0">
                <a:latin typeface="Calibri"/>
                <a:cs typeface="Calibri"/>
              </a:rPr>
              <a:t>cho</a:t>
            </a:r>
            <a:r>
              <a:rPr sz="1000" b="1" spc="0" dirty="0" smtClean="0">
                <a:latin typeface="Calibri"/>
                <a:cs typeface="Calibri"/>
              </a:rPr>
              <a:t>s</a:t>
            </a:r>
            <a:r>
              <a:rPr sz="1000" b="1" spc="-63" dirty="0" smtClean="0">
                <a:latin typeface="Calibri"/>
                <a:cs typeface="Calibri"/>
              </a:rPr>
              <a:t> </a:t>
            </a:r>
            <a:r>
              <a:rPr sz="1000" b="1" spc="0" dirty="0" smtClean="0">
                <a:latin typeface="Calibri"/>
                <a:cs typeface="Calibri"/>
              </a:rPr>
              <a:t>sex</a:t>
            </a:r>
            <a:r>
              <a:rPr sz="1000" b="1" spc="4" dirty="0" smtClean="0">
                <a:latin typeface="Calibri"/>
                <a:cs typeface="Calibri"/>
              </a:rPr>
              <a:t>u</a:t>
            </a:r>
            <a:r>
              <a:rPr sz="1000" b="1" spc="0" dirty="0" smtClean="0">
                <a:latin typeface="Calibri"/>
                <a:cs typeface="Calibri"/>
              </a:rPr>
              <a:t>a</a:t>
            </a:r>
            <a:r>
              <a:rPr sz="1000" b="1" spc="-4" dirty="0" smtClean="0">
                <a:latin typeface="Calibri"/>
                <a:cs typeface="Calibri"/>
              </a:rPr>
              <a:t>l</a:t>
            </a:r>
            <a:r>
              <a:rPr sz="1000" b="1" spc="0" dirty="0" smtClean="0">
                <a:latin typeface="Calibri"/>
                <a:cs typeface="Calibri"/>
              </a:rPr>
              <a:t>es</a:t>
            </a:r>
            <a:r>
              <a:rPr sz="1000" b="1" spc="-25" dirty="0" smtClean="0">
                <a:latin typeface="Calibri"/>
                <a:cs typeface="Calibri"/>
              </a:rPr>
              <a:t> </a:t>
            </a:r>
            <a:r>
              <a:rPr sz="1000" b="1" spc="0" dirty="0" smtClean="0">
                <a:latin typeface="Calibri"/>
                <a:cs typeface="Calibri"/>
              </a:rPr>
              <a:t>y</a:t>
            </a:r>
            <a:r>
              <a:rPr sz="1000" b="1" spc="-9" dirty="0" smtClean="0">
                <a:latin typeface="Calibri"/>
                <a:cs typeface="Calibri"/>
              </a:rPr>
              <a:t> </a:t>
            </a:r>
            <a:r>
              <a:rPr sz="1000" b="1" spc="4" dirty="0" smtClean="0">
                <a:latin typeface="Calibri"/>
                <a:cs typeface="Calibri"/>
              </a:rPr>
              <a:t>R</a:t>
            </a:r>
            <a:r>
              <a:rPr sz="1000" b="1" spc="0" dirty="0" smtClean="0">
                <a:latin typeface="Calibri"/>
                <a:cs typeface="Calibri"/>
              </a:rPr>
              <a:t>e</a:t>
            </a:r>
            <a:r>
              <a:rPr sz="1000" b="1" spc="4" dirty="0" smtClean="0">
                <a:latin typeface="Calibri"/>
                <a:cs typeface="Calibri"/>
              </a:rPr>
              <a:t>produc</a:t>
            </a:r>
            <a:r>
              <a:rPr sz="1000" b="1" spc="0" dirty="0" smtClean="0">
                <a:latin typeface="Calibri"/>
                <a:cs typeface="Calibri"/>
              </a:rPr>
              <a:t>ti</a:t>
            </a:r>
            <a:r>
              <a:rPr sz="1000" b="1" spc="-4" dirty="0" smtClean="0">
                <a:latin typeface="Calibri"/>
                <a:cs typeface="Calibri"/>
              </a:rPr>
              <a:t>v</a:t>
            </a:r>
            <a:r>
              <a:rPr sz="1000" b="1" spc="4" dirty="0" smtClean="0">
                <a:latin typeface="Calibri"/>
                <a:cs typeface="Calibri"/>
              </a:rPr>
              <a:t>o</a:t>
            </a:r>
            <a:r>
              <a:rPr sz="1000" b="1" spc="0" dirty="0" smtClean="0">
                <a:latin typeface="Calibri"/>
                <a:cs typeface="Calibri"/>
              </a:rPr>
              <a:t>s</a:t>
            </a:r>
            <a:endParaRPr sz="1000">
              <a:latin typeface="Calibri"/>
              <a:cs typeface="Calibri"/>
            </a:endParaRPr>
          </a:p>
          <a:p>
            <a:pPr marL="171272" marR="185692" indent="0" algn="ctr">
              <a:lnSpc>
                <a:spcPts val="1080"/>
              </a:lnSpc>
              <a:spcBef>
                <a:spcPts val="2435"/>
              </a:spcBef>
            </a:pPr>
            <a:r>
              <a:rPr sz="900" b="1" spc="4" dirty="0" smtClean="0">
                <a:latin typeface="Calibri"/>
                <a:cs typeface="Calibri"/>
              </a:rPr>
              <a:t>E</a:t>
            </a:r>
            <a:r>
              <a:rPr sz="900" b="1" spc="-4" dirty="0" smtClean="0">
                <a:latin typeface="Calibri"/>
                <a:cs typeface="Calibri"/>
              </a:rPr>
              <a:t>duc</a:t>
            </a:r>
            <a:r>
              <a:rPr sz="900" b="1" spc="0" dirty="0" smtClean="0">
                <a:latin typeface="Calibri"/>
                <a:cs typeface="Calibri"/>
              </a:rPr>
              <a:t>ar</a:t>
            </a:r>
            <a:r>
              <a:rPr sz="900" b="1" spc="14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en</a:t>
            </a:r>
            <a:r>
              <a:rPr sz="900" b="1" spc="-4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p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á</a:t>
            </a:r>
            <a:r>
              <a:rPr sz="900" b="1" spc="-4" dirty="0" smtClean="0">
                <a:latin typeface="Calibri"/>
                <a:cs typeface="Calibri"/>
              </a:rPr>
              <a:t>c</a:t>
            </a:r>
            <a:r>
              <a:rPr sz="900" b="1" spc="0" dirty="0" smtClean="0">
                <a:latin typeface="Calibri"/>
                <a:cs typeface="Calibri"/>
              </a:rPr>
              <a:t>t</a:t>
            </a:r>
            <a:r>
              <a:rPr sz="900" b="1" spc="-4" dirty="0" smtClean="0">
                <a:latin typeface="Calibri"/>
                <a:cs typeface="Calibri"/>
              </a:rPr>
              <a:t>ic</a:t>
            </a:r>
            <a:r>
              <a:rPr sz="900" b="1" spc="0" dirty="0" smtClean="0">
                <a:latin typeface="Calibri"/>
                <a:cs typeface="Calibri"/>
              </a:rPr>
              <a:t>as</a:t>
            </a:r>
            <a:r>
              <a:rPr sz="900" b="1" spc="3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 </a:t>
            </a:r>
            <a:r>
              <a:rPr sz="900" b="1" spc="-4" dirty="0" smtClean="0">
                <a:latin typeface="Calibri"/>
                <a:cs typeface="Calibri"/>
              </a:rPr>
              <a:t>cuid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o</a:t>
            </a:r>
            <a:r>
              <a:rPr sz="900" b="1" spc="2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y</a:t>
            </a:r>
            <a:r>
              <a:rPr sz="900" b="1" spc="-4" dirty="0" smtClean="0">
                <a:latin typeface="Calibri"/>
                <a:cs typeface="Calibri"/>
              </a:rPr>
              <a:t> p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o</a:t>
            </a:r>
            <a:r>
              <a:rPr sz="900" b="1" spc="0" dirty="0" smtClean="0">
                <a:latin typeface="Calibri"/>
                <a:cs typeface="Calibri"/>
              </a:rPr>
              <a:t>te</a:t>
            </a:r>
            <a:r>
              <a:rPr sz="900" b="1" spc="-4" dirty="0" smtClean="0">
                <a:latin typeface="Calibri"/>
                <a:cs typeface="Calibri"/>
              </a:rPr>
              <a:t>cció</a:t>
            </a:r>
            <a:r>
              <a:rPr sz="900" b="1" spc="0" dirty="0" smtClean="0">
                <a:latin typeface="Calibri"/>
                <a:cs typeface="Calibri"/>
              </a:rPr>
              <a:t>n </a:t>
            </a: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el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am</a:t>
            </a:r>
            <a:r>
              <a:rPr sz="900" b="1" spc="-4" dirty="0" smtClean="0">
                <a:latin typeface="Calibri"/>
                <a:cs typeface="Calibri"/>
              </a:rPr>
              <a:t>bi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-4" dirty="0" smtClean="0">
                <a:latin typeface="Calibri"/>
                <a:cs typeface="Calibri"/>
              </a:rPr>
              <a:t>n</a:t>
            </a:r>
            <a:r>
              <a:rPr sz="900" b="1" spc="0" dirty="0" smtClean="0">
                <a:latin typeface="Calibri"/>
                <a:cs typeface="Calibri"/>
              </a:rPr>
              <a:t>te</a:t>
            </a:r>
            <a:endParaRPr sz="900">
              <a:latin typeface="Calibri"/>
              <a:cs typeface="Calibri"/>
            </a:endParaRPr>
          </a:p>
          <a:p>
            <a:pPr marL="389064" marR="405080" algn="ctr">
              <a:lnSpc>
                <a:spcPct val="101725"/>
              </a:lnSpc>
              <a:spcBef>
                <a:spcPts val="1050"/>
              </a:spcBef>
            </a:pPr>
            <a:r>
              <a:rPr sz="900" b="1" spc="4" dirty="0" smtClean="0">
                <a:latin typeface="Calibri"/>
                <a:cs typeface="Calibri"/>
              </a:rPr>
              <a:t>E</a:t>
            </a:r>
            <a:r>
              <a:rPr sz="900" b="1" spc="-4" dirty="0" smtClean="0">
                <a:latin typeface="Calibri"/>
                <a:cs typeface="Calibri"/>
              </a:rPr>
              <a:t>duc</a:t>
            </a:r>
            <a:r>
              <a:rPr sz="900" b="1" spc="0" dirty="0" smtClean="0">
                <a:latin typeface="Calibri"/>
                <a:cs typeface="Calibri"/>
              </a:rPr>
              <a:t>ar</a:t>
            </a:r>
            <a:r>
              <a:rPr sz="900" b="1" spc="14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en</a:t>
            </a:r>
            <a:r>
              <a:rPr sz="900" b="1" spc="-4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ha</a:t>
            </a:r>
            <a:r>
              <a:rPr sz="900" b="1" spc="-4" dirty="0" smtClean="0">
                <a:latin typeface="Calibri"/>
                <a:cs typeface="Calibri"/>
              </a:rPr>
              <a:t>bilid</a:t>
            </a:r>
            <a:r>
              <a:rPr sz="900" b="1" spc="9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es</a:t>
            </a:r>
            <a:r>
              <a:rPr sz="900" b="1" spc="50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9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vid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endParaRPr sz="900">
              <a:latin typeface="Calibri"/>
              <a:cs typeface="Calibri"/>
            </a:endParaRPr>
          </a:p>
          <a:p>
            <a:pPr marL="223449" marR="240130" indent="0" algn="ctr">
              <a:lnSpc>
                <a:spcPts val="1200"/>
              </a:lnSpc>
              <a:spcBef>
                <a:spcPts val="1762"/>
              </a:spcBef>
            </a:pPr>
            <a:r>
              <a:rPr sz="1000" b="1" spc="0" dirty="0" smtClean="0">
                <a:latin typeface="Calibri"/>
                <a:cs typeface="Calibri"/>
              </a:rPr>
              <a:t>P</a:t>
            </a:r>
            <a:r>
              <a:rPr sz="1000" b="1" spc="4" dirty="0" smtClean="0">
                <a:latin typeface="Calibri"/>
                <a:cs typeface="Calibri"/>
              </a:rPr>
              <a:t>romo</a:t>
            </a:r>
            <a:r>
              <a:rPr sz="1000" b="1" spc="-4" dirty="0" smtClean="0">
                <a:latin typeface="Calibri"/>
                <a:cs typeface="Calibri"/>
              </a:rPr>
              <a:t>v</a:t>
            </a:r>
            <a:r>
              <a:rPr sz="1000" b="1" spc="0" dirty="0" smtClean="0">
                <a:latin typeface="Calibri"/>
                <a:cs typeface="Calibri"/>
              </a:rPr>
              <a:t>er</a:t>
            </a:r>
            <a:r>
              <a:rPr sz="1000" b="1" spc="-50" dirty="0" smtClean="0">
                <a:latin typeface="Calibri"/>
                <a:cs typeface="Calibri"/>
              </a:rPr>
              <a:t> </a:t>
            </a:r>
            <a:r>
              <a:rPr sz="1000" b="1" spc="0" dirty="0" smtClean="0">
                <a:latin typeface="Calibri"/>
                <a:cs typeface="Calibri"/>
              </a:rPr>
              <a:t>el</a:t>
            </a:r>
            <a:r>
              <a:rPr sz="1000" b="1" spc="2" dirty="0" smtClean="0">
                <a:latin typeface="Calibri"/>
                <a:cs typeface="Calibri"/>
              </a:rPr>
              <a:t> </a:t>
            </a:r>
            <a:r>
              <a:rPr sz="1000" b="1" spc="0" dirty="0" smtClean="0">
                <a:latin typeface="Calibri"/>
                <a:cs typeface="Calibri"/>
              </a:rPr>
              <a:t>eje</a:t>
            </a:r>
            <a:r>
              <a:rPr sz="1000" b="1" spc="4" dirty="0" smtClean="0">
                <a:latin typeface="Calibri"/>
                <a:cs typeface="Calibri"/>
              </a:rPr>
              <a:t>rc</a:t>
            </a:r>
            <a:r>
              <a:rPr sz="1000" b="1" spc="-4" dirty="0" smtClean="0">
                <a:latin typeface="Calibri"/>
                <a:cs typeface="Calibri"/>
              </a:rPr>
              <a:t>i</a:t>
            </a:r>
            <a:r>
              <a:rPr sz="1000" b="1" spc="4" dirty="0" smtClean="0">
                <a:latin typeface="Calibri"/>
                <a:cs typeface="Calibri"/>
              </a:rPr>
              <a:t>c</a:t>
            </a:r>
            <a:r>
              <a:rPr sz="1000" b="1" spc="-4" dirty="0" smtClean="0">
                <a:latin typeface="Calibri"/>
                <a:cs typeface="Calibri"/>
              </a:rPr>
              <a:t>i</a:t>
            </a:r>
            <a:r>
              <a:rPr sz="1000" b="1" spc="0" dirty="0" smtClean="0">
                <a:latin typeface="Calibri"/>
                <a:cs typeface="Calibri"/>
              </a:rPr>
              <a:t>o</a:t>
            </a:r>
            <a:r>
              <a:rPr sz="1000" b="1" spc="-54" dirty="0" smtClean="0">
                <a:latin typeface="Calibri"/>
                <a:cs typeface="Calibri"/>
              </a:rPr>
              <a:t> </a:t>
            </a:r>
            <a:r>
              <a:rPr sz="1000" b="1" spc="4" dirty="0" smtClean="0">
                <a:latin typeface="Calibri"/>
                <a:cs typeface="Calibri"/>
              </a:rPr>
              <a:t>d</a:t>
            </a:r>
            <a:r>
              <a:rPr sz="1000" b="1" spc="0" dirty="0" smtClean="0">
                <a:latin typeface="Calibri"/>
                <a:cs typeface="Calibri"/>
              </a:rPr>
              <a:t>el</a:t>
            </a:r>
            <a:r>
              <a:rPr sz="1000" b="1" spc="-17" dirty="0" smtClean="0">
                <a:latin typeface="Calibri"/>
                <a:cs typeface="Calibri"/>
              </a:rPr>
              <a:t> </a:t>
            </a:r>
            <a:r>
              <a:rPr sz="1000" b="1" spc="4" dirty="0" smtClean="0">
                <a:latin typeface="Calibri"/>
                <a:cs typeface="Calibri"/>
              </a:rPr>
              <a:t>d</a:t>
            </a:r>
            <a:r>
              <a:rPr sz="1000" b="1" spc="0" dirty="0" smtClean="0">
                <a:latin typeface="Calibri"/>
                <a:cs typeface="Calibri"/>
              </a:rPr>
              <a:t>e</a:t>
            </a:r>
            <a:r>
              <a:rPr sz="1000" b="1" spc="4" dirty="0" smtClean="0">
                <a:latin typeface="Calibri"/>
                <a:cs typeface="Calibri"/>
              </a:rPr>
              <a:t>r</a:t>
            </a:r>
            <a:r>
              <a:rPr sz="1000" b="1" spc="0" dirty="0" smtClean="0">
                <a:latin typeface="Calibri"/>
                <a:cs typeface="Calibri"/>
              </a:rPr>
              <a:t>e</a:t>
            </a:r>
            <a:r>
              <a:rPr sz="1000" b="1" spc="4" dirty="0" smtClean="0">
                <a:latin typeface="Calibri"/>
                <a:cs typeface="Calibri"/>
              </a:rPr>
              <a:t>ch</a:t>
            </a:r>
            <a:r>
              <a:rPr sz="1000" b="1" spc="0" dirty="0" smtClean="0">
                <a:latin typeface="Calibri"/>
                <a:cs typeface="Calibri"/>
              </a:rPr>
              <a:t>o</a:t>
            </a:r>
            <a:r>
              <a:rPr sz="1000" b="1" spc="-63" dirty="0" smtClean="0">
                <a:latin typeface="Calibri"/>
                <a:cs typeface="Calibri"/>
              </a:rPr>
              <a:t> </a:t>
            </a:r>
            <a:r>
              <a:rPr sz="1000" b="1" spc="0" dirty="0" smtClean="0">
                <a:latin typeface="Calibri"/>
                <a:cs typeface="Calibri"/>
              </a:rPr>
              <a:t>a</a:t>
            </a:r>
            <a:r>
              <a:rPr sz="1000" b="1" spc="-14" dirty="0" smtClean="0">
                <a:latin typeface="Calibri"/>
                <a:cs typeface="Calibri"/>
              </a:rPr>
              <a:t> </a:t>
            </a:r>
            <a:r>
              <a:rPr sz="1000" b="1" spc="-4" dirty="0" smtClean="0">
                <a:latin typeface="Calibri"/>
                <a:cs typeface="Calibri"/>
              </a:rPr>
              <a:t>l</a:t>
            </a:r>
            <a:r>
              <a:rPr sz="1000" b="1" spc="0" dirty="0" smtClean="0">
                <a:latin typeface="Calibri"/>
                <a:cs typeface="Calibri"/>
              </a:rPr>
              <a:t>a sa</a:t>
            </a:r>
            <a:r>
              <a:rPr sz="1000" b="1" spc="-4" dirty="0" smtClean="0">
                <a:latin typeface="Calibri"/>
                <a:cs typeface="Calibri"/>
              </a:rPr>
              <a:t>l</a:t>
            </a:r>
            <a:r>
              <a:rPr sz="1000" b="1" spc="4" dirty="0" smtClean="0">
                <a:latin typeface="Calibri"/>
                <a:cs typeface="Calibri"/>
              </a:rPr>
              <a:t>u</a:t>
            </a:r>
            <a:r>
              <a:rPr sz="1000" b="1" spc="0" dirty="0" smtClean="0">
                <a:latin typeface="Calibri"/>
                <a:cs typeface="Calibri"/>
              </a:rPr>
              <a:t>d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831840" y="1928114"/>
            <a:ext cx="1842515" cy="3042412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199336" marR="185723" indent="-554" algn="ctr">
              <a:lnSpc>
                <a:spcPts val="1098"/>
              </a:lnSpc>
              <a:spcBef>
                <a:spcPts val="2029"/>
              </a:spcBef>
            </a:pPr>
            <a:r>
              <a:rPr sz="900" b="1" spc="-4" dirty="0" smtClean="0">
                <a:latin typeface="Calibri"/>
                <a:cs typeface="Calibri"/>
              </a:rPr>
              <a:t>Aplic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ci</a:t>
            </a:r>
            <a:r>
              <a:rPr sz="900" b="1" spc="9" dirty="0" smtClean="0">
                <a:latin typeface="Calibri"/>
                <a:cs typeface="Calibri"/>
              </a:rPr>
              <a:t>ó</a:t>
            </a:r>
            <a:r>
              <a:rPr sz="900" b="1" spc="0" dirty="0" smtClean="0">
                <a:latin typeface="Calibri"/>
                <a:cs typeface="Calibri"/>
              </a:rPr>
              <a:t>n</a:t>
            </a:r>
            <a:r>
              <a:rPr sz="900" b="1" spc="5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-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f</a:t>
            </a:r>
            <a:r>
              <a:rPr sz="900" b="1" spc="-4" dirty="0" smtClean="0">
                <a:latin typeface="Calibri"/>
                <a:cs typeface="Calibri"/>
              </a:rPr>
              <a:t>lúo</a:t>
            </a:r>
            <a:r>
              <a:rPr sz="900" b="1" spc="0" dirty="0" smtClean="0">
                <a:latin typeface="Calibri"/>
                <a:cs typeface="Calibri"/>
              </a:rPr>
              <a:t>r </a:t>
            </a:r>
            <a:r>
              <a:rPr sz="900" b="1" spc="-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emo</a:t>
            </a:r>
            <a:r>
              <a:rPr sz="900" b="1" spc="-4" dirty="0" smtClean="0">
                <a:latin typeface="Calibri"/>
                <a:cs typeface="Calibri"/>
              </a:rPr>
              <a:t>ció</a:t>
            </a:r>
            <a:r>
              <a:rPr sz="900" b="1" spc="0" dirty="0" smtClean="0">
                <a:latin typeface="Calibri"/>
                <a:cs typeface="Calibri"/>
              </a:rPr>
              <a:t>n</a:t>
            </a:r>
            <a:r>
              <a:rPr sz="900" b="1" spc="34" dirty="0" smtClean="0">
                <a:latin typeface="Calibri"/>
                <a:cs typeface="Calibri"/>
              </a:rPr>
              <a:t> </a:t>
            </a:r>
            <a:endParaRPr sz="900">
              <a:latin typeface="Calibri"/>
              <a:cs typeface="Calibri"/>
            </a:endParaRPr>
          </a:p>
          <a:p>
            <a:pPr marL="199336" marR="185723" algn="ctr">
              <a:lnSpc>
                <a:spcPts val="1098"/>
              </a:lnSpc>
              <a:spcBef>
                <a:spcPts val="1264"/>
              </a:spcBef>
            </a:pP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pl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c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2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b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c</a:t>
            </a:r>
            <a:r>
              <a:rPr sz="900" b="1" spc="0" dirty="0" smtClean="0">
                <a:latin typeface="Calibri"/>
                <a:cs typeface="Calibri"/>
              </a:rPr>
              <a:t>te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n</a:t>
            </a:r>
            <a:r>
              <a:rPr sz="900" b="1" spc="0" dirty="0" smtClean="0">
                <a:latin typeface="Calibri"/>
                <a:cs typeface="Calibri"/>
              </a:rPr>
              <a:t>a </a:t>
            </a:r>
            <a:r>
              <a:rPr sz="900" b="1" spc="-4" dirty="0" smtClean="0">
                <a:latin typeface="Calibri"/>
                <a:cs typeface="Calibri"/>
              </a:rPr>
              <a:t>Aplic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ci</a:t>
            </a:r>
            <a:r>
              <a:rPr sz="900" b="1" spc="9" dirty="0" smtClean="0">
                <a:latin typeface="Calibri"/>
                <a:cs typeface="Calibri"/>
              </a:rPr>
              <a:t>ó</a:t>
            </a:r>
            <a:r>
              <a:rPr sz="900" b="1" spc="0" dirty="0" smtClean="0">
                <a:latin typeface="Calibri"/>
                <a:cs typeface="Calibri"/>
              </a:rPr>
              <a:t>n</a:t>
            </a:r>
            <a:r>
              <a:rPr sz="900" b="1" spc="54" dirty="0" smtClean="0">
                <a:latin typeface="Calibri"/>
                <a:cs typeface="Calibri"/>
              </a:rPr>
              <a:t> </a:t>
            </a:r>
            <a:endParaRPr sz="900">
              <a:latin typeface="Calibri"/>
              <a:cs typeface="Calibri"/>
            </a:endParaRPr>
          </a:p>
          <a:p>
            <a:pPr marL="199336" marR="185723" algn="ctr">
              <a:lnSpc>
                <a:spcPts val="1098"/>
              </a:lnSpc>
              <a:spcBef>
                <a:spcPts val="1264"/>
              </a:spcBef>
            </a:pP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-9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s</a:t>
            </a:r>
            <a:r>
              <a:rPr sz="900" b="1" spc="4" dirty="0" smtClean="0">
                <a:latin typeface="Calibri"/>
                <a:cs typeface="Calibri"/>
              </a:rPr>
              <a:t>e</a:t>
            </a:r>
            <a:r>
              <a:rPr sz="900" b="1" spc="-4" dirty="0" smtClean="0">
                <a:latin typeface="Calibri"/>
                <a:cs typeface="Calibri"/>
              </a:rPr>
              <a:t>ll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n</a:t>
            </a:r>
            <a:r>
              <a:rPr sz="900" b="1" spc="0" dirty="0" smtClean="0">
                <a:latin typeface="Calibri"/>
                <a:cs typeface="Calibri"/>
              </a:rPr>
              <a:t>tes</a:t>
            </a:r>
            <a:endParaRPr sz="900">
              <a:latin typeface="Calibri"/>
              <a:cs typeface="Calibri"/>
            </a:endParaRPr>
          </a:p>
          <a:p>
            <a:pPr marL="320497" marR="330831" algn="ctr">
              <a:lnSpc>
                <a:spcPct val="101725"/>
              </a:lnSpc>
              <a:spcBef>
                <a:spcPts val="1294"/>
              </a:spcBef>
            </a:pP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eta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t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aje</a:t>
            </a:r>
            <a:r>
              <a:rPr sz="900" b="1" spc="4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su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4" dirty="0" smtClean="0">
                <a:latin typeface="Calibri"/>
                <a:cs typeface="Calibri"/>
              </a:rPr>
              <a:t>g</a:t>
            </a:r>
            <a:r>
              <a:rPr sz="900" b="1" spc="-4" dirty="0" smtClean="0">
                <a:latin typeface="Calibri"/>
                <a:cs typeface="Calibri"/>
              </a:rPr>
              <a:t>in</a:t>
            </a:r>
            <a:r>
              <a:rPr sz="900" b="1" spc="4" dirty="0" smtClean="0">
                <a:latin typeface="Calibri"/>
                <a:cs typeface="Calibri"/>
              </a:rPr>
              <a:t>g</a:t>
            </a:r>
            <a:r>
              <a:rPr sz="900" b="1" spc="-4" dirty="0" smtClean="0">
                <a:latin typeface="Calibri"/>
                <a:cs typeface="Calibri"/>
              </a:rPr>
              <a:t>iv</a:t>
            </a:r>
            <a:r>
              <a:rPr sz="900" b="1" spc="0" dirty="0" smtClean="0">
                <a:latin typeface="Calibri"/>
                <a:cs typeface="Calibri"/>
              </a:rPr>
              <a:t>al</a:t>
            </a:r>
            <a:endParaRPr sz="900">
              <a:latin typeface="Calibri"/>
              <a:cs typeface="Calibri"/>
            </a:endParaRPr>
          </a:p>
          <a:p>
            <a:pPr marL="291541" marR="303018" algn="ctr">
              <a:lnSpc>
                <a:spcPct val="101725"/>
              </a:lnSpc>
              <a:spcBef>
                <a:spcPts val="1291"/>
              </a:spcBef>
            </a:pPr>
            <a:r>
              <a:rPr sz="900" b="1" spc="4" dirty="0" smtClean="0">
                <a:latin typeface="Calibri"/>
                <a:cs typeface="Calibri"/>
              </a:rPr>
              <a:t>M</a:t>
            </a:r>
            <a:r>
              <a:rPr sz="900" b="1" spc="0" dirty="0" smtClean="0">
                <a:latin typeface="Calibri"/>
                <a:cs typeface="Calibri"/>
              </a:rPr>
              <a:t>ét</a:t>
            </a:r>
            <a:r>
              <a:rPr sz="900" b="1" spc="-4" dirty="0" smtClean="0">
                <a:latin typeface="Calibri"/>
                <a:cs typeface="Calibri"/>
              </a:rPr>
              <a:t>odo</a:t>
            </a:r>
            <a:r>
              <a:rPr sz="900" b="1" spc="0" dirty="0" smtClean="0">
                <a:latin typeface="Calibri"/>
                <a:cs typeface="Calibri"/>
              </a:rPr>
              <a:t>s</a:t>
            </a:r>
            <a:r>
              <a:rPr sz="900" b="1" spc="14" dirty="0" smtClean="0">
                <a:latin typeface="Calibri"/>
                <a:cs typeface="Calibri"/>
              </a:rPr>
              <a:t> 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n</a:t>
            </a:r>
            <a:r>
              <a:rPr sz="900" b="1" spc="0" dirty="0" smtClean="0">
                <a:latin typeface="Calibri"/>
                <a:cs typeface="Calibri"/>
              </a:rPr>
              <a:t>t</a:t>
            </a:r>
            <a:r>
              <a:rPr sz="900" b="1" spc="-4" dirty="0" smtClean="0">
                <a:latin typeface="Calibri"/>
                <a:cs typeface="Calibri"/>
              </a:rPr>
              <a:t>iconc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-4" dirty="0" smtClean="0">
                <a:latin typeface="Calibri"/>
                <a:cs typeface="Calibri"/>
              </a:rPr>
              <a:t>p</a:t>
            </a:r>
            <a:r>
              <a:rPr sz="900" b="1" spc="0" dirty="0" smtClean="0">
                <a:latin typeface="Calibri"/>
                <a:cs typeface="Calibri"/>
              </a:rPr>
              <a:t>t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4" dirty="0" smtClean="0">
                <a:latin typeface="Calibri"/>
                <a:cs typeface="Calibri"/>
              </a:rPr>
              <a:t>v</a:t>
            </a:r>
            <a:r>
              <a:rPr sz="900" b="1" spc="-4" dirty="0" smtClean="0">
                <a:latin typeface="Calibri"/>
                <a:cs typeface="Calibri"/>
              </a:rPr>
              <a:t>o</a:t>
            </a:r>
            <a:r>
              <a:rPr sz="900" b="1" spc="0" dirty="0" smtClean="0">
                <a:latin typeface="Calibri"/>
                <a:cs typeface="Calibri"/>
              </a:rPr>
              <a:t>s</a:t>
            </a:r>
            <a:endParaRPr sz="900">
              <a:latin typeface="Calibri"/>
              <a:cs typeface="Calibri"/>
            </a:endParaRPr>
          </a:p>
          <a:p>
            <a:pPr marL="498805" marR="509669" algn="ctr">
              <a:lnSpc>
                <a:spcPct val="101725"/>
              </a:lnSpc>
              <a:spcBef>
                <a:spcPts val="1426"/>
              </a:spcBef>
            </a:pPr>
            <a:r>
              <a:rPr sz="900" b="1" spc="-4" dirty="0" smtClean="0">
                <a:latin typeface="Calibri"/>
                <a:cs typeface="Calibri"/>
              </a:rPr>
              <a:t>Fo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t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f</a:t>
            </a:r>
            <a:r>
              <a:rPr sz="900" b="1" spc="-4" dirty="0" smtClean="0">
                <a:latin typeface="Calibri"/>
                <a:cs typeface="Calibri"/>
              </a:rPr>
              <a:t>ic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ci</a:t>
            </a:r>
            <a:r>
              <a:rPr sz="900" b="1" spc="9" dirty="0" smtClean="0">
                <a:latin typeface="Calibri"/>
                <a:cs typeface="Calibri"/>
              </a:rPr>
              <a:t>ó</a:t>
            </a:r>
            <a:r>
              <a:rPr sz="900" b="1" spc="0" dirty="0" smtClean="0">
                <a:latin typeface="Calibri"/>
                <a:cs typeface="Calibri"/>
              </a:rPr>
              <a:t>n</a:t>
            </a:r>
            <a:r>
              <a:rPr sz="900" b="1" spc="4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co</a:t>
            </a:r>
            <a:r>
              <a:rPr sz="900" b="1" spc="0" dirty="0" smtClean="0">
                <a:latin typeface="Calibri"/>
                <a:cs typeface="Calibri"/>
              </a:rPr>
              <a:t>n</a:t>
            </a:r>
            <a:endParaRPr sz="900">
              <a:latin typeface="Calibri"/>
              <a:cs typeface="Calibri"/>
            </a:endParaRPr>
          </a:p>
          <a:p>
            <a:pPr marL="514390" marR="523831" algn="ctr">
              <a:lnSpc>
                <a:spcPts val="1080"/>
              </a:lnSpc>
              <a:spcBef>
                <a:spcPts val="54"/>
              </a:spcBef>
            </a:pPr>
            <a:r>
              <a:rPr sz="1350" b="1" spc="0" baseline="3034" dirty="0" smtClean="0">
                <a:latin typeface="Calibri"/>
                <a:cs typeface="Calibri"/>
              </a:rPr>
              <a:t>m</a:t>
            </a:r>
            <a:r>
              <a:rPr sz="1350" b="1" spc="-4" baseline="3034" dirty="0" smtClean="0">
                <a:latin typeface="Calibri"/>
                <a:cs typeface="Calibri"/>
              </a:rPr>
              <a:t>ic</a:t>
            </a:r>
            <a:r>
              <a:rPr sz="1350" b="1" spc="0" baseline="3034" dirty="0" smtClean="0">
                <a:latin typeface="Calibri"/>
                <a:cs typeface="Calibri"/>
              </a:rPr>
              <a:t>r</a:t>
            </a:r>
            <a:r>
              <a:rPr sz="1350" b="1" spc="-4" baseline="3034" dirty="0" smtClean="0">
                <a:latin typeface="Calibri"/>
                <a:cs typeface="Calibri"/>
              </a:rPr>
              <a:t>onu</a:t>
            </a:r>
            <a:r>
              <a:rPr sz="1350" b="1" spc="0" baseline="3034" dirty="0" smtClean="0">
                <a:latin typeface="Calibri"/>
                <a:cs typeface="Calibri"/>
              </a:rPr>
              <a:t>tr</a:t>
            </a:r>
            <a:r>
              <a:rPr sz="1350" b="1" spc="-4" baseline="3034" dirty="0" smtClean="0">
                <a:latin typeface="Calibri"/>
                <a:cs typeface="Calibri"/>
              </a:rPr>
              <a:t>i</a:t>
            </a:r>
            <a:r>
              <a:rPr sz="1350" b="1" spc="0" baseline="3034" dirty="0" smtClean="0">
                <a:latin typeface="Calibri"/>
                <a:cs typeface="Calibri"/>
              </a:rPr>
              <a:t>en</a:t>
            </a:r>
            <a:r>
              <a:rPr sz="1350" b="1" spc="-4" baseline="3034" dirty="0" smtClean="0">
                <a:latin typeface="Calibri"/>
                <a:cs typeface="Calibri"/>
              </a:rPr>
              <a:t>t</a:t>
            </a:r>
            <a:r>
              <a:rPr sz="1350" b="1" spc="0" baseline="3034" dirty="0" smtClean="0">
                <a:latin typeface="Calibri"/>
                <a:cs typeface="Calibri"/>
              </a:rPr>
              <a:t>es</a:t>
            </a:r>
            <a:endParaRPr sz="900">
              <a:latin typeface="Calibri"/>
              <a:cs typeface="Calibri"/>
            </a:endParaRPr>
          </a:p>
          <a:p>
            <a:pPr marL="421589" marR="432491" algn="ctr">
              <a:lnSpc>
                <a:spcPts val="1080"/>
              </a:lnSpc>
              <a:spcBef>
                <a:spcPts val="1237"/>
              </a:spcBef>
            </a:pPr>
            <a:r>
              <a:rPr sz="900" b="1" spc="-4" dirty="0" smtClean="0">
                <a:latin typeface="Calibri"/>
                <a:cs typeface="Calibri"/>
              </a:rPr>
              <a:t>Supl</a:t>
            </a:r>
            <a:r>
              <a:rPr sz="900" b="1" spc="0" dirty="0" smtClean="0">
                <a:latin typeface="Calibri"/>
                <a:cs typeface="Calibri"/>
              </a:rPr>
              <a:t>eme</a:t>
            </a:r>
            <a:r>
              <a:rPr sz="900" b="1" spc="-4" dirty="0" smtClean="0">
                <a:latin typeface="Calibri"/>
                <a:cs typeface="Calibri"/>
              </a:rPr>
              <a:t>n</a:t>
            </a:r>
            <a:r>
              <a:rPr sz="900" b="1" spc="0" dirty="0" smtClean="0">
                <a:latin typeface="Calibri"/>
                <a:cs typeface="Calibri"/>
              </a:rPr>
              <a:t>ta</a:t>
            </a:r>
            <a:r>
              <a:rPr sz="900" b="1" spc="-4" dirty="0" smtClean="0">
                <a:latin typeface="Calibri"/>
                <a:cs typeface="Calibri"/>
              </a:rPr>
              <a:t>ció</a:t>
            </a:r>
            <a:r>
              <a:rPr sz="900" b="1" spc="0" dirty="0" smtClean="0">
                <a:latin typeface="Calibri"/>
                <a:cs typeface="Calibri"/>
              </a:rPr>
              <a:t>n</a:t>
            </a:r>
            <a:r>
              <a:rPr sz="900" b="1" spc="54" dirty="0" smtClean="0">
                <a:latin typeface="Calibri"/>
                <a:cs typeface="Calibri"/>
              </a:rPr>
              <a:t> </a:t>
            </a:r>
            <a:r>
              <a:rPr sz="900" b="1" spc="-4" dirty="0" smtClean="0">
                <a:latin typeface="Calibri"/>
                <a:cs typeface="Calibri"/>
              </a:rPr>
              <a:t>co</a:t>
            </a:r>
            <a:r>
              <a:rPr sz="900" b="1" spc="0" dirty="0" smtClean="0">
                <a:latin typeface="Calibri"/>
                <a:cs typeface="Calibri"/>
              </a:rPr>
              <a:t>n m</a:t>
            </a:r>
            <a:r>
              <a:rPr sz="900" b="1" spc="-4" dirty="0" smtClean="0">
                <a:latin typeface="Calibri"/>
                <a:cs typeface="Calibri"/>
              </a:rPr>
              <a:t>ic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onu</a:t>
            </a:r>
            <a:r>
              <a:rPr sz="900" b="1" spc="0" dirty="0" smtClean="0">
                <a:latin typeface="Calibri"/>
                <a:cs typeface="Calibri"/>
              </a:rPr>
              <a:t>t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e</a:t>
            </a:r>
            <a:r>
              <a:rPr sz="900" b="1" spc="-4" dirty="0" smtClean="0">
                <a:latin typeface="Calibri"/>
                <a:cs typeface="Calibri"/>
              </a:rPr>
              <a:t>n</a:t>
            </a:r>
            <a:r>
              <a:rPr sz="900" b="1" spc="0" dirty="0" smtClean="0">
                <a:latin typeface="Calibri"/>
                <a:cs typeface="Calibri"/>
              </a:rPr>
              <a:t>tes</a:t>
            </a:r>
            <a:endParaRPr sz="900">
              <a:latin typeface="Calibri"/>
              <a:cs typeface="Calibri"/>
            </a:endParaRPr>
          </a:p>
          <a:p>
            <a:pPr marL="517461" marR="526458" algn="ctr">
              <a:lnSpc>
                <a:spcPct val="101725"/>
              </a:lnSpc>
              <a:spcBef>
                <a:spcPts val="1304"/>
              </a:spcBef>
            </a:pPr>
            <a:r>
              <a:rPr sz="900" b="1" spc="-4" dirty="0" smtClean="0">
                <a:latin typeface="Calibri"/>
                <a:cs typeface="Calibri"/>
              </a:rPr>
              <a:t>D</a:t>
            </a:r>
            <a:r>
              <a:rPr sz="900" b="1" spc="0" dirty="0" smtClean="0">
                <a:latin typeface="Calibri"/>
                <a:cs typeface="Calibri"/>
              </a:rPr>
              <a:t>espa</a:t>
            </a:r>
            <a:r>
              <a:rPr sz="900" b="1" spc="4" dirty="0" smtClean="0">
                <a:latin typeface="Calibri"/>
                <a:cs typeface="Calibri"/>
              </a:rPr>
              <a:t>r</a:t>
            </a:r>
            <a:r>
              <a:rPr sz="900" b="1" spc="0" dirty="0" smtClean="0">
                <a:latin typeface="Calibri"/>
                <a:cs typeface="Calibri"/>
              </a:rPr>
              <a:t>as</a:t>
            </a:r>
            <a:r>
              <a:rPr sz="900" b="1" spc="-4" dirty="0" smtClean="0">
                <a:latin typeface="Calibri"/>
                <a:cs typeface="Calibri"/>
              </a:rPr>
              <a:t>i</a:t>
            </a:r>
            <a:r>
              <a:rPr sz="900" b="1" spc="0" dirty="0" smtClean="0">
                <a:latin typeface="Calibri"/>
                <a:cs typeface="Calibri"/>
              </a:rPr>
              <a:t>ta</a:t>
            </a:r>
            <a:r>
              <a:rPr sz="900" b="1" spc="-4" dirty="0" smtClean="0">
                <a:latin typeface="Calibri"/>
                <a:cs typeface="Calibri"/>
              </a:rPr>
              <a:t>ció</a:t>
            </a:r>
            <a:r>
              <a:rPr sz="900" b="1" spc="0" dirty="0" smtClean="0">
                <a:latin typeface="Calibri"/>
                <a:cs typeface="Calibri"/>
              </a:rPr>
              <a:t>n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72376" y="1233677"/>
            <a:ext cx="2224062" cy="30834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4" name="object 14"/>
          <p:cNvSpPr txBox="1"/>
          <p:nvPr/>
        </p:nvSpPr>
        <p:spPr>
          <a:xfrm>
            <a:off x="2496439" y="1233677"/>
            <a:ext cx="3936111" cy="30834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3" name="object 13"/>
          <p:cNvSpPr txBox="1"/>
          <p:nvPr/>
        </p:nvSpPr>
        <p:spPr>
          <a:xfrm>
            <a:off x="6432550" y="1233677"/>
            <a:ext cx="3945128" cy="30834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2" name="object 12"/>
          <p:cNvSpPr txBox="1"/>
          <p:nvPr/>
        </p:nvSpPr>
        <p:spPr>
          <a:xfrm>
            <a:off x="10377678" y="1233677"/>
            <a:ext cx="1527683" cy="30834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11" name="object 11"/>
          <p:cNvSpPr txBox="1"/>
          <p:nvPr/>
        </p:nvSpPr>
        <p:spPr>
          <a:xfrm>
            <a:off x="272376" y="1542021"/>
            <a:ext cx="5099685" cy="276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1370241">
              <a:lnSpc>
                <a:spcPct val="101725"/>
              </a:lnSpc>
              <a:spcBef>
                <a:spcPts val="320"/>
              </a:spcBef>
            </a:pPr>
            <a:r>
              <a:rPr sz="1200" b="1" spc="-59" dirty="0" smtClean="0">
                <a:solidFill>
                  <a:srgbClr val="F1F1F1"/>
                </a:solidFill>
                <a:latin typeface="Calibri"/>
                <a:cs typeface="Calibri"/>
              </a:rPr>
              <a:t>V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A</a:t>
            </a:r>
            <a:r>
              <a:rPr sz="1200" b="1" spc="-25" dirty="0" smtClean="0">
                <a:solidFill>
                  <a:srgbClr val="F1F1F1"/>
                </a:solidFill>
                <a:latin typeface="Calibri"/>
                <a:cs typeface="Calibri"/>
              </a:rPr>
              <a:t>L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O</a:t>
            </a:r>
            <a:r>
              <a:rPr sz="1200" b="1" spc="-4" dirty="0" smtClean="0">
                <a:solidFill>
                  <a:srgbClr val="F1F1F1"/>
                </a:solidFill>
                <a:latin typeface="Calibri"/>
                <a:cs typeface="Calibri"/>
              </a:rPr>
              <a:t>RA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C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IÓ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N</a:t>
            </a:r>
            <a:r>
              <a:rPr sz="1200" b="1" spc="-4" dirty="0" smtClean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I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N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T</a:t>
            </a:r>
            <a:r>
              <a:rPr sz="1200" b="1" spc="-9" dirty="0" smtClean="0">
                <a:solidFill>
                  <a:srgbClr val="F1F1F1"/>
                </a:solidFill>
                <a:latin typeface="Calibri"/>
                <a:cs typeface="Calibri"/>
              </a:rPr>
              <a:t>E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G</a:t>
            </a:r>
            <a:r>
              <a:rPr sz="1200" b="1" spc="-4" dirty="0" smtClean="0">
                <a:solidFill>
                  <a:srgbClr val="F1F1F1"/>
                </a:solidFill>
                <a:latin typeface="Calibri"/>
                <a:cs typeface="Calibri"/>
              </a:rPr>
              <a:t>R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A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L</a:t>
            </a:r>
            <a:r>
              <a:rPr sz="1200" b="1" spc="-9" dirty="0" smtClean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DE</a:t>
            </a:r>
            <a:r>
              <a:rPr sz="1200" b="1" spc="19" dirty="0" smtClean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200" b="1" spc="-4" dirty="0" smtClean="0">
                <a:solidFill>
                  <a:srgbClr val="F1F1F1"/>
                </a:solidFill>
                <a:latin typeface="Calibri"/>
                <a:cs typeface="Calibri"/>
              </a:rPr>
              <a:t>L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A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200" b="1" spc="-14" dirty="0" smtClean="0">
                <a:solidFill>
                  <a:srgbClr val="F1F1F1"/>
                </a:solidFill>
                <a:latin typeface="Calibri"/>
                <a:cs typeface="Calibri"/>
              </a:rPr>
              <a:t>S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A</a:t>
            </a:r>
            <a:r>
              <a:rPr sz="1200" b="1" spc="-25" dirty="0" smtClean="0">
                <a:solidFill>
                  <a:srgbClr val="F1F1F1"/>
                </a:solidFill>
                <a:latin typeface="Calibri"/>
                <a:cs typeface="Calibri"/>
              </a:rPr>
              <a:t>L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UD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72061" y="1542021"/>
            <a:ext cx="446316" cy="276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9" name="object 9"/>
          <p:cNvSpPr txBox="1"/>
          <p:nvPr/>
        </p:nvSpPr>
        <p:spPr>
          <a:xfrm>
            <a:off x="5818378" y="1542021"/>
            <a:ext cx="2946146" cy="276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693039">
              <a:lnSpc>
                <a:spcPct val="101725"/>
              </a:lnSpc>
              <a:spcBef>
                <a:spcPts val="375"/>
              </a:spcBef>
            </a:pP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P</a:t>
            </a:r>
            <a:r>
              <a:rPr sz="1200" b="1" spc="-19" dirty="0" smtClean="0">
                <a:solidFill>
                  <a:srgbClr val="F1F1F1"/>
                </a:solidFill>
                <a:latin typeface="Calibri"/>
                <a:cs typeface="Calibri"/>
              </a:rPr>
              <a:t>RO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T</a:t>
            </a:r>
            <a:r>
              <a:rPr sz="1200" b="1" spc="-9" dirty="0" smtClean="0">
                <a:solidFill>
                  <a:srgbClr val="F1F1F1"/>
                </a:solidFill>
                <a:latin typeface="Calibri"/>
                <a:cs typeface="Calibri"/>
              </a:rPr>
              <a:t>E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CC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IÓ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N</a:t>
            </a:r>
            <a:r>
              <a:rPr sz="1200" b="1" spc="-4" dirty="0" smtClean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200" b="1" spc="-9" dirty="0" smtClean="0">
                <a:solidFill>
                  <a:srgbClr val="F1F1F1"/>
                </a:solidFill>
                <a:latin typeface="Calibri"/>
                <a:cs typeface="Calibri"/>
              </a:rPr>
              <a:t>E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S</a:t>
            </a:r>
            <a:r>
              <a:rPr sz="1200" b="1" spc="-4" dirty="0" smtClean="0">
                <a:solidFill>
                  <a:srgbClr val="F1F1F1"/>
                </a:solidFill>
                <a:latin typeface="Calibri"/>
                <a:cs typeface="Calibri"/>
              </a:rPr>
              <a:t>P</a:t>
            </a:r>
            <a:r>
              <a:rPr sz="1200" b="1" spc="-9" dirty="0" smtClean="0">
                <a:solidFill>
                  <a:srgbClr val="F1F1F1"/>
                </a:solidFill>
                <a:latin typeface="Calibri"/>
                <a:cs typeface="Calibri"/>
              </a:rPr>
              <a:t>E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C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I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F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I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CA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764524" y="1542021"/>
            <a:ext cx="194691" cy="276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00">
              <a:lnSpc>
                <a:spcPts val="1000"/>
              </a:lnSpc>
            </a:pPr>
            <a:endParaRPr sz="1000"/>
          </a:p>
        </p:txBody>
      </p:sp>
      <p:sp>
        <p:nvSpPr>
          <p:cNvPr id="7" name="object 7"/>
          <p:cNvSpPr txBox="1"/>
          <p:nvPr/>
        </p:nvSpPr>
        <p:spPr>
          <a:xfrm>
            <a:off x="8959215" y="1542021"/>
            <a:ext cx="2946146" cy="276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79246">
              <a:lnSpc>
                <a:spcPct val="101725"/>
              </a:lnSpc>
              <a:spcBef>
                <a:spcPts val="330"/>
              </a:spcBef>
            </a:pP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EDUC</a:t>
            </a:r>
            <a:r>
              <a:rPr sz="1200" b="1" spc="-9" dirty="0" smtClean="0">
                <a:solidFill>
                  <a:srgbClr val="F1F1F1"/>
                </a:solidFill>
                <a:latin typeface="Calibri"/>
                <a:cs typeface="Calibri"/>
              </a:rPr>
              <a:t>A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C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IÓ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N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200" b="1" spc="-84" dirty="0" smtClean="0">
                <a:solidFill>
                  <a:srgbClr val="F1F1F1"/>
                </a:solidFill>
                <a:latin typeface="Calibri"/>
                <a:cs typeface="Calibri"/>
              </a:rPr>
              <a:t>P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A</a:t>
            </a:r>
            <a:r>
              <a:rPr sz="1200" b="1" spc="-4" dirty="0" smtClean="0">
                <a:solidFill>
                  <a:srgbClr val="F1F1F1"/>
                </a:solidFill>
                <a:latin typeface="Calibri"/>
                <a:cs typeface="Calibri"/>
              </a:rPr>
              <a:t>R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A</a:t>
            </a:r>
            <a:r>
              <a:rPr sz="1200" b="1" spc="-4" dirty="0" smtClean="0">
                <a:solidFill>
                  <a:srgbClr val="F1F1F1"/>
                </a:solidFill>
                <a:latin typeface="Calibri"/>
                <a:cs typeface="Calibri"/>
              </a:rPr>
              <a:t> L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A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 </a:t>
            </a:r>
            <a:r>
              <a:rPr sz="1200" b="1" spc="-14" dirty="0" smtClean="0">
                <a:solidFill>
                  <a:srgbClr val="F1F1F1"/>
                </a:solidFill>
                <a:latin typeface="Calibri"/>
                <a:cs typeface="Calibri"/>
              </a:rPr>
              <a:t>S</a:t>
            </a:r>
            <a:r>
              <a:rPr sz="1200" b="1" spc="4" dirty="0" smtClean="0">
                <a:solidFill>
                  <a:srgbClr val="F1F1F1"/>
                </a:solidFill>
                <a:latin typeface="Calibri"/>
                <a:cs typeface="Calibri"/>
              </a:rPr>
              <a:t>A</a:t>
            </a:r>
            <a:r>
              <a:rPr sz="1200" b="1" spc="-25" dirty="0" smtClean="0">
                <a:solidFill>
                  <a:srgbClr val="F1F1F1"/>
                </a:solidFill>
                <a:latin typeface="Calibri"/>
                <a:cs typeface="Calibri"/>
              </a:rPr>
              <a:t>L</a:t>
            </a:r>
            <a:r>
              <a:rPr sz="1200" b="1" spc="0" dirty="0" smtClean="0">
                <a:solidFill>
                  <a:srgbClr val="F1F1F1"/>
                </a:solidFill>
                <a:latin typeface="Calibri"/>
                <a:cs typeface="Calibri"/>
              </a:rPr>
              <a:t>UD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2376" y="1819021"/>
            <a:ext cx="3861473" cy="39495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1000"/>
              </a:lnSpc>
            </a:pPr>
            <a:endParaRPr sz="1000"/>
          </a:p>
          <a:p>
            <a:pPr marL="187566">
              <a:lnSpc>
                <a:spcPts val="860"/>
              </a:lnSpc>
              <a:spcBef>
                <a:spcPts val="1292"/>
              </a:spcBef>
            </a:pPr>
            <a:r>
              <a:rPr sz="1350" b="1" spc="-4" baseline="-9102" dirty="0" smtClean="0">
                <a:latin typeface="Calibri"/>
                <a:cs typeface="Calibri"/>
              </a:rPr>
              <a:t>V</a:t>
            </a:r>
            <a:r>
              <a:rPr sz="1350" b="1" spc="0" baseline="-9102" dirty="0" smtClean="0">
                <a:latin typeface="Calibri"/>
                <a:cs typeface="Calibri"/>
              </a:rPr>
              <a:t>a</a:t>
            </a:r>
            <a:r>
              <a:rPr sz="1350" b="1" spc="-4" baseline="-9102" dirty="0" smtClean="0">
                <a:latin typeface="Calibri"/>
                <a:cs typeface="Calibri"/>
              </a:rPr>
              <a:t>lo</a:t>
            </a:r>
            <a:r>
              <a:rPr sz="1350" b="1" spc="4" baseline="-9102" dirty="0" smtClean="0">
                <a:latin typeface="Calibri"/>
                <a:cs typeface="Calibri"/>
              </a:rPr>
              <a:t>r</a:t>
            </a:r>
            <a:r>
              <a:rPr sz="1350" b="1" spc="0" baseline="-9102" dirty="0" smtClean="0">
                <a:latin typeface="Calibri"/>
                <a:cs typeface="Calibri"/>
              </a:rPr>
              <a:t>ar</a:t>
            </a:r>
            <a:r>
              <a:rPr sz="1350" b="1" spc="39" baseline="-9102" dirty="0" smtClean="0">
                <a:latin typeface="Calibri"/>
                <a:cs typeface="Calibri"/>
              </a:rPr>
              <a:t> </a:t>
            </a:r>
            <a:r>
              <a:rPr sz="1350" b="1" spc="0" baseline="-9102" dirty="0" smtClean="0">
                <a:latin typeface="Calibri"/>
                <a:cs typeface="Calibri"/>
              </a:rPr>
              <a:t>el</a:t>
            </a:r>
            <a:r>
              <a:rPr sz="1350" b="1" spc="-4" baseline="-9102" dirty="0" smtClean="0">
                <a:latin typeface="Calibri"/>
                <a:cs typeface="Calibri"/>
              </a:rPr>
              <a:t> c</a:t>
            </a:r>
            <a:r>
              <a:rPr sz="1350" b="1" spc="4" baseline="-9102" dirty="0" smtClean="0">
                <a:latin typeface="Calibri"/>
                <a:cs typeface="Calibri"/>
              </a:rPr>
              <a:t>r</a:t>
            </a:r>
            <a:r>
              <a:rPr sz="1350" b="1" spc="0" baseline="-9102" dirty="0" smtClean="0">
                <a:latin typeface="Calibri"/>
                <a:cs typeface="Calibri"/>
              </a:rPr>
              <a:t>e</a:t>
            </a:r>
            <a:r>
              <a:rPr sz="1350" b="1" spc="-4" baseline="-9102" dirty="0" smtClean="0">
                <a:latin typeface="Calibri"/>
                <a:cs typeface="Calibri"/>
              </a:rPr>
              <a:t>ci</a:t>
            </a:r>
            <a:r>
              <a:rPr sz="1350" b="1" spc="0" baseline="-9102" dirty="0" smtClean="0">
                <a:latin typeface="Calibri"/>
                <a:cs typeface="Calibri"/>
              </a:rPr>
              <a:t>m</a:t>
            </a:r>
            <a:r>
              <a:rPr sz="1350" b="1" spc="-4" baseline="-9102" dirty="0" smtClean="0">
                <a:latin typeface="Calibri"/>
                <a:cs typeface="Calibri"/>
              </a:rPr>
              <a:t>i</a:t>
            </a:r>
            <a:r>
              <a:rPr sz="1350" b="1" spc="0" baseline="-9102" dirty="0" smtClean="0">
                <a:latin typeface="Calibri"/>
                <a:cs typeface="Calibri"/>
              </a:rPr>
              <a:t>e</a:t>
            </a:r>
            <a:r>
              <a:rPr sz="1350" b="1" spc="-4" baseline="-9102" dirty="0" smtClean="0">
                <a:latin typeface="Calibri"/>
                <a:cs typeface="Calibri"/>
              </a:rPr>
              <a:t>n</a:t>
            </a:r>
            <a:r>
              <a:rPr sz="1350" b="1" spc="0" baseline="-9102" dirty="0" smtClean="0">
                <a:latin typeface="Calibri"/>
                <a:cs typeface="Calibri"/>
              </a:rPr>
              <a:t>to</a:t>
            </a:r>
            <a:r>
              <a:rPr sz="1350" b="1" spc="29" baseline="-9102" dirty="0" smtClean="0">
                <a:latin typeface="Calibri"/>
                <a:cs typeface="Calibri"/>
              </a:rPr>
              <a:t> </a:t>
            </a:r>
            <a:r>
              <a:rPr sz="1350" b="1" spc="0" baseline="-9102" dirty="0" smtClean="0">
                <a:latin typeface="Calibri"/>
                <a:cs typeface="Calibri"/>
              </a:rPr>
              <a:t>y                        </a:t>
            </a:r>
            <a:r>
              <a:rPr sz="1350" b="1" spc="138" baseline="-9102" dirty="0" smtClean="0">
                <a:latin typeface="Calibri"/>
                <a:cs typeface="Calibri"/>
              </a:rPr>
              <a:t> </a:t>
            </a:r>
            <a:r>
              <a:rPr sz="900" b="1" spc="-4" baseline="-38650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r>
              <a:rPr sz="900" b="1" spc="0" baseline="-38650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900" b="1" spc="-4" baseline="-38650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900" b="1" spc="-9" baseline="-38650" dirty="0" smtClean="0">
                <a:solidFill>
                  <a:srgbClr val="006FC0"/>
                </a:solidFill>
                <a:latin typeface="Arial"/>
                <a:cs typeface="Arial"/>
              </a:rPr>
              <a:t>v</a:t>
            </a:r>
            <a:r>
              <a:rPr sz="900" b="1" spc="0" baseline="-3865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900" b="1" spc="4" baseline="-38650" dirty="0" smtClean="0">
                <a:solidFill>
                  <a:srgbClr val="006FC0"/>
                </a:solidFill>
                <a:latin typeface="Arial"/>
                <a:cs typeface="Arial"/>
              </a:rPr>
              <a:t>c</a:t>
            </a:r>
            <a:r>
              <a:rPr sz="900" b="1" spc="0" baseline="-3865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900" b="1" spc="4" baseline="-38650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900" b="1" spc="0" baseline="-38650" dirty="0" smtClean="0">
                <a:solidFill>
                  <a:srgbClr val="006FC0"/>
                </a:solidFill>
                <a:latin typeface="Arial"/>
                <a:cs typeface="Arial"/>
              </a:rPr>
              <a:t>s y</a:t>
            </a:r>
            <a:endParaRPr sz="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33850" y="1819021"/>
            <a:ext cx="7771511" cy="394957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650"/>
              </a:lnSpc>
              <a:spcBef>
                <a:spcPts val="6"/>
              </a:spcBef>
            </a:pPr>
            <a:endParaRPr sz="650"/>
          </a:p>
          <a:p>
            <a:pPr marL="2352040">
              <a:lnSpc>
                <a:spcPts val="1148"/>
              </a:lnSpc>
              <a:spcBef>
                <a:spcPts val="1000"/>
              </a:spcBef>
            </a:pPr>
            <a:r>
              <a:rPr sz="900" b="1" spc="-4" dirty="0" smtClean="0">
                <a:latin typeface="Calibri"/>
                <a:cs typeface="Calibri"/>
              </a:rPr>
              <a:t>V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cun</a:t>
            </a:r>
            <a:r>
              <a:rPr sz="900" b="1" spc="0" dirty="0" smtClean="0">
                <a:latin typeface="Calibri"/>
                <a:cs typeface="Calibri"/>
              </a:rPr>
              <a:t>a</a:t>
            </a:r>
            <a:r>
              <a:rPr sz="900" b="1" spc="-4" dirty="0" smtClean="0">
                <a:latin typeface="Calibri"/>
                <a:cs typeface="Calibri"/>
              </a:rPr>
              <a:t>ci</a:t>
            </a:r>
            <a:r>
              <a:rPr sz="900" b="1" spc="9" dirty="0" smtClean="0">
                <a:latin typeface="Calibri"/>
                <a:cs typeface="Calibri"/>
              </a:rPr>
              <a:t>ó</a:t>
            </a:r>
            <a:r>
              <a:rPr sz="900" b="1" spc="0" dirty="0" smtClean="0">
                <a:latin typeface="Calibri"/>
                <a:cs typeface="Calibri"/>
              </a:rPr>
              <a:t>n                                                                                          </a:t>
            </a:r>
            <a:r>
              <a:rPr sz="900" b="1" spc="128" dirty="0" smtClean="0">
                <a:latin typeface="Calibri"/>
                <a:cs typeface="Calibri"/>
              </a:rPr>
              <a:t> </a:t>
            </a:r>
            <a:r>
              <a:rPr sz="1350" b="1" spc="0" baseline="3034" dirty="0" smtClean="0">
                <a:latin typeface="Calibri"/>
                <a:cs typeface="Calibri"/>
              </a:rPr>
              <a:t>P</a:t>
            </a:r>
            <a:r>
              <a:rPr sz="1350" b="1" spc="4" baseline="3034" dirty="0" smtClean="0">
                <a:latin typeface="Calibri"/>
                <a:cs typeface="Calibri"/>
              </a:rPr>
              <a:t>r</a:t>
            </a:r>
            <a:r>
              <a:rPr sz="1350" b="1" spc="-4" baseline="3034" dirty="0" smtClean="0">
                <a:latin typeface="Calibri"/>
                <a:cs typeface="Calibri"/>
              </a:rPr>
              <a:t>o</a:t>
            </a:r>
            <a:r>
              <a:rPr sz="1350" b="1" spc="0" baseline="3034" dirty="0" smtClean="0">
                <a:latin typeface="Calibri"/>
                <a:cs typeface="Calibri"/>
              </a:rPr>
              <a:t>m</a:t>
            </a:r>
            <a:r>
              <a:rPr sz="1350" b="1" spc="-4" baseline="3034" dirty="0" smtClean="0">
                <a:latin typeface="Calibri"/>
                <a:cs typeface="Calibri"/>
              </a:rPr>
              <a:t>ov</a:t>
            </a:r>
            <a:r>
              <a:rPr sz="1350" b="1" spc="0" baseline="3034" dirty="0" smtClean="0">
                <a:latin typeface="Calibri"/>
                <a:cs typeface="Calibri"/>
              </a:rPr>
              <a:t>er</a:t>
            </a:r>
            <a:r>
              <a:rPr sz="1350" b="1" spc="14" baseline="3034" dirty="0" smtClean="0">
                <a:latin typeface="Calibri"/>
                <a:cs typeface="Calibri"/>
              </a:rPr>
              <a:t> </a:t>
            </a:r>
            <a:r>
              <a:rPr sz="1350" b="1" spc="-4" baseline="3034" dirty="0" smtClean="0">
                <a:latin typeface="Calibri"/>
                <a:cs typeface="Calibri"/>
              </a:rPr>
              <a:t>l</a:t>
            </a:r>
            <a:r>
              <a:rPr sz="1350" b="1" spc="0" baseline="3034" dirty="0" smtClean="0">
                <a:latin typeface="Calibri"/>
                <a:cs typeface="Calibri"/>
              </a:rPr>
              <a:t>a</a:t>
            </a:r>
            <a:r>
              <a:rPr sz="1350" b="1" spc="9" baseline="3034" dirty="0" smtClean="0">
                <a:latin typeface="Calibri"/>
                <a:cs typeface="Calibri"/>
              </a:rPr>
              <a:t> </a:t>
            </a:r>
            <a:r>
              <a:rPr sz="1350" b="1" spc="0" baseline="3034" dirty="0" smtClean="0">
                <a:latin typeface="Calibri"/>
                <a:cs typeface="Calibri"/>
              </a:rPr>
              <a:t>a</a:t>
            </a:r>
            <a:r>
              <a:rPr sz="1350" b="1" spc="-4" baseline="3034" dirty="0" smtClean="0">
                <a:latin typeface="Calibri"/>
                <a:cs typeface="Calibri"/>
              </a:rPr>
              <a:t>dopció</a:t>
            </a:r>
            <a:r>
              <a:rPr sz="1350" b="1" spc="0" baseline="3034" dirty="0" smtClean="0">
                <a:latin typeface="Calibri"/>
                <a:cs typeface="Calibri"/>
              </a:rPr>
              <a:t>n</a:t>
            </a:r>
            <a:r>
              <a:rPr sz="1350" b="1" spc="44" baseline="3034" dirty="0" smtClean="0">
                <a:latin typeface="Calibri"/>
                <a:cs typeface="Calibri"/>
              </a:rPr>
              <a:t> </a:t>
            </a:r>
            <a:r>
              <a:rPr sz="1350" b="1" spc="-4" baseline="3034" dirty="0" smtClean="0">
                <a:latin typeface="Calibri"/>
                <a:cs typeface="Calibri"/>
              </a:rPr>
              <a:t>d</a:t>
            </a:r>
            <a:r>
              <a:rPr sz="1350" b="1" spc="0" baseline="3034" dirty="0" smtClean="0">
                <a:latin typeface="Calibri"/>
                <a:cs typeface="Calibri"/>
              </a:rPr>
              <a:t>e p</a:t>
            </a:r>
            <a:r>
              <a:rPr sz="1350" b="1" spc="4" baseline="3034" dirty="0" smtClean="0">
                <a:latin typeface="Calibri"/>
                <a:cs typeface="Calibri"/>
              </a:rPr>
              <a:t>r</a:t>
            </a:r>
            <a:r>
              <a:rPr sz="1350" b="1" spc="0" baseline="3034" dirty="0" smtClean="0">
                <a:latin typeface="Calibri"/>
                <a:cs typeface="Calibri"/>
              </a:rPr>
              <a:t>á</a:t>
            </a:r>
            <a:r>
              <a:rPr sz="1350" b="1" spc="-4" baseline="3034" dirty="0" smtClean="0">
                <a:latin typeface="Calibri"/>
                <a:cs typeface="Calibri"/>
              </a:rPr>
              <a:t>c</a:t>
            </a:r>
            <a:r>
              <a:rPr sz="1350" b="1" spc="0" baseline="3034" dirty="0" smtClean="0">
                <a:latin typeface="Calibri"/>
                <a:cs typeface="Calibri"/>
              </a:rPr>
              <a:t>t</a:t>
            </a:r>
            <a:r>
              <a:rPr sz="1350" b="1" spc="-4" baseline="3034" dirty="0" smtClean="0">
                <a:latin typeface="Calibri"/>
                <a:cs typeface="Calibri"/>
              </a:rPr>
              <a:t>ic</a:t>
            </a:r>
            <a:r>
              <a:rPr sz="1350" b="1" spc="0" baseline="3034" dirty="0" smtClean="0">
                <a:latin typeface="Calibri"/>
                <a:cs typeface="Calibri"/>
              </a:rPr>
              <a:t>as</a:t>
            </a:r>
            <a:r>
              <a:rPr sz="1350" b="1" spc="34" baseline="3034" dirty="0" smtClean="0">
                <a:latin typeface="Calibri"/>
                <a:cs typeface="Calibri"/>
              </a:rPr>
              <a:t> </a:t>
            </a:r>
            <a:r>
              <a:rPr sz="1350" b="1" spc="-4" baseline="3034" dirty="0" smtClean="0">
                <a:latin typeface="Calibri"/>
                <a:cs typeface="Calibri"/>
              </a:rPr>
              <a:t>d</a:t>
            </a:r>
            <a:r>
              <a:rPr sz="1350" b="1" spc="0" baseline="3034" dirty="0" smtClean="0">
                <a:latin typeface="Calibri"/>
                <a:cs typeface="Calibri"/>
              </a:rPr>
              <a:t>e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2376" y="2213978"/>
            <a:ext cx="2788450" cy="276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515226">
              <a:lnSpc>
                <a:spcPts val="948"/>
              </a:lnSpc>
              <a:spcBef>
                <a:spcPts val="225"/>
              </a:spcBef>
            </a:pPr>
            <a:r>
              <a:rPr sz="1350" b="1" spc="-4" baseline="-9102" dirty="0" smtClean="0">
                <a:latin typeface="Calibri"/>
                <a:cs typeface="Calibri"/>
              </a:rPr>
              <a:t>d</a:t>
            </a:r>
            <a:r>
              <a:rPr sz="1350" b="1" spc="0" baseline="-9102" dirty="0" smtClean="0">
                <a:latin typeface="Calibri"/>
                <a:cs typeface="Calibri"/>
              </a:rPr>
              <a:t>esa</a:t>
            </a:r>
            <a:r>
              <a:rPr sz="1350" b="1" spc="4" baseline="-9102" dirty="0" smtClean="0">
                <a:latin typeface="Calibri"/>
                <a:cs typeface="Calibri"/>
              </a:rPr>
              <a:t>rr</a:t>
            </a:r>
            <a:r>
              <a:rPr sz="1350" b="1" spc="-4" baseline="-9102" dirty="0" smtClean="0">
                <a:latin typeface="Calibri"/>
                <a:cs typeface="Calibri"/>
              </a:rPr>
              <a:t>oll</a:t>
            </a:r>
            <a:r>
              <a:rPr sz="1350" b="1" spc="0" baseline="-9102" dirty="0" smtClean="0">
                <a:latin typeface="Calibri"/>
                <a:cs typeface="Calibri"/>
              </a:rPr>
              <a:t>o                                  </a:t>
            </a:r>
            <a:r>
              <a:rPr sz="1350" b="1" spc="19" baseline="-9102" dirty="0" smtClean="0">
                <a:latin typeface="Calibri"/>
                <a:cs typeface="Calibri"/>
              </a:rPr>
              <a:t> 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p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r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o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ce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d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m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i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e</a:t>
            </a:r>
            <a:r>
              <a:rPr sz="600" b="1" spc="-4" dirty="0" smtClean="0">
                <a:solidFill>
                  <a:srgbClr val="006FC0"/>
                </a:solidFill>
                <a:latin typeface="Arial"/>
                <a:cs typeface="Arial"/>
              </a:rPr>
              <a:t>n</a:t>
            </a:r>
            <a:r>
              <a:rPr sz="600" b="1" spc="4" dirty="0" smtClean="0">
                <a:solidFill>
                  <a:srgbClr val="006FC0"/>
                </a:solidFill>
                <a:latin typeface="Arial"/>
                <a:cs typeface="Arial"/>
              </a:rPr>
              <a:t>to</a:t>
            </a:r>
            <a:r>
              <a:rPr sz="600" b="1" spc="0" dirty="0" smtClean="0">
                <a:solidFill>
                  <a:srgbClr val="006FC0"/>
                </a:solidFill>
                <a:latin typeface="Arial"/>
                <a:cs typeface="Arial"/>
              </a:rPr>
              <a:t>s</a:t>
            </a:r>
            <a:endParaRPr sz="6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060827" y="2213978"/>
            <a:ext cx="2463419" cy="276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92329">
              <a:lnSpc>
                <a:spcPct val="101725"/>
              </a:lnSpc>
              <a:spcBef>
                <a:spcPts val="350"/>
              </a:spcBef>
            </a:pPr>
            <a:r>
              <a:rPr sz="1200" b="1" spc="0" dirty="0" smtClean="0">
                <a:solidFill>
                  <a:srgbClr val="2C909B"/>
                </a:solidFill>
                <a:latin typeface="Calibri"/>
                <a:cs typeface="Calibri"/>
              </a:rPr>
              <a:t>D</a:t>
            </a:r>
            <a:r>
              <a:rPr sz="1200" b="1" spc="-14" dirty="0" smtClean="0">
                <a:solidFill>
                  <a:srgbClr val="2C909B"/>
                </a:solidFill>
                <a:latin typeface="Calibri"/>
                <a:cs typeface="Calibri"/>
              </a:rPr>
              <a:t>e</a:t>
            </a:r>
            <a:r>
              <a:rPr sz="1200" b="1" spc="-9" dirty="0" smtClean="0">
                <a:solidFill>
                  <a:srgbClr val="2C909B"/>
                </a:solidFill>
                <a:latin typeface="Calibri"/>
                <a:cs typeface="Calibri"/>
              </a:rPr>
              <a:t>t</a:t>
            </a:r>
            <a:r>
              <a:rPr sz="1200" b="1" spc="-4" dirty="0" smtClean="0">
                <a:solidFill>
                  <a:srgbClr val="2C909B"/>
                </a:solidFill>
                <a:latin typeface="Calibri"/>
                <a:cs typeface="Calibri"/>
              </a:rPr>
              <a:t>e</a:t>
            </a:r>
            <a:r>
              <a:rPr sz="1200" b="1" spc="0" dirty="0" smtClean="0">
                <a:solidFill>
                  <a:srgbClr val="2C909B"/>
                </a:solidFill>
                <a:latin typeface="Calibri"/>
                <a:cs typeface="Calibri"/>
              </a:rPr>
              <a:t>c</a:t>
            </a:r>
            <a:r>
              <a:rPr sz="1200" b="1" spc="4" dirty="0" smtClean="0">
                <a:solidFill>
                  <a:srgbClr val="2C909B"/>
                </a:solidFill>
                <a:latin typeface="Calibri"/>
                <a:cs typeface="Calibri"/>
              </a:rPr>
              <a:t>ci</a:t>
            </a:r>
            <a:r>
              <a:rPr sz="1200" b="1" spc="0" dirty="0" smtClean="0">
                <a:solidFill>
                  <a:srgbClr val="2C909B"/>
                </a:solidFill>
                <a:latin typeface="Calibri"/>
                <a:cs typeface="Calibri"/>
              </a:rPr>
              <a:t>ón</a:t>
            </a:r>
            <a:r>
              <a:rPr sz="1200" b="1" spc="9" dirty="0" smtClean="0">
                <a:solidFill>
                  <a:srgbClr val="2C909B"/>
                </a:solidFill>
                <a:latin typeface="Calibri"/>
                <a:cs typeface="Calibri"/>
              </a:rPr>
              <a:t> </a:t>
            </a:r>
            <a:r>
              <a:rPr sz="1200" b="1" spc="-9" dirty="0" smtClean="0">
                <a:solidFill>
                  <a:srgbClr val="2C909B"/>
                </a:solidFill>
                <a:latin typeface="Calibri"/>
                <a:cs typeface="Calibri"/>
              </a:rPr>
              <a:t>t</a:t>
            </a:r>
            <a:r>
              <a:rPr sz="1200" b="1" spc="-4" dirty="0" smtClean="0">
                <a:solidFill>
                  <a:srgbClr val="2C909B"/>
                </a:solidFill>
                <a:latin typeface="Calibri"/>
                <a:cs typeface="Calibri"/>
              </a:rPr>
              <a:t>em</a:t>
            </a:r>
            <a:r>
              <a:rPr sz="1200" b="1" spc="4" dirty="0" smtClean="0">
                <a:solidFill>
                  <a:srgbClr val="2C909B"/>
                </a:solidFill>
                <a:latin typeface="Calibri"/>
                <a:cs typeface="Calibri"/>
              </a:rPr>
              <a:t>p</a:t>
            </a:r>
            <a:r>
              <a:rPr sz="1200" b="1" spc="-19" dirty="0" smtClean="0">
                <a:solidFill>
                  <a:srgbClr val="2C909B"/>
                </a:solidFill>
                <a:latin typeface="Calibri"/>
                <a:cs typeface="Calibri"/>
              </a:rPr>
              <a:t>r</a:t>
            </a:r>
            <a:r>
              <a:rPr sz="1200" b="1" spc="-4" dirty="0" smtClean="0">
                <a:solidFill>
                  <a:srgbClr val="2C909B"/>
                </a:solidFill>
                <a:latin typeface="Calibri"/>
                <a:cs typeface="Calibri"/>
              </a:rPr>
              <a:t>a</a:t>
            </a:r>
            <a:r>
              <a:rPr sz="1200" b="1" spc="4" dirty="0" smtClean="0">
                <a:solidFill>
                  <a:srgbClr val="2C909B"/>
                </a:solidFill>
                <a:latin typeface="Calibri"/>
                <a:cs typeface="Calibri"/>
              </a:rPr>
              <a:t>n</a:t>
            </a:r>
            <a:r>
              <a:rPr sz="1200" b="1" spc="0" dirty="0" smtClean="0">
                <a:solidFill>
                  <a:srgbClr val="2C909B"/>
                </a:solidFill>
                <a:latin typeface="Calibri"/>
                <a:cs typeface="Calibri"/>
              </a:rPr>
              <a:t>a</a:t>
            </a:r>
            <a:r>
              <a:rPr sz="1200" b="1" spc="-24" dirty="0" smtClean="0">
                <a:solidFill>
                  <a:srgbClr val="2C909B"/>
                </a:solidFill>
                <a:latin typeface="Calibri"/>
                <a:cs typeface="Calibri"/>
              </a:rPr>
              <a:t> </a:t>
            </a:r>
            <a:r>
              <a:rPr sz="1200" b="1" spc="4" dirty="0" smtClean="0">
                <a:solidFill>
                  <a:srgbClr val="2C909B"/>
                </a:solidFill>
                <a:latin typeface="Calibri"/>
                <a:cs typeface="Calibri"/>
              </a:rPr>
              <a:t>d</a:t>
            </a:r>
            <a:r>
              <a:rPr sz="1200" b="1" spc="0" dirty="0" smtClean="0">
                <a:solidFill>
                  <a:srgbClr val="2C909B"/>
                </a:solidFill>
                <a:latin typeface="Calibri"/>
                <a:cs typeface="Calibri"/>
              </a:rPr>
              <a:t>e </a:t>
            </a:r>
            <a:r>
              <a:rPr sz="1200" b="1" spc="-4" dirty="0" smtClean="0">
                <a:solidFill>
                  <a:srgbClr val="2C909B"/>
                </a:solidFill>
                <a:latin typeface="Calibri"/>
                <a:cs typeface="Calibri"/>
              </a:rPr>
              <a:t>a</a:t>
            </a:r>
            <a:r>
              <a:rPr sz="1200" b="1" spc="4" dirty="0" smtClean="0">
                <a:solidFill>
                  <a:srgbClr val="2C909B"/>
                </a:solidFill>
                <a:latin typeface="Calibri"/>
                <a:cs typeface="Calibri"/>
              </a:rPr>
              <a:t>l</a:t>
            </a:r>
            <a:r>
              <a:rPr sz="1200" b="1" spc="-9" dirty="0" smtClean="0">
                <a:solidFill>
                  <a:srgbClr val="2C909B"/>
                </a:solidFill>
                <a:latin typeface="Calibri"/>
                <a:cs typeface="Calibri"/>
              </a:rPr>
              <a:t>t</a:t>
            </a:r>
            <a:r>
              <a:rPr sz="1200" b="1" spc="-4" dirty="0" smtClean="0">
                <a:solidFill>
                  <a:srgbClr val="2C909B"/>
                </a:solidFill>
                <a:latin typeface="Calibri"/>
                <a:cs typeface="Calibri"/>
              </a:rPr>
              <a:t>e</a:t>
            </a:r>
            <a:r>
              <a:rPr sz="1200" b="1" spc="-19" dirty="0" smtClean="0">
                <a:solidFill>
                  <a:srgbClr val="2C909B"/>
                </a:solidFill>
                <a:latin typeface="Calibri"/>
                <a:cs typeface="Calibri"/>
              </a:rPr>
              <a:t>r</a:t>
            </a:r>
            <a:r>
              <a:rPr sz="1200" b="1" spc="-4" dirty="0" smtClean="0">
                <a:solidFill>
                  <a:srgbClr val="2C909B"/>
                </a:solidFill>
                <a:latin typeface="Calibri"/>
                <a:cs typeface="Calibri"/>
              </a:rPr>
              <a:t>a</a:t>
            </a:r>
            <a:r>
              <a:rPr sz="1200" b="1" spc="0" dirty="0" smtClean="0">
                <a:solidFill>
                  <a:srgbClr val="2C909B"/>
                </a:solidFill>
                <a:latin typeface="Calibri"/>
                <a:cs typeface="Calibri"/>
              </a:rPr>
              <a:t>c</a:t>
            </a:r>
            <a:r>
              <a:rPr sz="1200" b="1" spc="4" dirty="0" smtClean="0">
                <a:solidFill>
                  <a:srgbClr val="2C909B"/>
                </a:solidFill>
                <a:latin typeface="Calibri"/>
                <a:cs typeface="Calibri"/>
              </a:rPr>
              <a:t>i</a:t>
            </a:r>
            <a:r>
              <a:rPr sz="1200" b="1" spc="0" dirty="0" smtClean="0">
                <a:solidFill>
                  <a:srgbClr val="2C909B"/>
                </a:solidFill>
                <a:latin typeface="Calibri"/>
                <a:cs typeface="Calibri"/>
              </a:rPr>
              <a:t>o</a:t>
            </a:r>
            <a:r>
              <a:rPr sz="1200" b="1" spc="4" dirty="0" smtClean="0">
                <a:solidFill>
                  <a:srgbClr val="2C909B"/>
                </a:solidFill>
                <a:latin typeface="Calibri"/>
                <a:cs typeface="Calibri"/>
              </a:rPr>
              <a:t>n</a:t>
            </a:r>
            <a:r>
              <a:rPr sz="1200" b="1" spc="-4" dirty="0" smtClean="0">
                <a:solidFill>
                  <a:srgbClr val="2C909B"/>
                </a:solidFill>
                <a:latin typeface="Calibri"/>
                <a:cs typeface="Calibri"/>
              </a:rPr>
              <a:t>e</a:t>
            </a:r>
            <a:r>
              <a:rPr sz="1200" b="1" spc="0" dirty="0" smtClean="0">
                <a:solidFill>
                  <a:srgbClr val="2C909B"/>
                </a:solidFill>
                <a:latin typeface="Calibri"/>
                <a:cs typeface="Calibri"/>
              </a:rPr>
              <a:t>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5524246" y="2213978"/>
            <a:ext cx="6381115" cy="27699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R="1103419" algn="r">
              <a:lnSpc>
                <a:spcPts val="735"/>
              </a:lnSpc>
              <a:spcBef>
                <a:spcPts val="36"/>
              </a:spcBef>
            </a:pPr>
            <a:r>
              <a:rPr sz="1350" b="1" spc="-4" baseline="6068" dirty="0" smtClean="0">
                <a:latin typeface="Calibri"/>
                <a:cs typeface="Calibri"/>
              </a:rPr>
              <a:t>cuid</a:t>
            </a:r>
            <a:r>
              <a:rPr sz="1350" b="1" spc="0" baseline="6068" dirty="0" smtClean="0">
                <a:latin typeface="Calibri"/>
                <a:cs typeface="Calibri"/>
              </a:rPr>
              <a:t>a</a:t>
            </a:r>
            <a:r>
              <a:rPr sz="1350" b="1" spc="-4" baseline="6068" dirty="0" smtClean="0">
                <a:latin typeface="Calibri"/>
                <a:cs typeface="Calibri"/>
              </a:rPr>
              <a:t>d</a:t>
            </a:r>
            <a:r>
              <a:rPr sz="1350" b="1" spc="0" baseline="6068" dirty="0" smtClean="0">
                <a:latin typeface="Calibri"/>
                <a:cs typeface="Calibri"/>
              </a:rPr>
              <a:t>o</a:t>
            </a:r>
            <a:r>
              <a:rPr sz="1350" b="1" spc="44" baseline="6068" dirty="0" smtClean="0">
                <a:latin typeface="Calibri"/>
                <a:cs typeface="Calibri"/>
              </a:rPr>
              <a:t> </a:t>
            </a:r>
            <a:r>
              <a:rPr sz="1350" b="1" spc="-4" baseline="6068" dirty="0" smtClean="0">
                <a:latin typeface="Calibri"/>
                <a:cs typeface="Calibri"/>
              </a:rPr>
              <a:t>p</a:t>
            </a:r>
            <a:r>
              <a:rPr sz="1350" b="1" spc="0" baseline="6068" dirty="0" smtClean="0">
                <a:latin typeface="Calibri"/>
                <a:cs typeface="Calibri"/>
              </a:rPr>
              <a:t>a</a:t>
            </a:r>
            <a:r>
              <a:rPr sz="1350" b="1" spc="4" baseline="6068" dirty="0" smtClean="0">
                <a:latin typeface="Calibri"/>
                <a:cs typeface="Calibri"/>
              </a:rPr>
              <a:t>r</a:t>
            </a:r>
            <a:r>
              <a:rPr sz="1350" b="1" spc="0" baseline="6068" dirty="0" smtClean="0">
                <a:latin typeface="Calibri"/>
                <a:cs typeface="Calibri"/>
              </a:rPr>
              <a:t>a</a:t>
            </a:r>
            <a:r>
              <a:rPr sz="1350" b="1" spc="9" baseline="6068" dirty="0" smtClean="0">
                <a:latin typeface="Calibri"/>
                <a:cs typeface="Calibri"/>
              </a:rPr>
              <a:t> </a:t>
            </a:r>
            <a:r>
              <a:rPr sz="1350" b="1" spc="-4" baseline="6068" dirty="0" smtClean="0">
                <a:latin typeface="Calibri"/>
                <a:cs typeface="Calibri"/>
              </a:rPr>
              <a:t>l</a:t>
            </a:r>
            <a:r>
              <a:rPr sz="1350" b="1" spc="0" baseline="6068" dirty="0" smtClean="0">
                <a:latin typeface="Calibri"/>
                <a:cs typeface="Calibri"/>
              </a:rPr>
              <a:t>a</a:t>
            </a:r>
            <a:r>
              <a:rPr sz="1350" b="1" spc="9" baseline="6068" dirty="0" smtClean="0">
                <a:latin typeface="Calibri"/>
                <a:cs typeface="Calibri"/>
              </a:rPr>
              <a:t> </a:t>
            </a:r>
            <a:r>
              <a:rPr sz="1350" b="1" spc="0" baseline="6068" dirty="0" smtClean="0">
                <a:latin typeface="Calibri"/>
                <a:cs typeface="Calibri"/>
              </a:rPr>
              <a:t>sa</a:t>
            </a:r>
            <a:r>
              <a:rPr sz="1350" b="1" spc="-4" baseline="6068" dirty="0" smtClean="0">
                <a:latin typeface="Calibri"/>
                <a:cs typeface="Calibri"/>
              </a:rPr>
              <a:t>lu</a:t>
            </a:r>
            <a:r>
              <a:rPr sz="1350" b="1" spc="0" baseline="6068" dirty="0" smtClean="0">
                <a:latin typeface="Calibri"/>
                <a:cs typeface="Calibri"/>
              </a:rPr>
              <a:t>d</a:t>
            </a:r>
            <a:endParaRPr sz="900">
              <a:latin typeface="Calibri"/>
              <a:cs typeface="Calibri"/>
            </a:endParaRPr>
          </a:p>
        </p:txBody>
      </p:sp>
      <p:grpSp>
        <p:nvGrpSpPr>
          <p:cNvPr id="298" name="Grupo 1"/>
          <p:cNvGrpSpPr>
            <a:grpSpLocks/>
          </p:cNvGrpSpPr>
          <p:nvPr/>
        </p:nvGrpSpPr>
        <p:grpSpPr bwMode="auto">
          <a:xfrm>
            <a:off x="9152625" y="6469810"/>
            <a:ext cx="2715613" cy="306717"/>
            <a:chOff x="0" y="0"/>
            <a:chExt cx="33311" cy="6546"/>
          </a:xfrm>
        </p:grpSpPr>
        <p:pic>
          <p:nvPicPr>
            <p:cNvPr id="299" name="Imagen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3" t="41618" r="36589" b="34230"/>
            <a:stretch>
              <a:fillRect/>
            </a:stretch>
          </p:blipFill>
          <p:spPr bwMode="auto">
            <a:xfrm>
              <a:off x="17030" y="431"/>
              <a:ext cx="16281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0" name="Imagen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3" t="40077" r="34991" b="35770"/>
            <a:stretch>
              <a:fillRect/>
            </a:stretch>
          </p:blipFill>
          <p:spPr bwMode="auto">
            <a:xfrm>
              <a:off x="0" y="0"/>
              <a:ext cx="17252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1972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5"/>
            <a:ext cx="12192000" cy="18573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TextBox 7"/>
          <p:cNvSpPr txBox="1"/>
          <p:nvPr/>
        </p:nvSpPr>
        <p:spPr>
          <a:xfrm>
            <a:off x="4031978" y="3059669"/>
            <a:ext cx="41280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6000" b="1" dirty="0">
                <a:solidFill>
                  <a:schemeClr val="bg1"/>
                </a:solidFill>
                <a:latin typeface="Verdana" charset="0"/>
                <a:ea typeface="Verdana" charset="0"/>
                <a:cs typeface="Verdana" charset="0"/>
              </a:rPr>
              <a:t>GRACIAS</a:t>
            </a:r>
            <a:endParaRPr lang="es-ES_tradnl" sz="4000" b="1" dirty="0">
              <a:solidFill>
                <a:schemeClr val="bg1"/>
              </a:solidFill>
              <a:latin typeface="Verdana" charset="0"/>
              <a:ea typeface="Verdana" charset="0"/>
              <a:cs typeface="Verdana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" y="1007067"/>
            <a:ext cx="12192000" cy="169856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7290" y="5026714"/>
            <a:ext cx="4170878" cy="85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016" y="-52920"/>
            <a:ext cx="6752033" cy="6949020"/>
          </a:xfrm>
          <a:prstGeom prst="rect">
            <a:avLst/>
          </a:prstGeom>
        </p:spPr>
      </p:pic>
      <p:pic>
        <p:nvPicPr>
          <p:cNvPr id="11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601" y="1973512"/>
            <a:ext cx="4136945" cy="3608160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336" y="2485976"/>
            <a:ext cx="2977391" cy="2583233"/>
          </a:xfrm>
          <a:prstGeom prst="rect">
            <a:avLst/>
          </a:prstGeom>
        </p:spPr>
      </p:pic>
      <p:pic>
        <p:nvPicPr>
          <p:cNvPr id="13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383" y="2817458"/>
            <a:ext cx="1917195" cy="1920268"/>
          </a:xfrm>
          <a:prstGeom prst="rect">
            <a:avLst/>
          </a:prstGeom>
        </p:spPr>
      </p:pic>
      <p:grpSp>
        <p:nvGrpSpPr>
          <p:cNvPr id="14" name="Grupo 13"/>
          <p:cNvGrpSpPr/>
          <p:nvPr/>
        </p:nvGrpSpPr>
        <p:grpSpPr>
          <a:xfrm>
            <a:off x="321902" y="-345342"/>
            <a:ext cx="9914297" cy="7805574"/>
            <a:chOff x="601302" y="721458"/>
            <a:chExt cx="9914297" cy="7805574"/>
          </a:xfrm>
        </p:grpSpPr>
        <p:pic>
          <p:nvPicPr>
            <p:cNvPr id="15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9298" y="721458"/>
              <a:ext cx="8206301" cy="7805574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16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1539" y="2208374"/>
              <a:ext cx="4530297" cy="4662466"/>
            </a:xfrm>
            <a:prstGeom prst="rect">
              <a:avLst/>
            </a:prstGeom>
          </p:spPr>
        </p:pic>
        <p:grpSp>
          <p:nvGrpSpPr>
            <p:cNvPr id="17" name="Group 4"/>
            <p:cNvGrpSpPr/>
            <p:nvPr/>
          </p:nvGrpSpPr>
          <p:grpSpPr>
            <a:xfrm>
              <a:off x="5089124" y="3443578"/>
              <a:ext cx="2824195" cy="2662219"/>
              <a:chOff x="3317476" y="2126629"/>
              <a:chExt cx="2550851" cy="2569468"/>
            </a:xfrm>
          </p:grpSpPr>
          <p:pic>
            <p:nvPicPr>
              <p:cNvPr id="25" name="Picture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17476" y="2126629"/>
                <a:ext cx="2550851" cy="2569468"/>
              </a:xfrm>
              <a:prstGeom prst="rect">
                <a:avLst/>
              </a:prstGeom>
            </p:spPr>
          </p:pic>
          <p:pic>
            <p:nvPicPr>
              <p:cNvPr id="26" name="Picture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70396" y="2491568"/>
                <a:ext cx="1835866" cy="1839590"/>
              </a:xfrm>
              <a:prstGeom prst="rect">
                <a:avLst/>
              </a:prstGeom>
            </p:spPr>
          </p:pic>
        </p:grpSp>
        <p:pic>
          <p:nvPicPr>
            <p:cNvPr id="18" name="Picture 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2608" y="4094777"/>
              <a:ext cx="1286348" cy="1288410"/>
            </a:xfrm>
            <a:prstGeom prst="rect">
              <a:avLst/>
            </a:prstGeom>
          </p:spPr>
        </p:pic>
        <p:grpSp>
          <p:nvGrpSpPr>
            <p:cNvPr id="19" name="Group 21"/>
            <p:cNvGrpSpPr/>
            <p:nvPr/>
          </p:nvGrpSpPr>
          <p:grpSpPr>
            <a:xfrm>
              <a:off x="601302" y="4539608"/>
              <a:ext cx="3620237" cy="2694664"/>
              <a:chOff x="-822941" y="3016382"/>
              <a:chExt cx="3269843" cy="2600782"/>
            </a:xfrm>
          </p:grpSpPr>
          <p:sp>
            <p:nvSpPr>
              <p:cNvPr id="23" name="TextBox 10"/>
              <p:cNvSpPr txBox="1"/>
              <p:nvPr/>
            </p:nvSpPr>
            <p:spPr>
              <a:xfrm>
                <a:off x="-822941" y="5247832"/>
                <a:ext cx="250902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_tradnl" b="1" dirty="0">
                    <a:latin typeface="Verdana" charset="0"/>
                    <a:ea typeface="Verdana" charset="0"/>
                    <a:cs typeface="Verdana" charset="0"/>
                  </a:rPr>
                  <a:t>Marco Estratégico</a:t>
                </a:r>
              </a:p>
            </p:txBody>
          </p:sp>
          <p:cxnSp>
            <p:nvCxnSpPr>
              <p:cNvPr id="24" name="Elbow Connector 11"/>
              <p:cNvCxnSpPr>
                <a:stCxn id="23" idx="0"/>
                <a:endCxn id="16" idx="1"/>
              </p:cNvCxnSpPr>
              <p:nvPr/>
            </p:nvCxnSpPr>
            <p:spPr>
              <a:xfrm rot="5400000" flipH="1" flipV="1">
                <a:off x="323511" y="3124441"/>
                <a:ext cx="2231450" cy="2015332"/>
              </a:xfrm>
              <a:prstGeom prst="bentConnector2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22"/>
            <p:cNvGrpSpPr/>
            <p:nvPr/>
          </p:nvGrpSpPr>
          <p:grpSpPr>
            <a:xfrm>
              <a:off x="8743950" y="1351612"/>
              <a:ext cx="1771649" cy="3272633"/>
              <a:chOff x="6877049" y="-58088"/>
              <a:chExt cx="1771649" cy="3272633"/>
            </a:xfrm>
          </p:grpSpPr>
          <p:sp>
            <p:nvSpPr>
              <p:cNvPr id="21" name="TextBox 5"/>
              <p:cNvSpPr txBox="1"/>
              <p:nvPr/>
            </p:nvSpPr>
            <p:spPr>
              <a:xfrm>
                <a:off x="6877049" y="-58088"/>
                <a:ext cx="157722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_tradnl" b="1" dirty="0">
                    <a:latin typeface="Verdana" charset="0"/>
                    <a:ea typeface="Verdana" charset="0"/>
                    <a:cs typeface="Verdana" charset="0"/>
                  </a:rPr>
                  <a:t>Marco Operativo </a:t>
                </a:r>
              </a:p>
            </p:txBody>
          </p:sp>
          <p:cxnSp>
            <p:nvCxnSpPr>
              <p:cNvPr id="22" name="Elbow Connector 15"/>
              <p:cNvCxnSpPr>
                <a:stCxn id="21" idx="3"/>
                <a:endCxn id="15" idx="3"/>
              </p:cNvCxnSpPr>
              <p:nvPr/>
            </p:nvCxnSpPr>
            <p:spPr>
              <a:xfrm>
                <a:off x="8454276" y="265078"/>
                <a:ext cx="194422" cy="2949467"/>
              </a:xfrm>
              <a:prstGeom prst="bentConnector3">
                <a:avLst>
                  <a:gd name="adj1" fmla="val 217579"/>
                </a:avLst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49" r="61161" b="16162"/>
          <a:stretch/>
        </p:blipFill>
        <p:spPr>
          <a:xfrm>
            <a:off x="94576" y="38099"/>
            <a:ext cx="3042324" cy="736601"/>
          </a:xfrm>
          <a:prstGeom prst="rect">
            <a:avLst/>
          </a:prstGeom>
        </p:spPr>
      </p:pic>
      <p:sp>
        <p:nvSpPr>
          <p:cNvPr id="29" name="Elipse 28"/>
          <p:cNvSpPr/>
          <p:nvPr/>
        </p:nvSpPr>
        <p:spPr>
          <a:xfrm>
            <a:off x="8040810" y="1153264"/>
            <a:ext cx="1054100" cy="151029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27" name="Grupo 1"/>
          <p:cNvGrpSpPr>
            <a:grpSpLocks/>
          </p:cNvGrpSpPr>
          <p:nvPr/>
        </p:nvGrpSpPr>
        <p:grpSpPr bwMode="auto">
          <a:xfrm>
            <a:off x="9152625" y="6469810"/>
            <a:ext cx="2715613" cy="306717"/>
            <a:chOff x="0" y="0"/>
            <a:chExt cx="33311" cy="6546"/>
          </a:xfrm>
        </p:grpSpPr>
        <p:pic>
          <p:nvPicPr>
            <p:cNvPr id="28" name="Imagen 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3" t="41618" r="36589" b="34230"/>
            <a:stretch>
              <a:fillRect/>
            </a:stretch>
          </p:blipFill>
          <p:spPr bwMode="auto">
            <a:xfrm>
              <a:off x="17030" y="431"/>
              <a:ext cx="16281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Imagen 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3" t="40077" r="34991" b="35770"/>
            <a:stretch>
              <a:fillRect/>
            </a:stretch>
          </p:blipFill>
          <p:spPr bwMode="auto">
            <a:xfrm>
              <a:off x="0" y="0"/>
              <a:ext cx="17252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0072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61468" y="927464"/>
            <a:ext cx="11488929" cy="5206130"/>
          </a:xfrm>
        </p:spPr>
        <p:txBody>
          <a:bodyPr rtlCol="0"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es-CO" sz="3600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es-CO" sz="3600" dirty="0"/>
              <a:t>Se comprende como el conjunto de </a:t>
            </a:r>
            <a:r>
              <a:rPr lang="es-CO" sz="3600" dirty="0">
                <a:solidFill>
                  <a:srgbClr val="0070C0"/>
                </a:solidFill>
              </a:rPr>
              <a:t>acciones coordinadas, complementarias y efectivas</a:t>
            </a:r>
            <a:r>
              <a:rPr lang="es-CO" sz="3600" dirty="0"/>
              <a:t> para garantizar el derecho a la salud, expresadas en políticas, planes, programas, proyectos, estrategias y servicios, que se materializan en atenciones </a:t>
            </a:r>
            <a:r>
              <a:rPr lang="es-CO" sz="3600" dirty="0">
                <a:solidFill>
                  <a:srgbClr val="0070C0"/>
                </a:solidFill>
              </a:rPr>
              <a:t>dirigidas a las personas, familias y comunidades </a:t>
            </a:r>
            <a:r>
              <a:rPr lang="es-CO" sz="3600" dirty="0"/>
              <a:t>para la promoción de la salud, prevención de la enfermedad, diagnóstico, tratamiento, rehabilitación y cuidados paliativos.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413" y="0"/>
            <a:ext cx="11177587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1 Título"/>
          <p:cNvSpPr txBox="1">
            <a:spLocks/>
          </p:cNvSpPr>
          <p:nvPr/>
        </p:nvSpPr>
        <p:spPr>
          <a:xfrm>
            <a:off x="5982791" y="157660"/>
            <a:ext cx="6086128" cy="53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marR="0" lvl="0" indent="0" algn="r" defTabSz="914400" eaLnBrk="0" latinLnBrk="0" hangingPunct="0">
              <a:lnSpc>
                <a:spcPct val="90000"/>
              </a:lnSpc>
              <a:buClrTx/>
              <a:buSzTx/>
              <a:buFontTx/>
              <a:buNone/>
              <a:tabLst/>
              <a:defRPr/>
            </a:pPr>
            <a:r>
              <a:rPr lang="es-CO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ATENCIÓN INTEGRAL EN SALUD</a:t>
            </a:r>
          </a:p>
        </p:txBody>
      </p:sp>
      <p:grpSp>
        <p:nvGrpSpPr>
          <p:cNvPr id="8" name="Grupo 1"/>
          <p:cNvGrpSpPr>
            <a:grpSpLocks/>
          </p:cNvGrpSpPr>
          <p:nvPr/>
        </p:nvGrpSpPr>
        <p:grpSpPr bwMode="auto">
          <a:xfrm>
            <a:off x="9152625" y="6469810"/>
            <a:ext cx="2715613" cy="306717"/>
            <a:chOff x="0" y="0"/>
            <a:chExt cx="33311" cy="6546"/>
          </a:xfrm>
        </p:grpSpPr>
        <p:pic>
          <p:nvPicPr>
            <p:cNvPr id="9" name="Imagen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3" t="41618" r="36589" b="34230"/>
            <a:stretch>
              <a:fillRect/>
            </a:stretch>
          </p:blipFill>
          <p:spPr bwMode="auto">
            <a:xfrm>
              <a:off x="17030" y="431"/>
              <a:ext cx="16281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Imagen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3" t="40077" r="34991" b="35770"/>
            <a:stretch>
              <a:fillRect/>
            </a:stretch>
          </p:blipFill>
          <p:spPr bwMode="auto">
            <a:xfrm>
              <a:off x="0" y="0"/>
              <a:ext cx="17252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78236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1534059" y="155907"/>
            <a:ext cx="7557314" cy="550151"/>
          </a:xfrm>
          <a:prstGeom prst="rect">
            <a:avLst/>
          </a:prstGeom>
          <a:extLst/>
        </p:spPr>
        <p:txBody>
          <a:bodyPr>
            <a:spAutoFit/>
          </a:bodyPr>
          <a:lstStyle>
            <a:defPPr>
              <a:defRPr lang="es-CO"/>
            </a:defPPr>
            <a:lvl1pPr fontAlgn="auto">
              <a:spcBef>
                <a:spcPts val="0"/>
              </a:spcBef>
              <a:spcAft>
                <a:spcPts val="0"/>
              </a:spcAft>
              <a:defRPr sz="3000" b="1">
                <a:solidFill>
                  <a:schemeClr val="tx2">
                    <a:lumMod val="75000"/>
                  </a:schemeClr>
                </a:solidFill>
                <a:latin typeface="Verdana"/>
                <a:cs typeface="Verdana"/>
              </a:defRPr>
            </a:lvl1pPr>
          </a:lstStyle>
          <a:p>
            <a:pPr algn="ctr" eaLnBrk="1" hangingPunct="1">
              <a:defRPr/>
            </a:pPr>
            <a:r>
              <a:rPr lang="es-CO" sz="2975" dirty="0">
                <a:latin typeface="+mj-lt"/>
              </a:rPr>
              <a:t>Gestión territorial</a:t>
            </a:r>
          </a:p>
        </p:txBody>
      </p:sp>
      <p:grpSp>
        <p:nvGrpSpPr>
          <p:cNvPr id="3" name="2 Grupo"/>
          <p:cNvGrpSpPr/>
          <p:nvPr/>
        </p:nvGrpSpPr>
        <p:grpSpPr>
          <a:xfrm>
            <a:off x="1981200" y="870063"/>
            <a:ext cx="8280711" cy="5073537"/>
            <a:chOff x="786850" y="980728"/>
            <a:chExt cx="7745590" cy="5328592"/>
          </a:xfrm>
        </p:grpSpPr>
        <p:pic>
          <p:nvPicPr>
            <p:cNvPr id="4" name="yui_3_16_0_1_1443107921599_3035" descr="Images intégrées 1"/>
            <p:cNvPicPr>
              <a:picLocks noChangeAspect="1" noChangeArrowheads="1"/>
            </p:cNvPicPr>
            <p:nvPr/>
          </p:nvPicPr>
          <p:blipFill>
            <a:blip r:embed="rId2" cstate="print"/>
            <a:srcRect l="9772" t="15393" b="4339"/>
            <a:stretch>
              <a:fillRect/>
            </a:stretch>
          </p:blipFill>
          <p:spPr bwMode="auto">
            <a:xfrm>
              <a:off x="786850" y="980728"/>
              <a:ext cx="7745590" cy="5328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4 CuadroTexto"/>
            <p:cNvSpPr txBox="1"/>
            <p:nvPr/>
          </p:nvSpPr>
          <p:spPr>
            <a:xfrm>
              <a:off x="3563888" y="4005064"/>
              <a:ext cx="1944216" cy="27587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322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Genera</a:t>
              </a:r>
              <a:r>
                <a:rPr lang="x-none" sz="1322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r</a:t>
              </a:r>
              <a:r>
                <a:rPr lang="es-CO" sz="1322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lt"/>
                </a:rPr>
                <a:t> respuestas </a:t>
              </a:r>
            </a:p>
          </p:txBody>
        </p:sp>
      </p:grpSp>
      <p:pic>
        <p:nvPicPr>
          <p:cNvPr id="6" name="Picture 2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497" y="262146"/>
            <a:ext cx="9144445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4 CuadroTexto"/>
          <p:cNvSpPr txBox="1">
            <a:spLocks noChangeArrowheads="1"/>
          </p:cNvSpPr>
          <p:nvPr/>
        </p:nvSpPr>
        <p:spPr bwMode="auto">
          <a:xfrm>
            <a:off x="1692036" y="215297"/>
            <a:ext cx="9036495" cy="52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40000"/>
              </a:lnSpc>
            </a:pPr>
            <a:r>
              <a:rPr lang="x-none" altLang="es-CO" sz="2314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ＭＳ Ｐゴシック" panose="020B0600070205080204" pitchFamily="34" charset="-128"/>
              </a:rPr>
              <a:t>Atención integral y líneas operativas del PDSP</a:t>
            </a:r>
            <a:endParaRPr lang="es-CO" altLang="es-CO" sz="2314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grpSp>
        <p:nvGrpSpPr>
          <p:cNvPr id="10" name="Grupo 1"/>
          <p:cNvGrpSpPr>
            <a:grpSpLocks/>
          </p:cNvGrpSpPr>
          <p:nvPr/>
        </p:nvGrpSpPr>
        <p:grpSpPr bwMode="auto">
          <a:xfrm>
            <a:off x="9152625" y="6469810"/>
            <a:ext cx="2715613" cy="306717"/>
            <a:chOff x="0" y="0"/>
            <a:chExt cx="33311" cy="6546"/>
          </a:xfrm>
        </p:grpSpPr>
        <p:pic>
          <p:nvPicPr>
            <p:cNvPr id="11" name="Imagen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3" t="41618" r="36589" b="34230"/>
            <a:stretch>
              <a:fillRect/>
            </a:stretch>
          </p:blipFill>
          <p:spPr bwMode="auto">
            <a:xfrm>
              <a:off x="17030" y="431"/>
              <a:ext cx="16281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Imagen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3" t="40077" r="34991" b="35770"/>
            <a:stretch>
              <a:fillRect/>
            </a:stretch>
          </p:blipFill>
          <p:spPr bwMode="auto">
            <a:xfrm>
              <a:off x="0" y="0"/>
              <a:ext cx="17252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64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79455"/>
            <a:ext cx="1201462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_tradnl" sz="2800" b="1" dirty="0" smtClean="0">
                <a:solidFill>
                  <a:srgbClr val="2C909B"/>
                </a:solidFill>
              </a:rPr>
              <a:t>POSTULADOS DEL PROCESO DE CONSTRUCCIÓN DE LAS RIAS</a:t>
            </a:r>
          </a:p>
        </p:txBody>
      </p:sp>
      <p:sp>
        <p:nvSpPr>
          <p:cNvPr id="3" name="Rectángulo redondeado 2"/>
          <p:cNvSpPr/>
          <p:nvPr/>
        </p:nvSpPr>
        <p:spPr>
          <a:xfrm>
            <a:off x="2261776" y="1049311"/>
            <a:ext cx="9778934" cy="1257125"/>
          </a:xfrm>
          <a:prstGeom prst="roundRect">
            <a:avLst/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CO" sz="2400" dirty="0" smtClean="0">
                <a:solidFill>
                  <a:srgbClr val="31909B"/>
                </a:solidFill>
              </a:rPr>
              <a:t>Centradas en las personas ubicando en un lugar estratégico el ejercicio del derecho a la salud (resultados en salud de impacto, intermedios y en la calidad de la atención).</a:t>
            </a:r>
            <a:endParaRPr lang="es-CO" sz="2400" dirty="0">
              <a:solidFill>
                <a:srgbClr val="31909B"/>
              </a:solidFill>
            </a:endParaRPr>
          </a:p>
        </p:txBody>
      </p:sp>
      <p:sp>
        <p:nvSpPr>
          <p:cNvPr id="201" name="Rectángulo redondeado 200"/>
          <p:cNvSpPr/>
          <p:nvPr/>
        </p:nvSpPr>
        <p:spPr>
          <a:xfrm>
            <a:off x="2261776" y="2186750"/>
            <a:ext cx="9430091" cy="920490"/>
          </a:xfrm>
          <a:prstGeom prst="roundRect">
            <a:avLst/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CO" sz="2400" dirty="0" smtClean="0">
                <a:solidFill>
                  <a:srgbClr val="31909B"/>
                </a:solidFill>
              </a:rPr>
              <a:t>Anticiparse a la contingencia con atenciones de promoción de la salud. </a:t>
            </a:r>
            <a:endParaRPr lang="es-CO" sz="2400" dirty="0">
              <a:solidFill>
                <a:srgbClr val="31909B"/>
              </a:solidFill>
            </a:endParaRPr>
          </a:p>
        </p:txBody>
      </p:sp>
      <p:sp>
        <p:nvSpPr>
          <p:cNvPr id="37" name="Rectángulo redondeado 36"/>
          <p:cNvSpPr/>
          <p:nvPr/>
        </p:nvSpPr>
        <p:spPr>
          <a:xfrm>
            <a:off x="2294195" y="3010719"/>
            <a:ext cx="8412983" cy="690716"/>
          </a:xfrm>
          <a:prstGeom prst="roundRect">
            <a:avLst/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CO" sz="2400" dirty="0" smtClean="0">
                <a:solidFill>
                  <a:srgbClr val="31909B"/>
                </a:solidFill>
              </a:rPr>
              <a:t>De un abordaje disciplinar a un abordaje multidisciplinar. </a:t>
            </a:r>
            <a:endParaRPr lang="es-CO" sz="2400" dirty="0">
              <a:solidFill>
                <a:srgbClr val="31909B"/>
              </a:solidFill>
            </a:endParaRPr>
          </a:p>
        </p:txBody>
      </p:sp>
      <p:sp>
        <p:nvSpPr>
          <p:cNvPr id="38" name="Rectángulo redondeado 37"/>
          <p:cNvSpPr/>
          <p:nvPr/>
        </p:nvSpPr>
        <p:spPr>
          <a:xfrm>
            <a:off x="2294195" y="3912626"/>
            <a:ext cx="9397672" cy="669450"/>
          </a:xfrm>
          <a:prstGeom prst="roundRect">
            <a:avLst/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s-CO" sz="2400" dirty="0" smtClean="0">
              <a:solidFill>
                <a:srgbClr val="31909B"/>
              </a:solidFill>
            </a:endParaRPr>
          </a:p>
          <a:p>
            <a:r>
              <a:rPr lang="es-CO" sz="2400" dirty="0" smtClean="0">
                <a:solidFill>
                  <a:srgbClr val="31909B"/>
                </a:solidFill>
              </a:rPr>
              <a:t>Considera a la persona como parte de una familia y una comunidad sujeto de derechos.</a:t>
            </a:r>
          </a:p>
          <a:p>
            <a:endParaRPr lang="es-CO" sz="2400" dirty="0">
              <a:solidFill>
                <a:srgbClr val="31909B"/>
              </a:solidFill>
            </a:endParaRPr>
          </a:p>
        </p:txBody>
      </p:sp>
      <p:sp>
        <p:nvSpPr>
          <p:cNvPr id="39" name="Rectángulo redondeado 38"/>
          <p:cNvSpPr/>
          <p:nvPr/>
        </p:nvSpPr>
        <p:spPr>
          <a:xfrm>
            <a:off x="2294195" y="4912485"/>
            <a:ext cx="9215634" cy="756650"/>
          </a:xfrm>
          <a:prstGeom prst="roundRect">
            <a:avLst/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CO" sz="2400" dirty="0" smtClean="0">
                <a:solidFill>
                  <a:srgbClr val="31909B"/>
                </a:solidFill>
              </a:rPr>
              <a:t>Logra la complementariedad de la atención desde la baja complejidad hasta la alta complejidad.</a:t>
            </a:r>
          </a:p>
          <a:p>
            <a:endParaRPr lang="es-CO" sz="2400" dirty="0">
              <a:solidFill>
                <a:srgbClr val="31909B"/>
              </a:solidFill>
            </a:endParaRPr>
          </a:p>
        </p:txBody>
      </p:sp>
      <p:pic>
        <p:nvPicPr>
          <p:cNvPr id="41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966" y="1082688"/>
            <a:ext cx="1226941" cy="1228907"/>
          </a:xfrm>
          <a:prstGeom prst="rect">
            <a:avLst/>
          </a:prstGeom>
        </p:spPr>
      </p:pic>
      <p:sp>
        <p:nvSpPr>
          <p:cNvPr id="42" name="Rectángulo redondeado 41"/>
          <p:cNvSpPr/>
          <p:nvPr/>
        </p:nvSpPr>
        <p:spPr>
          <a:xfrm>
            <a:off x="2294195" y="5627261"/>
            <a:ext cx="9578491" cy="580381"/>
          </a:xfrm>
          <a:prstGeom prst="roundRect">
            <a:avLst/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CO" sz="2400" dirty="0" smtClean="0">
                <a:solidFill>
                  <a:srgbClr val="31909B"/>
                </a:solidFill>
              </a:rPr>
              <a:t>Reorganización de las respuestas programáticas en función de la atención integral en salud.</a:t>
            </a:r>
            <a:endParaRPr lang="es-CO" sz="2400" dirty="0">
              <a:solidFill>
                <a:srgbClr val="31909B"/>
              </a:solidFill>
            </a:endParaRPr>
          </a:p>
        </p:txBody>
      </p:sp>
      <p:grpSp>
        <p:nvGrpSpPr>
          <p:cNvPr id="43" name="Group 79"/>
          <p:cNvGrpSpPr/>
          <p:nvPr/>
        </p:nvGrpSpPr>
        <p:grpSpPr>
          <a:xfrm>
            <a:off x="956364" y="5460354"/>
            <a:ext cx="824750" cy="807760"/>
            <a:chOff x="58504" y="2468275"/>
            <a:chExt cx="1801368" cy="1801368"/>
          </a:xfrm>
        </p:grpSpPr>
        <p:pic>
          <p:nvPicPr>
            <p:cNvPr id="44" name="Picture 80"/>
            <p:cNvPicPr>
              <a:picLocks noChangeAspect="1"/>
            </p:cNvPicPr>
            <p:nvPr/>
          </p:nvPicPr>
          <p:blipFill>
            <a:blip r:embed="rId3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504" y="2468275"/>
              <a:ext cx="1801368" cy="1801368"/>
            </a:xfrm>
            <a:prstGeom prst="rect">
              <a:avLst/>
            </a:prstGeom>
          </p:spPr>
        </p:pic>
        <p:pic>
          <p:nvPicPr>
            <p:cNvPr id="45" name="Picture 81"/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4233" r="40039"/>
            <a:stretch/>
          </p:blipFill>
          <p:spPr>
            <a:xfrm>
              <a:off x="683568" y="3123330"/>
              <a:ext cx="461082" cy="505728"/>
            </a:xfrm>
            <a:prstGeom prst="rect">
              <a:avLst/>
            </a:prstGeom>
          </p:spPr>
        </p:pic>
      </p:grpSp>
      <p:pic>
        <p:nvPicPr>
          <p:cNvPr id="46" name="Picture 15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910" y="2337346"/>
            <a:ext cx="643405" cy="648000"/>
          </a:xfrm>
          <a:prstGeom prst="rect">
            <a:avLst/>
          </a:prstGeom>
        </p:spPr>
      </p:pic>
      <p:pic>
        <p:nvPicPr>
          <p:cNvPr id="47" name="Picture 85"/>
          <p:cNvPicPr>
            <a:picLocks noChangeAspect="1"/>
          </p:cNvPicPr>
          <p:nvPr/>
        </p:nvPicPr>
        <p:blipFill>
          <a:blip r:embed="rId6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364" y="4628512"/>
            <a:ext cx="732664" cy="732664"/>
          </a:xfrm>
          <a:prstGeom prst="rect">
            <a:avLst/>
          </a:prstGeom>
        </p:spPr>
      </p:pic>
      <p:pic>
        <p:nvPicPr>
          <p:cNvPr id="48" name="Picture 22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099" y="3189261"/>
            <a:ext cx="630000" cy="630000"/>
          </a:xfrm>
          <a:prstGeom prst="rect">
            <a:avLst/>
          </a:prstGeom>
        </p:spPr>
      </p:pic>
      <p:pic>
        <p:nvPicPr>
          <p:cNvPr id="50" name="Picture 13" descr="comunidad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37" t="23064" r="12003" b="26136"/>
          <a:stretch/>
        </p:blipFill>
        <p:spPr>
          <a:xfrm>
            <a:off x="1376848" y="3992749"/>
            <a:ext cx="390467" cy="414705"/>
          </a:xfrm>
          <a:prstGeom prst="rect">
            <a:avLst/>
          </a:prstGeom>
        </p:spPr>
      </p:pic>
      <p:sp>
        <p:nvSpPr>
          <p:cNvPr id="7" name="Flecha derecha 6"/>
          <p:cNvSpPr/>
          <p:nvPr/>
        </p:nvSpPr>
        <p:spPr>
          <a:xfrm>
            <a:off x="1183221" y="4141037"/>
            <a:ext cx="132430" cy="96530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9009" y="4060065"/>
            <a:ext cx="217503" cy="30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E2D2A8B6-06B2-4945-BC6B-B320FFA13C4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82110" y="6223211"/>
            <a:ext cx="4445000" cy="559839"/>
          </a:xfrm>
          <a:prstGeom prst="rect">
            <a:avLst/>
          </a:prstGeom>
        </p:spPr>
      </p:pic>
      <p:grpSp>
        <p:nvGrpSpPr>
          <p:cNvPr id="30" name="Grupo 29">
            <a:extLst>
              <a:ext uri="{FF2B5EF4-FFF2-40B4-BE49-F238E27FC236}">
                <a16:creationId xmlns:a16="http://schemas.microsoft.com/office/drawing/2014/main" id="{568A6893-E400-754B-A18B-D28CB324ABE5}"/>
              </a:ext>
            </a:extLst>
          </p:cNvPr>
          <p:cNvGrpSpPr/>
          <p:nvPr/>
        </p:nvGrpSpPr>
        <p:grpSpPr>
          <a:xfrm>
            <a:off x="52416" y="6420196"/>
            <a:ext cx="7539644" cy="162096"/>
            <a:chOff x="98367" y="6363394"/>
            <a:chExt cx="7145682" cy="162098"/>
          </a:xfrm>
        </p:grpSpPr>
        <p:sp>
          <p:nvSpPr>
            <p:cNvPr id="31" name="Rectángulo 30">
              <a:extLst>
                <a:ext uri="{FF2B5EF4-FFF2-40B4-BE49-F238E27FC236}">
                  <a16:creationId xmlns:a16="http://schemas.microsoft.com/office/drawing/2014/main" id="{EAAC13E0-789C-C142-8640-A256B1C2E930}"/>
                </a:ext>
              </a:extLst>
            </p:cNvPr>
            <p:cNvSpPr/>
            <p:nvPr/>
          </p:nvSpPr>
          <p:spPr>
            <a:xfrm>
              <a:off x="98367" y="6363394"/>
              <a:ext cx="4630189" cy="162098"/>
            </a:xfrm>
            <a:prstGeom prst="rect">
              <a:avLst/>
            </a:prstGeom>
            <a:solidFill>
              <a:srgbClr val="00A3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32" name="Rectángulo 31">
              <a:extLst>
                <a:ext uri="{FF2B5EF4-FFF2-40B4-BE49-F238E27FC236}">
                  <a16:creationId xmlns:a16="http://schemas.microsoft.com/office/drawing/2014/main" id="{75468E9D-A1AB-7E44-8ECA-3ACBB2374A4F}"/>
                </a:ext>
              </a:extLst>
            </p:cNvPr>
            <p:cNvSpPr/>
            <p:nvPr/>
          </p:nvSpPr>
          <p:spPr>
            <a:xfrm>
              <a:off x="4729445" y="6363394"/>
              <a:ext cx="1107948" cy="162098"/>
            </a:xfrm>
            <a:prstGeom prst="rect">
              <a:avLst/>
            </a:prstGeom>
            <a:solidFill>
              <a:srgbClr val="00A3E4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33" name="Rectángulo 32">
              <a:extLst>
                <a:ext uri="{FF2B5EF4-FFF2-40B4-BE49-F238E27FC236}">
                  <a16:creationId xmlns:a16="http://schemas.microsoft.com/office/drawing/2014/main" id="{EB295E1C-B9E0-6A43-B31B-AB0EB21B14BC}"/>
                </a:ext>
              </a:extLst>
            </p:cNvPr>
            <p:cNvSpPr/>
            <p:nvPr/>
          </p:nvSpPr>
          <p:spPr>
            <a:xfrm>
              <a:off x="5837393" y="6363394"/>
              <a:ext cx="937474" cy="162098"/>
            </a:xfrm>
            <a:prstGeom prst="rect">
              <a:avLst/>
            </a:prstGeom>
            <a:solidFill>
              <a:srgbClr val="00A3E4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34" name="Rectángulo 33">
              <a:extLst>
                <a:ext uri="{FF2B5EF4-FFF2-40B4-BE49-F238E27FC236}">
                  <a16:creationId xmlns:a16="http://schemas.microsoft.com/office/drawing/2014/main" id="{69578AB3-4041-814E-AB40-6C8B6C5C76E3}"/>
                </a:ext>
              </a:extLst>
            </p:cNvPr>
            <p:cNvSpPr/>
            <p:nvPr/>
          </p:nvSpPr>
          <p:spPr>
            <a:xfrm>
              <a:off x="6774867" y="6363394"/>
              <a:ext cx="469182" cy="162098"/>
            </a:xfrm>
            <a:prstGeom prst="rect">
              <a:avLst/>
            </a:prstGeom>
            <a:solidFill>
              <a:srgbClr val="00A3E4">
                <a:alpha val="2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</p:grpSp>
    </p:spTree>
    <p:extLst>
      <p:ext uri="{BB962C8B-B14F-4D97-AF65-F5344CB8AC3E}">
        <p14:creationId xmlns:p14="http://schemas.microsoft.com/office/powerpoint/2010/main" val="151492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2264230" y="4315293"/>
            <a:ext cx="8026399" cy="17081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CO" sz="2100" dirty="0">
                <a:solidFill>
                  <a:srgbClr val="C00000"/>
                </a:solidFill>
              </a:rPr>
              <a:t>Orientar a las Instituciones responsables de la formación del talento humano en salud, en cuanto a los requerimientos de competencias para los perfiles académicos y laborales requeridos para la implementación de la Política de Atención Integral en Salud — PAIS, y su Modelo Integral de Atención en Salud- MIAS.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0"/>
            <a:ext cx="11134725" cy="551544"/>
          </a:xfrm>
          <a:prstGeom prst="rect">
            <a:avLst/>
          </a:prstGeom>
          <a:solidFill>
            <a:srgbClr val="215968"/>
          </a:solidFill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471887" y="14517"/>
            <a:ext cx="6647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2800" b="1" dirty="0">
                <a:solidFill>
                  <a:schemeClr val="bg1"/>
                </a:solidFill>
              </a:rPr>
              <a:t>ALCANCE DE LAS RIAS </a:t>
            </a:r>
          </a:p>
        </p:txBody>
      </p:sp>
      <p:grpSp>
        <p:nvGrpSpPr>
          <p:cNvPr id="6" name="12 Grupo"/>
          <p:cNvGrpSpPr/>
          <p:nvPr/>
        </p:nvGrpSpPr>
        <p:grpSpPr>
          <a:xfrm rot="10800000">
            <a:off x="943428" y="1276514"/>
            <a:ext cx="1245116" cy="725556"/>
            <a:chOff x="4100090" y="2333164"/>
            <a:chExt cx="1259631" cy="711166"/>
          </a:xfrm>
        </p:grpSpPr>
        <p:sp>
          <p:nvSpPr>
            <p:cNvPr id="7" name="6 Lágrima"/>
            <p:cNvSpPr/>
            <p:nvPr/>
          </p:nvSpPr>
          <p:spPr>
            <a:xfrm rot="13484554">
              <a:off x="4643446" y="2333164"/>
              <a:ext cx="649023" cy="648929"/>
            </a:xfrm>
            <a:prstGeom prst="teardrop">
              <a:avLst>
                <a:gd name="adj" fmla="val 20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4100090" y="2663330"/>
              <a:ext cx="1259631" cy="381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21 Grupo"/>
          <p:cNvGrpSpPr/>
          <p:nvPr/>
        </p:nvGrpSpPr>
        <p:grpSpPr>
          <a:xfrm rot="10800000">
            <a:off x="1030515" y="3830953"/>
            <a:ext cx="1219200" cy="711164"/>
            <a:chOff x="4100088" y="2333164"/>
            <a:chExt cx="1219200" cy="711164"/>
          </a:xfrm>
          <a:solidFill>
            <a:srgbClr val="FF5050"/>
          </a:solidFill>
        </p:grpSpPr>
        <p:sp>
          <p:nvSpPr>
            <p:cNvPr id="10" name="9 Lágrima"/>
            <p:cNvSpPr/>
            <p:nvPr/>
          </p:nvSpPr>
          <p:spPr>
            <a:xfrm rot="13484554">
              <a:off x="4643446" y="2333164"/>
              <a:ext cx="649023" cy="648929"/>
            </a:xfrm>
            <a:prstGeom prst="teardrop">
              <a:avLst>
                <a:gd name="adj" fmla="val 2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4100088" y="2663328"/>
              <a:ext cx="1219200" cy="3810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11 Elipse"/>
            <p:cNvSpPr/>
            <p:nvPr/>
          </p:nvSpPr>
          <p:spPr>
            <a:xfrm rot="10800000">
              <a:off x="4748981" y="2462982"/>
              <a:ext cx="398206" cy="3687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O" sz="2400" b="1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cxnSp>
        <p:nvCxnSpPr>
          <p:cNvPr id="19" name="18 Conector recto"/>
          <p:cNvCxnSpPr/>
          <p:nvPr/>
        </p:nvCxnSpPr>
        <p:spPr>
          <a:xfrm flipH="1">
            <a:off x="2187175" y="4177560"/>
            <a:ext cx="8120946" cy="4219"/>
          </a:xfrm>
          <a:prstGeom prst="line">
            <a:avLst/>
          </a:prstGeom>
          <a:ln w="38100">
            <a:solidFill>
              <a:srgbClr val="FF5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21 Elipse"/>
          <p:cNvSpPr/>
          <p:nvPr/>
        </p:nvSpPr>
        <p:spPr>
          <a:xfrm>
            <a:off x="1134322" y="1439963"/>
            <a:ext cx="398206" cy="368709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400" b="1" dirty="0">
                <a:solidFill>
                  <a:srgbClr val="002060"/>
                </a:solidFill>
              </a:rPr>
              <a:t>1</a:t>
            </a:r>
          </a:p>
        </p:txBody>
      </p:sp>
      <p:cxnSp>
        <p:nvCxnSpPr>
          <p:cNvPr id="25" name="24 Conector recto"/>
          <p:cNvCxnSpPr/>
          <p:nvPr/>
        </p:nvCxnSpPr>
        <p:spPr>
          <a:xfrm flipH="1">
            <a:off x="2191452" y="1631969"/>
            <a:ext cx="8120946" cy="4219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29 Rectángulo"/>
          <p:cNvSpPr/>
          <p:nvPr/>
        </p:nvSpPr>
        <p:spPr>
          <a:xfrm>
            <a:off x="2268165" y="1821068"/>
            <a:ext cx="8007949" cy="17081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s-CO" sz="2100" dirty="0">
                <a:solidFill>
                  <a:schemeClr val="accent5">
                    <a:lumMod val="50000"/>
                  </a:schemeClr>
                </a:solidFill>
              </a:rPr>
              <a:t>Orientar a los diferentes integrantes del Sistema General de Seguridad Social en Salud —SGSSS y demás entidades responsables de las acciones en salud para que, en el marco de sus competencias y funciones, articulen las intervenciones individuales y colectivas, a realizar en los ámbitos territoriales y en los diferentes grupos poblacionales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E2D2A8B6-06B2-4945-BC6B-B320FFA13C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2110" y="6223211"/>
            <a:ext cx="4445000" cy="55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69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142 Rectángulo"/>
          <p:cNvSpPr/>
          <p:nvPr/>
        </p:nvSpPr>
        <p:spPr>
          <a:xfrm>
            <a:off x="0" y="0"/>
            <a:ext cx="12192000" cy="5857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2" name="199 Grupo"/>
          <p:cNvGrpSpPr/>
          <p:nvPr/>
        </p:nvGrpSpPr>
        <p:grpSpPr>
          <a:xfrm>
            <a:off x="0" y="585788"/>
            <a:ext cx="12192000" cy="6272212"/>
            <a:chOff x="0" y="-69275"/>
            <a:chExt cx="12192000" cy="6927275"/>
          </a:xfrm>
        </p:grpSpPr>
        <p:sp>
          <p:nvSpPr>
            <p:cNvPr id="199" name="198 Rectángulo"/>
            <p:cNvSpPr/>
            <p:nvPr/>
          </p:nvSpPr>
          <p:spPr>
            <a:xfrm>
              <a:off x="0" y="-69275"/>
              <a:ext cx="12192000" cy="69272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grpSp>
          <p:nvGrpSpPr>
            <p:cNvPr id="3" name="197 Grupo"/>
            <p:cNvGrpSpPr/>
            <p:nvPr/>
          </p:nvGrpSpPr>
          <p:grpSpPr>
            <a:xfrm>
              <a:off x="96970" y="-11909"/>
              <a:ext cx="11914925" cy="6689800"/>
              <a:chOff x="96970" y="-11909"/>
              <a:chExt cx="11914925" cy="6689800"/>
            </a:xfrm>
          </p:grpSpPr>
          <p:sp>
            <p:nvSpPr>
              <p:cNvPr id="127" name="126 Rectángulo redondeado"/>
              <p:cNvSpPr/>
              <p:nvPr/>
            </p:nvSpPr>
            <p:spPr>
              <a:xfrm>
                <a:off x="290945" y="-11909"/>
                <a:ext cx="4469739" cy="6689800"/>
              </a:xfrm>
              <a:prstGeom prst="round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119" name="118 Rectángulo redondeado"/>
              <p:cNvSpPr/>
              <p:nvPr/>
            </p:nvSpPr>
            <p:spPr>
              <a:xfrm>
                <a:off x="1809692" y="176778"/>
                <a:ext cx="2583534" cy="6334858"/>
              </a:xfrm>
              <a:prstGeom prst="roundRect">
                <a:avLst/>
              </a:prstGeom>
              <a:noFill/>
              <a:ln w="2857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grpSp>
            <p:nvGrpSpPr>
              <p:cNvPr id="4" name="80 Grupo"/>
              <p:cNvGrpSpPr/>
              <p:nvPr/>
            </p:nvGrpSpPr>
            <p:grpSpPr>
              <a:xfrm>
                <a:off x="8601496" y="3048247"/>
                <a:ext cx="1316700" cy="1163522"/>
                <a:chOff x="2394857" y="4586514"/>
                <a:chExt cx="1262743" cy="1146629"/>
              </a:xfrm>
            </p:grpSpPr>
            <p:sp>
              <p:nvSpPr>
                <p:cNvPr id="82" name="81 Rectángulo redondeado"/>
                <p:cNvSpPr/>
                <p:nvPr/>
              </p:nvSpPr>
              <p:spPr>
                <a:xfrm>
                  <a:off x="2394857" y="4586514"/>
                  <a:ext cx="1248229" cy="1146629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  <p:pic>
              <p:nvPicPr>
                <p:cNvPr id="83" name="Picture 4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3265714" y="4645707"/>
                  <a:ext cx="283710" cy="3823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84" name="83 Conector recto"/>
                <p:cNvCxnSpPr/>
                <p:nvPr/>
              </p:nvCxnSpPr>
              <p:spPr>
                <a:xfrm>
                  <a:off x="3207657" y="4601029"/>
                  <a:ext cx="0" cy="391886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84 Conector recto"/>
                <p:cNvCxnSpPr/>
                <p:nvPr/>
              </p:nvCxnSpPr>
              <p:spPr>
                <a:xfrm>
                  <a:off x="3193143" y="4992915"/>
                  <a:ext cx="464457" cy="0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" name="85 CuadroTexto"/>
                <p:cNvSpPr txBox="1"/>
                <p:nvPr/>
              </p:nvSpPr>
              <p:spPr>
                <a:xfrm>
                  <a:off x="2569030" y="5138054"/>
                  <a:ext cx="87085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CO" sz="1000" dirty="0"/>
                    <a:t>GRUPO DE RIESGO …</a:t>
                  </a:r>
                </a:p>
              </p:txBody>
            </p:sp>
          </p:grpSp>
          <p:grpSp>
            <p:nvGrpSpPr>
              <p:cNvPr id="5" name="86 Grupo"/>
              <p:cNvGrpSpPr/>
              <p:nvPr/>
            </p:nvGrpSpPr>
            <p:grpSpPr>
              <a:xfrm>
                <a:off x="10304126" y="3056744"/>
                <a:ext cx="1316700" cy="1163522"/>
                <a:chOff x="2394857" y="4586514"/>
                <a:chExt cx="1262743" cy="1146629"/>
              </a:xfrm>
            </p:grpSpPr>
            <p:sp>
              <p:nvSpPr>
                <p:cNvPr id="88" name="87 Rectángulo redondeado"/>
                <p:cNvSpPr/>
                <p:nvPr/>
              </p:nvSpPr>
              <p:spPr>
                <a:xfrm>
                  <a:off x="2394857" y="4586514"/>
                  <a:ext cx="1248229" cy="1146629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  <p:pic>
              <p:nvPicPr>
                <p:cNvPr id="89" name="Picture 4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3265714" y="4645707"/>
                  <a:ext cx="283710" cy="3823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90" name="89 Conector recto"/>
                <p:cNvCxnSpPr/>
                <p:nvPr/>
              </p:nvCxnSpPr>
              <p:spPr>
                <a:xfrm>
                  <a:off x="3207657" y="4601029"/>
                  <a:ext cx="0" cy="391886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90 Conector recto"/>
                <p:cNvCxnSpPr/>
                <p:nvPr/>
              </p:nvCxnSpPr>
              <p:spPr>
                <a:xfrm>
                  <a:off x="3193143" y="4992915"/>
                  <a:ext cx="464457" cy="0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2" name="91 CuadroTexto"/>
                <p:cNvSpPr txBox="1"/>
                <p:nvPr/>
              </p:nvSpPr>
              <p:spPr>
                <a:xfrm>
                  <a:off x="2569030" y="5138054"/>
                  <a:ext cx="87085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CO" sz="1000" dirty="0"/>
                    <a:t>GRUPO DE RIESGO 16</a:t>
                  </a:r>
                </a:p>
              </p:txBody>
            </p:sp>
          </p:grpSp>
          <p:sp>
            <p:nvSpPr>
              <p:cNvPr id="120" name="119 CuadroTexto"/>
              <p:cNvSpPr txBox="1"/>
              <p:nvPr/>
            </p:nvSpPr>
            <p:spPr>
              <a:xfrm rot="16200000">
                <a:off x="670291" y="3234101"/>
                <a:ext cx="2307769" cy="36933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b="1" dirty="0">
                    <a:solidFill>
                      <a:srgbClr val="0070C0"/>
                    </a:solidFill>
                  </a:rPr>
                  <a:t>INTERVENCIONES </a:t>
                </a:r>
              </a:p>
            </p:txBody>
          </p:sp>
          <p:sp>
            <p:nvSpPr>
              <p:cNvPr id="122" name="121 Redondear rectángulo de esquina sencilla"/>
              <p:cNvSpPr/>
              <p:nvPr/>
            </p:nvSpPr>
            <p:spPr>
              <a:xfrm>
                <a:off x="4362197" y="2314982"/>
                <a:ext cx="116115" cy="232229"/>
              </a:xfrm>
              <a:prstGeom prst="round1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grpSp>
            <p:nvGrpSpPr>
              <p:cNvPr id="6" name="96 Grupo"/>
              <p:cNvGrpSpPr/>
              <p:nvPr/>
            </p:nvGrpSpPr>
            <p:grpSpPr>
              <a:xfrm>
                <a:off x="1967350" y="2478316"/>
                <a:ext cx="1465978" cy="1850883"/>
                <a:chOff x="4528498" y="354699"/>
                <a:chExt cx="6081486" cy="5580435"/>
              </a:xfrm>
            </p:grpSpPr>
            <p:graphicFrame>
              <p:nvGraphicFramePr>
                <p:cNvPr id="98" name="97 Gráfico"/>
                <p:cNvGraphicFramePr/>
                <p:nvPr/>
              </p:nvGraphicFramePr>
              <p:xfrm>
                <a:off x="4528498" y="516467"/>
                <a:ext cx="6081486" cy="5418667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3"/>
                </a:graphicData>
              </a:graphic>
            </p:graphicFrame>
            <p:pic>
              <p:nvPicPr>
                <p:cNvPr id="99" name="Picture 4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647582" y="3607293"/>
                  <a:ext cx="1799772" cy="1093163"/>
                </a:xfrm>
                <a:prstGeom prst="rect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0" name="Picture 5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clrChange>
                    <a:clrFrom>
                      <a:srgbClr val="1C75BC"/>
                    </a:clrFrom>
                    <a:clrTo>
                      <a:srgbClr val="1C75BC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8461869" y="1701799"/>
                  <a:ext cx="709159" cy="14183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7" name="13 Grupo"/>
                <p:cNvGrpSpPr/>
                <p:nvPr/>
              </p:nvGrpSpPr>
              <p:grpSpPr>
                <a:xfrm>
                  <a:off x="5312270" y="2830286"/>
                  <a:ext cx="812800" cy="522515"/>
                  <a:chOff x="2293255" y="2090057"/>
                  <a:chExt cx="1045029" cy="783772"/>
                </a:xfrm>
              </p:grpSpPr>
              <p:sp>
                <p:nvSpPr>
                  <p:cNvPr id="115" name="114 Rectángulo"/>
                  <p:cNvSpPr/>
                  <p:nvPr/>
                </p:nvSpPr>
                <p:spPr>
                  <a:xfrm>
                    <a:off x="2496457" y="2409371"/>
                    <a:ext cx="624114" cy="464458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400"/>
                  </a:p>
                </p:txBody>
              </p:sp>
              <p:sp>
                <p:nvSpPr>
                  <p:cNvPr id="116" name="115 Operación manual"/>
                  <p:cNvSpPr/>
                  <p:nvPr/>
                </p:nvSpPr>
                <p:spPr>
                  <a:xfrm rot="10800000">
                    <a:off x="2293255" y="2090057"/>
                    <a:ext cx="1045029" cy="348338"/>
                  </a:xfrm>
                  <a:prstGeom prst="flowChartManualOperati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400"/>
                  </a:p>
                </p:txBody>
              </p:sp>
              <p:sp>
                <p:nvSpPr>
                  <p:cNvPr id="117" name="116 Rectángulo"/>
                  <p:cNvSpPr/>
                  <p:nvPr/>
                </p:nvSpPr>
                <p:spPr>
                  <a:xfrm>
                    <a:off x="2728686" y="2612571"/>
                    <a:ext cx="174171" cy="261257"/>
                  </a:xfrm>
                  <a:prstGeom prst="rect">
                    <a:avLst/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400"/>
                  </a:p>
                </p:txBody>
              </p:sp>
              <p:sp>
                <p:nvSpPr>
                  <p:cNvPr id="118" name="117 Operación manual"/>
                  <p:cNvSpPr/>
                  <p:nvPr/>
                </p:nvSpPr>
                <p:spPr>
                  <a:xfrm rot="10800000">
                    <a:off x="2547253" y="2177143"/>
                    <a:ext cx="544288" cy="174173"/>
                  </a:xfrm>
                  <a:prstGeom prst="flowChartManualOperation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400"/>
                  </a:p>
                </p:txBody>
              </p:sp>
            </p:grpSp>
            <p:grpSp>
              <p:nvGrpSpPr>
                <p:cNvPr id="8" name="14 Grupo"/>
                <p:cNvGrpSpPr/>
                <p:nvPr/>
              </p:nvGrpSpPr>
              <p:grpSpPr>
                <a:xfrm>
                  <a:off x="5863812" y="1843314"/>
                  <a:ext cx="703944" cy="457201"/>
                  <a:chOff x="2293255" y="2090057"/>
                  <a:chExt cx="1045029" cy="783772"/>
                </a:xfrm>
              </p:grpSpPr>
              <p:sp>
                <p:nvSpPr>
                  <p:cNvPr id="111" name="110 Rectángulo"/>
                  <p:cNvSpPr/>
                  <p:nvPr/>
                </p:nvSpPr>
                <p:spPr>
                  <a:xfrm>
                    <a:off x="2496457" y="2409371"/>
                    <a:ext cx="624114" cy="464458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400"/>
                  </a:p>
                </p:txBody>
              </p:sp>
              <p:sp>
                <p:nvSpPr>
                  <p:cNvPr id="112" name="111 Operación manual"/>
                  <p:cNvSpPr/>
                  <p:nvPr/>
                </p:nvSpPr>
                <p:spPr>
                  <a:xfrm rot="10800000">
                    <a:off x="2293255" y="2090057"/>
                    <a:ext cx="1045029" cy="348338"/>
                  </a:xfrm>
                  <a:prstGeom prst="flowChartManualOperati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400"/>
                  </a:p>
                </p:txBody>
              </p:sp>
              <p:sp>
                <p:nvSpPr>
                  <p:cNvPr id="113" name="112 Rectángulo"/>
                  <p:cNvSpPr/>
                  <p:nvPr/>
                </p:nvSpPr>
                <p:spPr>
                  <a:xfrm>
                    <a:off x="2728686" y="2612571"/>
                    <a:ext cx="174171" cy="261257"/>
                  </a:xfrm>
                  <a:prstGeom prst="rect">
                    <a:avLst/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400"/>
                  </a:p>
                </p:txBody>
              </p:sp>
              <p:sp>
                <p:nvSpPr>
                  <p:cNvPr id="114" name="113 Operación manual"/>
                  <p:cNvSpPr/>
                  <p:nvPr/>
                </p:nvSpPr>
                <p:spPr>
                  <a:xfrm rot="10800000">
                    <a:off x="2547255" y="2177147"/>
                    <a:ext cx="544291" cy="174176"/>
                  </a:xfrm>
                  <a:prstGeom prst="flowChartManualOperation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400"/>
                  </a:p>
                </p:txBody>
              </p:sp>
            </p:grpSp>
            <p:grpSp>
              <p:nvGrpSpPr>
                <p:cNvPr id="13" name="19 Grupo"/>
                <p:cNvGrpSpPr/>
                <p:nvPr/>
              </p:nvGrpSpPr>
              <p:grpSpPr>
                <a:xfrm>
                  <a:off x="6647583" y="2438400"/>
                  <a:ext cx="580573" cy="348344"/>
                  <a:chOff x="2293255" y="2090057"/>
                  <a:chExt cx="1045029" cy="783772"/>
                </a:xfrm>
              </p:grpSpPr>
              <p:sp>
                <p:nvSpPr>
                  <p:cNvPr id="107" name="106 Rectángulo"/>
                  <p:cNvSpPr/>
                  <p:nvPr/>
                </p:nvSpPr>
                <p:spPr>
                  <a:xfrm>
                    <a:off x="2496457" y="2409371"/>
                    <a:ext cx="624114" cy="464458"/>
                  </a:xfrm>
                  <a:prstGeom prst="rect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400"/>
                  </a:p>
                </p:txBody>
              </p:sp>
              <p:sp>
                <p:nvSpPr>
                  <p:cNvPr id="108" name="107 Operación manual"/>
                  <p:cNvSpPr/>
                  <p:nvPr/>
                </p:nvSpPr>
                <p:spPr>
                  <a:xfrm rot="10800000">
                    <a:off x="2293255" y="2090057"/>
                    <a:ext cx="1045029" cy="348338"/>
                  </a:xfrm>
                  <a:prstGeom prst="flowChartManualOperati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400"/>
                  </a:p>
                </p:txBody>
              </p:sp>
              <p:sp>
                <p:nvSpPr>
                  <p:cNvPr id="109" name="108 Rectángulo"/>
                  <p:cNvSpPr/>
                  <p:nvPr/>
                </p:nvSpPr>
                <p:spPr>
                  <a:xfrm>
                    <a:off x="2728686" y="2612571"/>
                    <a:ext cx="174171" cy="261257"/>
                  </a:xfrm>
                  <a:prstGeom prst="rect">
                    <a:avLst/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400"/>
                  </a:p>
                </p:txBody>
              </p:sp>
              <p:sp>
                <p:nvSpPr>
                  <p:cNvPr id="110" name="109 Operación manual"/>
                  <p:cNvSpPr/>
                  <p:nvPr/>
                </p:nvSpPr>
                <p:spPr>
                  <a:xfrm rot="10800000">
                    <a:off x="2547253" y="2177143"/>
                    <a:ext cx="544288" cy="174173"/>
                  </a:xfrm>
                  <a:prstGeom prst="flowChartManualOperation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400"/>
                  </a:p>
                </p:txBody>
              </p:sp>
            </p:grpSp>
            <p:sp>
              <p:nvSpPr>
                <p:cNvPr id="104" name="103 CuadroTexto"/>
                <p:cNvSpPr txBox="1"/>
                <p:nvPr/>
              </p:nvSpPr>
              <p:spPr>
                <a:xfrm rot="18761384">
                  <a:off x="5088695" y="1008997"/>
                  <a:ext cx="3365678" cy="312140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9406552"/>
                    </a:avLst>
                  </a:prstTxWarp>
                  <a:spAutoFit/>
                </a:bodyPr>
                <a:lstStyle/>
                <a:p>
                  <a:pPr algn="ctr"/>
                  <a:r>
                    <a:rPr lang="es-CO" sz="900" b="1" dirty="0"/>
                    <a:t>Poblacionales</a:t>
                  </a:r>
                </a:p>
              </p:txBody>
            </p:sp>
            <p:sp>
              <p:nvSpPr>
                <p:cNvPr id="105" name="104 CuadroTexto"/>
                <p:cNvSpPr txBox="1"/>
                <p:nvPr/>
              </p:nvSpPr>
              <p:spPr>
                <a:xfrm rot="2801990">
                  <a:off x="5142818" y="727571"/>
                  <a:ext cx="5372066" cy="46263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Up">
                    <a:avLst>
                      <a:gd name="adj" fmla="val 13816492"/>
                    </a:avLst>
                  </a:prstTxWarp>
                  <a:spAutoFit/>
                </a:bodyPr>
                <a:lstStyle/>
                <a:p>
                  <a:r>
                    <a:rPr lang="es-CO" sz="900" b="1" dirty="0"/>
                    <a:t>Individuales</a:t>
                  </a:r>
                </a:p>
              </p:txBody>
            </p:sp>
            <p:sp>
              <p:nvSpPr>
                <p:cNvPr id="106" name="105 CuadroTexto"/>
                <p:cNvSpPr txBox="1"/>
                <p:nvPr/>
              </p:nvSpPr>
              <p:spPr>
                <a:xfrm>
                  <a:off x="6137486" y="4255269"/>
                  <a:ext cx="3087496" cy="10234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prstTxWarp prst="textArchDown">
                    <a:avLst>
                      <a:gd name="adj" fmla="val 1005592"/>
                    </a:avLst>
                  </a:prstTxWarp>
                  <a:spAutoFit/>
                </a:bodyPr>
                <a:lstStyle/>
                <a:p>
                  <a:r>
                    <a:rPr lang="es-CO" sz="900" b="1" dirty="0"/>
                    <a:t>Colectivas</a:t>
                  </a:r>
                </a:p>
              </p:txBody>
            </p:sp>
          </p:grpSp>
          <p:sp>
            <p:nvSpPr>
              <p:cNvPr id="128" name="127 CuadroTexto"/>
              <p:cNvSpPr txBox="1"/>
              <p:nvPr/>
            </p:nvSpPr>
            <p:spPr>
              <a:xfrm rot="16200000">
                <a:off x="-872249" y="3228819"/>
                <a:ext cx="2307769" cy="36933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b="1" dirty="0">
                    <a:solidFill>
                      <a:srgbClr val="C00000"/>
                    </a:solidFill>
                  </a:rPr>
                  <a:t>ENTORNOS</a:t>
                </a:r>
                <a:r>
                  <a:rPr lang="es-CO" b="1" dirty="0">
                    <a:solidFill>
                      <a:srgbClr val="FFC000"/>
                    </a:solidFill>
                  </a:rPr>
                  <a:t> </a:t>
                </a:r>
              </a:p>
            </p:txBody>
          </p:sp>
          <p:sp>
            <p:nvSpPr>
              <p:cNvPr id="129" name="128 Redondear rectángulo de esquina sencilla"/>
              <p:cNvSpPr/>
              <p:nvPr/>
            </p:nvSpPr>
            <p:spPr>
              <a:xfrm>
                <a:off x="4862941" y="2322238"/>
                <a:ext cx="116115" cy="232229"/>
              </a:xfrm>
              <a:prstGeom prst="round1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131" name="130 Rectángulo"/>
              <p:cNvSpPr/>
              <p:nvPr/>
            </p:nvSpPr>
            <p:spPr>
              <a:xfrm>
                <a:off x="4225641" y="1953491"/>
                <a:ext cx="872836" cy="295101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sp>
            <p:nvSpPr>
              <p:cNvPr id="35" name="34 Rectángulo redondeado"/>
              <p:cNvSpPr/>
              <p:nvPr/>
            </p:nvSpPr>
            <p:spPr>
              <a:xfrm>
                <a:off x="3446476" y="2723440"/>
                <a:ext cx="8565419" cy="1654614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grpSp>
            <p:nvGrpSpPr>
              <p:cNvPr id="18" name="68 Grupo"/>
              <p:cNvGrpSpPr/>
              <p:nvPr/>
            </p:nvGrpSpPr>
            <p:grpSpPr>
              <a:xfrm>
                <a:off x="5567030" y="3048243"/>
                <a:ext cx="1316700" cy="1163522"/>
                <a:chOff x="2394857" y="4586514"/>
                <a:chExt cx="1262743" cy="1146629"/>
              </a:xfrm>
            </p:grpSpPr>
            <p:sp>
              <p:nvSpPr>
                <p:cNvPr id="70" name="69 Rectángulo redondeado"/>
                <p:cNvSpPr/>
                <p:nvPr/>
              </p:nvSpPr>
              <p:spPr>
                <a:xfrm>
                  <a:off x="2394857" y="4586514"/>
                  <a:ext cx="1248229" cy="1146629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  <p:pic>
              <p:nvPicPr>
                <p:cNvPr id="71" name="Picture 4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3265714" y="4645707"/>
                  <a:ext cx="283710" cy="3823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72" name="71 Conector recto"/>
                <p:cNvCxnSpPr/>
                <p:nvPr/>
              </p:nvCxnSpPr>
              <p:spPr>
                <a:xfrm>
                  <a:off x="3207657" y="4601029"/>
                  <a:ext cx="0" cy="391886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72 Conector recto"/>
                <p:cNvCxnSpPr/>
                <p:nvPr/>
              </p:nvCxnSpPr>
              <p:spPr>
                <a:xfrm>
                  <a:off x="3193143" y="4992915"/>
                  <a:ext cx="464457" cy="0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73 CuadroTexto"/>
                <p:cNvSpPr txBox="1"/>
                <p:nvPr/>
              </p:nvSpPr>
              <p:spPr>
                <a:xfrm>
                  <a:off x="2569030" y="5138054"/>
                  <a:ext cx="87085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CO" sz="1000" dirty="0"/>
                    <a:t>GRUPO DE RIESGO 2</a:t>
                  </a:r>
                </a:p>
              </p:txBody>
            </p:sp>
          </p:grpSp>
          <p:sp>
            <p:nvSpPr>
              <p:cNvPr id="36" name="35 CuadroTexto"/>
              <p:cNvSpPr txBox="1"/>
              <p:nvPr/>
            </p:nvSpPr>
            <p:spPr>
              <a:xfrm>
                <a:off x="4111256" y="2461099"/>
                <a:ext cx="7254749" cy="4308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s-CO" sz="1100" b="1" dirty="0"/>
                  <a:t>Ruta integral de atención en salud para grupos de riesgo</a:t>
                </a:r>
              </a:p>
              <a:p>
                <a:r>
                  <a:rPr lang="es-CO" sz="1100" dirty="0"/>
                  <a:t>Acciones para el diagnóstico, tratamiento, rehabilitación, paliación, cuidado de la salud y educación para la salud .</a:t>
                </a:r>
              </a:p>
            </p:txBody>
          </p:sp>
          <p:grpSp>
            <p:nvGrpSpPr>
              <p:cNvPr id="19" name="131 Grupo"/>
              <p:cNvGrpSpPr/>
              <p:nvPr/>
            </p:nvGrpSpPr>
            <p:grpSpPr>
              <a:xfrm>
                <a:off x="4094596" y="3029021"/>
                <a:ext cx="1316700" cy="1163522"/>
                <a:chOff x="2394857" y="4586514"/>
                <a:chExt cx="1262743" cy="1146629"/>
              </a:xfrm>
            </p:grpSpPr>
            <p:sp>
              <p:nvSpPr>
                <p:cNvPr id="133" name="132 Rectángulo redondeado"/>
                <p:cNvSpPr/>
                <p:nvPr/>
              </p:nvSpPr>
              <p:spPr>
                <a:xfrm>
                  <a:off x="2394857" y="4586514"/>
                  <a:ext cx="1248229" cy="1146629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  <p:pic>
              <p:nvPicPr>
                <p:cNvPr id="134" name="Picture 4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3265714" y="4645707"/>
                  <a:ext cx="283710" cy="3823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135" name="134 Conector recto"/>
                <p:cNvCxnSpPr/>
                <p:nvPr/>
              </p:nvCxnSpPr>
              <p:spPr>
                <a:xfrm>
                  <a:off x="3207657" y="4601029"/>
                  <a:ext cx="0" cy="391886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135 Conector recto"/>
                <p:cNvCxnSpPr/>
                <p:nvPr/>
              </p:nvCxnSpPr>
              <p:spPr>
                <a:xfrm>
                  <a:off x="3193143" y="4992915"/>
                  <a:ext cx="464457" cy="0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7" name="136 CuadroTexto"/>
                <p:cNvSpPr txBox="1"/>
                <p:nvPr/>
              </p:nvSpPr>
              <p:spPr>
                <a:xfrm>
                  <a:off x="2569030" y="5138054"/>
                  <a:ext cx="87085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CO" sz="1000" dirty="0"/>
                    <a:t>GRUPO DE RIESGO 1</a:t>
                  </a:r>
                </a:p>
              </p:txBody>
            </p:sp>
          </p:grpSp>
          <p:grpSp>
            <p:nvGrpSpPr>
              <p:cNvPr id="38" name="74 Grupo"/>
              <p:cNvGrpSpPr/>
              <p:nvPr/>
            </p:nvGrpSpPr>
            <p:grpSpPr>
              <a:xfrm>
                <a:off x="7072807" y="3056737"/>
                <a:ext cx="1316700" cy="1163522"/>
                <a:chOff x="2394857" y="4586514"/>
                <a:chExt cx="1262743" cy="1146629"/>
              </a:xfrm>
            </p:grpSpPr>
            <p:sp>
              <p:nvSpPr>
                <p:cNvPr id="76" name="75 Rectángulo redondeado"/>
                <p:cNvSpPr/>
                <p:nvPr/>
              </p:nvSpPr>
              <p:spPr>
                <a:xfrm>
                  <a:off x="2394857" y="4586514"/>
                  <a:ext cx="1248229" cy="1146629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  <p:pic>
              <p:nvPicPr>
                <p:cNvPr id="77" name="Picture 4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3265714" y="4645707"/>
                  <a:ext cx="283710" cy="3823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78" name="77 Conector recto"/>
                <p:cNvCxnSpPr/>
                <p:nvPr/>
              </p:nvCxnSpPr>
              <p:spPr>
                <a:xfrm>
                  <a:off x="3207657" y="4601029"/>
                  <a:ext cx="0" cy="391886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78 Conector recto"/>
                <p:cNvCxnSpPr/>
                <p:nvPr/>
              </p:nvCxnSpPr>
              <p:spPr>
                <a:xfrm>
                  <a:off x="3193143" y="4992915"/>
                  <a:ext cx="464457" cy="0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79 CuadroTexto"/>
                <p:cNvSpPr txBox="1"/>
                <p:nvPr/>
              </p:nvSpPr>
              <p:spPr>
                <a:xfrm>
                  <a:off x="2569030" y="5138054"/>
                  <a:ext cx="87085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CO" sz="1000" dirty="0"/>
                    <a:t>GRUPO DE RIESGO 3</a:t>
                  </a:r>
                </a:p>
              </p:txBody>
            </p:sp>
          </p:grpSp>
          <p:sp>
            <p:nvSpPr>
              <p:cNvPr id="37" name="36 Elipse"/>
              <p:cNvSpPr/>
              <p:nvPr/>
            </p:nvSpPr>
            <p:spPr>
              <a:xfrm>
                <a:off x="3585392" y="2425360"/>
                <a:ext cx="499432" cy="542765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sz="2400" b="1" dirty="0">
                    <a:solidFill>
                      <a:schemeClr val="tx1"/>
                    </a:solidFill>
                  </a:rPr>
                  <a:t>2</a:t>
                </a:r>
                <a:endParaRPr lang="es-CO" sz="1600" b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9" name="67 Grupo"/>
              <p:cNvGrpSpPr/>
              <p:nvPr/>
            </p:nvGrpSpPr>
            <p:grpSpPr>
              <a:xfrm>
                <a:off x="8574918" y="3056730"/>
                <a:ext cx="1316700" cy="1163522"/>
                <a:chOff x="2394857" y="4586514"/>
                <a:chExt cx="1262743" cy="1146629"/>
              </a:xfrm>
            </p:grpSpPr>
            <p:sp>
              <p:nvSpPr>
                <p:cNvPr id="59" name="58 Rectángulo redondeado"/>
                <p:cNvSpPr/>
                <p:nvPr/>
              </p:nvSpPr>
              <p:spPr>
                <a:xfrm>
                  <a:off x="2394857" y="4586514"/>
                  <a:ext cx="1248229" cy="1146629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  <p:pic>
              <p:nvPicPr>
                <p:cNvPr id="105476" name="Picture 4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3265714" y="4645707"/>
                  <a:ext cx="283710" cy="3823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64" name="63 Conector recto"/>
                <p:cNvCxnSpPr/>
                <p:nvPr/>
              </p:nvCxnSpPr>
              <p:spPr>
                <a:xfrm>
                  <a:off x="3207657" y="4601029"/>
                  <a:ext cx="0" cy="391886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65 Conector recto"/>
                <p:cNvCxnSpPr/>
                <p:nvPr/>
              </p:nvCxnSpPr>
              <p:spPr>
                <a:xfrm>
                  <a:off x="3193143" y="4992915"/>
                  <a:ext cx="464457" cy="0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66 CuadroTexto"/>
                <p:cNvSpPr txBox="1"/>
                <p:nvPr/>
              </p:nvSpPr>
              <p:spPr>
                <a:xfrm>
                  <a:off x="2569030" y="5138054"/>
                  <a:ext cx="87085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CO" sz="1000" dirty="0"/>
                    <a:t>GRUPO DE RIESGO 4</a:t>
                  </a:r>
                </a:p>
              </p:txBody>
            </p:sp>
          </p:grpSp>
          <p:grpSp>
            <p:nvGrpSpPr>
              <p:cNvPr id="40" name="161 Grupo"/>
              <p:cNvGrpSpPr/>
              <p:nvPr/>
            </p:nvGrpSpPr>
            <p:grpSpPr>
              <a:xfrm>
                <a:off x="10043543" y="3056725"/>
                <a:ext cx="1316700" cy="1163522"/>
                <a:chOff x="2394857" y="4586514"/>
                <a:chExt cx="1262743" cy="1146629"/>
              </a:xfrm>
            </p:grpSpPr>
            <p:sp>
              <p:nvSpPr>
                <p:cNvPr id="163" name="162 Rectángulo redondeado"/>
                <p:cNvSpPr/>
                <p:nvPr/>
              </p:nvSpPr>
              <p:spPr>
                <a:xfrm>
                  <a:off x="2394857" y="4586514"/>
                  <a:ext cx="1248229" cy="1146629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  <p:pic>
              <p:nvPicPr>
                <p:cNvPr id="164" name="Picture 4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3265714" y="4645707"/>
                  <a:ext cx="283710" cy="3823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165" name="164 Conector recto"/>
                <p:cNvCxnSpPr/>
                <p:nvPr/>
              </p:nvCxnSpPr>
              <p:spPr>
                <a:xfrm>
                  <a:off x="3207657" y="4601029"/>
                  <a:ext cx="0" cy="391886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6" name="165 Conector recto"/>
                <p:cNvCxnSpPr/>
                <p:nvPr/>
              </p:nvCxnSpPr>
              <p:spPr>
                <a:xfrm>
                  <a:off x="3193143" y="4992915"/>
                  <a:ext cx="464457" cy="0"/>
                </a:xfrm>
                <a:prstGeom prst="line">
                  <a:avLst/>
                </a:prstGeom>
                <a:ln w="28575">
                  <a:solidFill>
                    <a:srgbClr val="00B0F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7" name="166 CuadroTexto"/>
                <p:cNvSpPr txBox="1"/>
                <p:nvPr/>
              </p:nvSpPr>
              <p:spPr>
                <a:xfrm>
                  <a:off x="2569030" y="5138054"/>
                  <a:ext cx="870857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CO" sz="1000" dirty="0"/>
                    <a:t>GRUPO DE RIESGO 16</a:t>
                  </a:r>
                </a:p>
              </p:txBody>
            </p:sp>
          </p:grpSp>
          <p:sp>
            <p:nvSpPr>
              <p:cNvPr id="121" name="120 Rectángulo redondeado"/>
              <p:cNvSpPr/>
              <p:nvPr/>
            </p:nvSpPr>
            <p:spPr>
              <a:xfrm>
                <a:off x="3446466" y="4718522"/>
                <a:ext cx="8551575" cy="1654614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/>
              </a:p>
            </p:txBody>
          </p:sp>
          <p:grpSp>
            <p:nvGrpSpPr>
              <p:cNvPr id="41" name="168 Grupo"/>
              <p:cNvGrpSpPr/>
              <p:nvPr/>
            </p:nvGrpSpPr>
            <p:grpSpPr>
              <a:xfrm>
                <a:off x="3390032" y="545073"/>
                <a:ext cx="8608009" cy="1726556"/>
                <a:chOff x="3251482" y="545073"/>
                <a:chExt cx="8608009" cy="1726556"/>
              </a:xfrm>
            </p:grpSpPr>
            <p:sp>
              <p:nvSpPr>
                <p:cNvPr id="9" name="8 Rectángulo redondeado"/>
                <p:cNvSpPr/>
                <p:nvPr/>
              </p:nvSpPr>
              <p:spPr>
                <a:xfrm>
                  <a:off x="3251482" y="545073"/>
                  <a:ext cx="8608009" cy="1726556"/>
                </a:xfrm>
                <a:prstGeom prst="round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accent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  <p:grpSp>
              <p:nvGrpSpPr>
                <p:cNvPr id="42" name="12 Grupo"/>
                <p:cNvGrpSpPr/>
                <p:nvPr/>
              </p:nvGrpSpPr>
              <p:grpSpPr>
                <a:xfrm>
                  <a:off x="3535318" y="732678"/>
                  <a:ext cx="8134159" cy="1267223"/>
                  <a:chOff x="2478377" y="2556062"/>
                  <a:chExt cx="8147192" cy="1083158"/>
                </a:xfrm>
              </p:grpSpPr>
              <p:sp>
                <p:nvSpPr>
                  <p:cNvPr id="14" name="13 Rectángulo redondeado"/>
                  <p:cNvSpPr/>
                  <p:nvPr/>
                </p:nvSpPr>
                <p:spPr>
                  <a:xfrm>
                    <a:off x="2478377" y="2556062"/>
                    <a:ext cx="1481308" cy="1083158"/>
                  </a:xfrm>
                  <a:prstGeom prst="round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050"/>
                  </a:p>
                </p:txBody>
              </p:sp>
              <p:sp>
                <p:nvSpPr>
                  <p:cNvPr id="15" name="14 Rectángulo redondeado"/>
                  <p:cNvSpPr/>
                  <p:nvPr/>
                </p:nvSpPr>
                <p:spPr>
                  <a:xfrm>
                    <a:off x="3795096" y="2556062"/>
                    <a:ext cx="1481308" cy="1083158"/>
                  </a:xfrm>
                  <a:prstGeom prst="round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2000"/>
                  </a:p>
                </p:txBody>
              </p:sp>
              <p:sp>
                <p:nvSpPr>
                  <p:cNvPr id="16" name="15 Rectángulo redondeado"/>
                  <p:cNvSpPr/>
                  <p:nvPr/>
                </p:nvSpPr>
                <p:spPr>
                  <a:xfrm>
                    <a:off x="6593121" y="2556062"/>
                    <a:ext cx="1481308" cy="1083158"/>
                  </a:xfrm>
                  <a:prstGeom prst="round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050"/>
                  </a:p>
                </p:txBody>
              </p:sp>
              <p:sp>
                <p:nvSpPr>
                  <p:cNvPr id="17" name="16 Rectángulo redondeado"/>
                  <p:cNvSpPr/>
                  <p:nvPr/>
                </p:nvSpPr>
                <p:spPr>
                  <a:xfrm>
                    <a:off x="5111813" y="2556062"/>
                    <a:ext cx="1481308" cy="1083158"/>
                  </a:xfrm>
                  <a:prstGeom prst="round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050"/>
                  </a:p>
                </p:txBody>
              </p:sp>
              <p:sp>
                <p:nvSpPr>
                  <p:cNvPr id="20" name="19 Rectángulo redondeado"/>
                  <p:cNvSpPr/>
                  <p:nvPr/>
                </p:nvSpPr>
                <p:spPr>
                  <a:xfrm>
                    <a:off x="7854974" y="2556062"/>
                    <a:ext cx="1481308" cy="1083158"/>
                  </a:xfrm>
                  <a:prstGeom prst="round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050"/>
                  </a:p>
                </p:txBody>
              </p:sp>
              <p:sp>
                <p:nvSpPr>
                  <p:cNvPr id="21" name="20 Elipse"/>
                  <p:cNvSpPr/>
                  <p:nvPr/>
                </p:nvSpPr>
                <p:spPr>
                  <a:xfrm>
                    <a:off x="3497945" y="2801003"/>
                    <a:ext cx="464455" cy="595342"/>
                  </a:xfrm>
                  <a:prstGeom prst="ellipse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050"/>
                  </a:p>
                </p:txBody>
              </p:sp>
              <p:sp>
                <p:nvSpPr>
                  <p:cNvPr id="22" name="21 Rectángulo"/>
                  <p:cNvSpPr/>
                  <p:nvPr/>
                </p:nvSpPr>
                <p:spPr>
                  <a:xfrm>
                    <a:off x="8491006" y="2810798"/>
                    <a:ext cx="22474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es-CO" sz="1400" b="1" dirty="0"/>
                      <a:t> </a:t>
                    </a:r>
                  </a:p>
                </p:txBody>
              </p:sp>
              <p:sp>
                <p:nvSpPr>
                  <p:cNvPr id="23" name="22 Rectángulo redondeado"/>
                  <p:cNvSpPr/>
                  <p:nvPr/>
                </p:nvSpPr>
                <p:spPr>
                  <a:xfrm>
                    <a:off x="9144261" y="2556062"/>
                    <a:ext cx="1481308" cy="1083158"/>
                  </a:xfrm>
                  <a:prstGeom prst="roundRect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050"/>
                  </a:p>
                </p:txBody>
              </p:sp>
              <p:sp>
                <p:nvSpPr>
                  <p:cNvPr id="24" name="23 Rectángulo"/>
                  <p:cNvSpPr/>
                  <p:nvPr/>
                </p:nvSpPr>
                <p:spPr>
                  <a:xfrm>
                    <a:off x="9780293" y="2810798"/>
                    <a:ext cx="224743" cy="307777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es-CO" sz="1400" b="1" dirty="0"/>
                      <a:t> </a:t>
                    </a:r>
                  </a:p>
                </p:txBody>
              </p:sp>
              <p:pic>
                <p:nvPicPr>
                  <p:cNvPr id="25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837549" y="2899199"/>
                    <a:ext cx="551542" cy="6204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6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187377" y="2823001"/>
                    <a:ext cx="609600" cy="72571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7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8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474841" y="2721399"/>
                    <a:ext cx="773565" cy="84455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8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9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848708" y="2735914"/>
                    <a:ext cx="764041" cy="8347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9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10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9572860" y="2764942"/>
                    <a:ext cx="812117" cy="7112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30" name="Picture 8"/>
                  <p:cNvPicPr>
                    <a:picLocks noChangeAspect="1" noChangeArrowheads="1"/>
                  </p:cNvPicPr>
                  <p:nvPr/>
                </p:nvPicPr>
                <p:blipFill>
                  <a:blip r:embed="rId11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227567" y="2707792"/>
                    <a:ext cx="657225" cy="87630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31" name="30 Elipse"/>
                  <p:cNvSpPr/>
                  <p:nvPr/>
                </p:nvSpPr>
                <p:spPr>
                  <a:xfrm>
                    <a:off x="4869545" y="2808260"/>
                    <a:ext cx="464455" cy="595342"/>
                  </a:xfrm>
                  <a:prstGeom prst="ellipse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050"/>
                  </a:p>
                </p:txBody>
              </p:sp>
              <p:sp>
                <p:nvSpPr>
                  <p:cNvPr id="32" name="31 Elipse"/>
                  <p:cNvSpPr/>
                  <p:nvPr/>
                </p:nvSpPr>
                <p:spPr>
                  <a:xfrm>
                    <a:off x="6313716" y="2801004"/>
                    <a:ext cx="464455" cy="595342"/>
                  </a:xfrm>
                  <a:prstGeom prst="ellipse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050"/>
                  </a:p>
                </p:txBody>
              </p:sp>
              <p:sp>
                <p:nvSpPr>
                  <p:cNvPr id="33" name="32 Elipse"/>
                  <p:cNvSpPr/>
                  <p:nvPr/>
                </p:nvSpPr>
                <p:spPr>
                  <a:xfrm>
                    <a:off x="7656288" y="2880832"/>
                    <a:ext cx="464455" cy="595342"/>
                  </a:xfrm>
                  <a:prstGeom prst="ellipse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050"/>
                  </a:p>
                </p:txBody>
              </p:sp>
              <p:sp>
                <p:nvSpPr>
                  <p:cNvPr id="34" name="33 Elipse"/>
                  <p:cNvSpPr/>
                  <p:nvPr/>
                </p:nvSpPr>
                <p:spPr>
                  <a:xfrm>
                    <a:off x="8897260" y="2830032"/>
                    <a:ext cx="464455" cy="595342"/>
                  </a:xfrm>
                  <a:prstGeom prst="ellipse">
                    <a:avLst/>
                  </a:prstGeom>
                  <a:solidFill>
                    <a:schemeClr val="accent5">
                      <a:lumMod val="20000"/>
                      <a:lumOff val="80000"/>
                    </a:schemeClr>
                  </a:solidFill>
                  <a:ln>
                    <a:noFill/>
                  </a:ln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1050"/>
                  </a:p>
                </p:txBody>
              </p:sp>
            </p:grpSp>
          </p:grpSp>
          <p:sp>
            <p:nvSpPr>
              <p:cNvPr id="11" name="10 CuadroTexto"/>
              <p:cNvSpPr txBox="1"/>
              <p:nvPr/>
            </p:nvSpPr>
            <p:spPr>
              <a:xfrm>
                <a:off x="5705610" y="2104960"/>
                <a:ext cx="3889563" cy="36007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CO" sz="1400" b="1" dirty="0">
                    <a:solidFill>
                      <a:schemeClr val="accent2">
                        <a:lumMod val="75000"/>
                      </a:schemeClr>
                    </a:solidFill>
                  </a:rPr>
                  <a:t>Resultados en salud / Desarrollo integral</a:t>
                </a:r>
              </a:p>
            </p:txBody>
          </p:sp>
          <p:sp>
            <p:nvSpPr>
              <p:cNvPr id="10" name="9 CuadroTexto"/>
              <p:cNvSpPr txBox="1"/>
              <p:nvPr/>
            </p:nvSpPr>
            <p:spPr>
              <a:xfrm>
                <a:off x="4104967" y="237586"/>
                <a:ext cx="7218156" cy="46166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s-CO" sz="1200" b="1" dirty="0"/>
                  <a:t>Ruta integral de atención para la promoción y mantenimiento de la salud en el curso de vida</a:t>
                </a:r>
              </a:p>
              <a:p>
                <a:r>
                  <a:rPr lang="es-CO" sz="1100" dirty="0"/>
                  <a:t>Acciones para el cuidado de la salud, la detección temprana, la protección específica y educación para la salud .</a:t>
                </a:r>
              </a:p>
            </p:txBody>
          </p:sp>
          <p:sp>
            <p:nvSpPr>
              <p:cNvPr id="12" name="11 Elipse"/>
              <p:cNvSpPr/>
              <p:nvPr/>
            </p:nvSpPr>
            <p:spPr>
              <a:xfrm>
                <a:off x="3592957" y="215702"/>
                <a:ext cx="499432" cy="49348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sz="2400" b="1" dirty="0">
                    <a:solidFill>
                      <a:schemeClr val="tx1"/>
                    </a:solidFill>
                  </a:rPr>
                  <a:t>1</a:t>
                </a:r>
                <a:endParaRPr lang="es-CO" sz="16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169 CuadroTexto"/>
              <p:cNvSpPr txBox="1"/>
              <p:nvPr/>
            </p:nvSpPr>
            <p:spPr>
              <a:xfrm>
                <a:off x="4045534" y="4511571"/>
                <a:ext cx="4973775" cy="430887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s-CO" sz="1100" b="1" dirty="0"/>
                  <a:t>Ruta integral de atención en salud para eventos específicos.</a:t>
                </a:r>
              </a:p>
              <a:p>
                <a:r>
                  <a:rPr lang="es-CO" sz="1100" dirty="0"/>
                  <a:t>Acciones para el diagnóstico, tratamiento, rehabilitación y paliación</a:t>
                </a:r>
              </a:p>
            </p:txBody>
          </p:sp>
          <p:sp>
            <p:nvSpPr>
              <p:cNvPr id="168" name="167 Elipse"/>
              <p:cNvSpPr/>
              <p:nvPr/>
            </p:nvSpPr>
            <p:spPr>
              <a:xfrm>
                <a:off x="3543827" y="4489754"/>
                <a:ext cx="499432" cy="542765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sz="2400" b="1" dirty="0">
                    <a:solidFill>
                      <a:schemeClr val="tx1"/>
                    </a:solidFill>
                  </a:rPr>
                  <a:t>3</a:t>
                </a:r>
                <a:endParaRPr lang="es-CO" sz="1600" b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3" name="170 Grupo"/>
              <p:cNvGrpSpPr/>
              <p:nvPr/>
            </p:nvGrpSpPr>
            <p:grpSpPr>
              <a:xfrm>
                <a:off x="6827812" y="5071007"/>
                <a:ext cx="1316700" cy="1163522"/>
                <a:chOff x="2394857" y="4586514"/>
                <a:chExt cx="1262743" cy="1146629"/>
              </a:xfrm>
            </p:grpSpPr>
            <p:sp>
              <p:nvSpPr>
                <p:cNvPr id="172" name="171 Rectángulo redondeado"/>
                <p:cNvSpPr/>
                <p:nvPr/>
              </p:nvSpPr>
              <p:spPr>
                <a:xfrm>
                  <a:off x="2394857" y="4586514"/>
                  <a:ext cx="1248229" cy="1146629"/>
                </a:xfrm>
                <a:prstGeom prst="roundRect">
                  <a:avLst/>
                </a:prstGeom>
                <a:solidFill>
                  <a:schemeClr val="bg1"/>
                </a:solidFill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CO"/>
                </a:p>
              </p:txBody>
            </p:sp>
            <p:pic>
              <p:nvPicPr>
                <p:cNvPr id="173" name="Picture 4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3265714" y="4645707"/>
                  <a:ext cx="283710" cy="3823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174" name="173 Conector recto"/>
                <p:cNvCxnSpPr/>
                <p:nvPr/>
              </p:nvCxnSpPr>
              <p:spPr>
                <a:xfrm>
                  <a:off x="3207657" y="4601029"/>
                  <a:ext cx="0" cy="391886"/>
                </a:xfrm>
                <a:prstGeom prst="line">
                  <a:avLst/>
                </a:prstGeom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174 Conector recto"/>
                <p:cNvCxnSpPr/>
                <p:nvPr/>
              </p:nvCxnSpPr>
              <p:spPr>
                <a:xfrm>
                  <a:off x="3193143" y="4992915"/>
                  <a:ext cx="464457" cy="0"/>
                </a:xfrm>
                <a:prstGeom prst="line">
                  <a:avLst/>
                </a:prstGeom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6" name="175 CuadroTexto"/>
                <p:cNvSpPr txBox="1"/>
                <p:nvPr/>
              </p:nvSpPr>
              <p:spPr>
                <a:xfrm>
                  <a:off x="2569030" y="5138054"/>
                  <a:ext cx="870857" cy="24264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CO" sz="1000" dirty="0"/>
                    <a:t>EVENTO</a:t>
                  </a:r>
                </a:p>
              </p:txBody>
            </p:sp>
          </p:grpSp>
          <p:grpSp>
            <p:nvGrpSpPr>
              <p:cNvPr id="44" name="176 Grupo"/>
              <p:cNvGrpSpPr/>
              <p:nvPr/>
            </p:nvGrpSpPr>
            <p:grpSpPr>
              <a:xfrm>
                <a:off x="512618" y="584772"/>
                <a:ext cx="1066802" cy="5328593"/>
                <a:chOff x="3995936" y="404663"/>
                <a:chExt cx="1008112" cy="5328593"/>
              </a:xfrm>
            </p:grpSpPr>
            <p:grpSp>
              <p:nvGrpSpPr>
                <p:cNvPr id="45" name="23 Grupo"/>
                <p:cNvGrpSpPr/>
                <p:nvPr/>
              </p:nvGrpSpPr>
              <p:grpSpPr>
                <a:xfrm>
                  <a:off x="3995936" y="404663"/>
                  <a:ext cx="1008112" cy="1008693"/>
                  <a:chOff x="1691680" y="404664"/>
                  <a:chExt cx="1296144" cy="1152128"/>
                </a:xfrm>
              </p:grpSpPr>
              <p:pic>
                <p:nvPicPr>
                  <p:cNvPr id="195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07704" y="764704"/>
                    <a:ext cx="936104" cy="7920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96" name="4 Rectángulo redondeado"/>
                  <p:cNvSpPr/>
                  <p:nvPr/>
                </p:nvSpPr>
                <p:spPr>
                  <a:xfrm>
                    <a:off x="1691680" y="404664"/>
                    <a:ext cx="1296144" cy="1152128"/>
                  </a:xfrm>
                  <a:prstGeom prst="roundRect">
                    <a:avLst/>
                  </a:prstGeom>
                  <a:noFill/>
                  <a:ln w="3810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800"/>
                  </a:p>
                </p:txBody>
              </p:sp>
              <p:sp>
                <p:nvSpPr>
                  <p:cNvPr id="197" name="6 CuadroTexto"/>
                  <p:cNvSpPr txBox="1"/>
                  <p:nvPr/>
                </p:nvSpPr>
                <p:spPr>
                  <a:xfrm>
                    <a:off x="1763688" y="476672"/>
                    <a:ext cx="1224136" cy="24608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s-CO" sz="800" b="1" dirty="0"/>
                      <a:t>HOGAR</a:t>
                    </a:r>
                  </a:p>
                </p:txBody>
              </p:sp>
            </p:grpSp>
            <p:grpSp>
              <p:nvGrpSpPr>
                <p:cNvPr id="46" name="24 Grupo"/>
                <p:cNvGrpSpPr/>
                <p:nvPr/>
              </p:nvGrpSpPr>
              <p:grpSpPr>
                <a:xfrm>
                  <a:off x="3995936" y="1484784"/>
                  <a:ext cx="1008112" cy="1016828"/>
                  <a:chOff x="1691680" y="1763524"/>
                  <a:chExt cx="1296144" cy="1161420"/>
                </a:xfrm>
              </p:grpSpPr>
              <p:sp>
                <p:nvSpPr>
                  <p:cNvPr id="192" name="191 Rectángulo redondeado"/>
                  <p:cNvSpPr/>
                  <p:nvPr/>
                </p:nvSpPr>
                <p:spPr>
                  <a:xfrm>
                    <a:off x="1691680" y="1772816"/>
                    <a:ext cx="1296144" cy="1152128"/>
                  </a:xfrm>
                  <a:prstGeom prst="roundRect">
                    <a:avLst/>
                  </a:prstGeom>
                  <a:noFill/>
                  <a:ln w="38100"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800"/>
                  </a:p>
                </p:txBody>
              </p:sp>
              <p:sp>
                <p:nvSpPr>
                  <p:cNvPr id="193" name="192 CuadroTexto"/>
                  <p:cNvSpPr txBox="1"/>
                  <p:nvPr/>
                </p:nvSpPr>
                <p:spPr>
                  <a:xfrm>
                    <a:off x="1763688" y="1763524"/>
                    <a:ext cx="1224136" cy="3866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s-CO" sz="800" b="1" dirty="0"/>
                      <a:t>EDUCATIVO</a:t>
                    </a:r>
                  </a:p>
                </p:txBody>
              </p:sp>
              <p:pic>
                <p:nvPicPr>
                  <p:cNvPr id="194" name="Picture 4"/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07704" y="2132856"/>
                    <a:ext cx="864096" cy="7200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grpSp>
              <p:nvGrpSpPr>
                <p:cNvPr id="47" name="25 Grupo"/>
                <p:cNvGrpSpPr/>
                <p:nvPr/>
              </p:nvGrpSpPr>
              <p:grpSpPr>
                <a:xfrm>
                  <a:off x="3995936" y="2564904"/>
                  <a:ext cx="1008112" cy="1016828"/>
                  <a:chOff x="1691680" y="3284984"/>
                  <a:chExt cx="1296144" cy="1161420"/>
                </a:xfrm>
              </p:grpSpPr>
              <p:sp>
                <p:nvSpPr>
                  <p:cNvPr id="189" name="188 Rectángulo redondeado"/>
                  <p:cNvSpPr/>
                  <p:nvPr/>
                </p:nvSpPr>
                <p:spPr>
                  <a:xfrm>
                    <a:off x="1691680" y="3294276"/>
                    <a:ext cx="1296144" cy="1152128"/>
                  </a:xfrm>
                  <a:prstGeom prst="roundRect">
                    <a:avLst/>
                  </a:prstGeom>
                  <a:noFill/>
                  <a:ln w="3810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800"/>
                  </a:p>
                </p:txBody>
              </p:sp>
              <p:sp>
                <p:nvSpPr>
                  <p:cNvPr id="190" name="189 CuadroTexto"/>
                  <p:cNvSpPr txBox="1"/>
                  <p:nvPr/>
                </p:nvSpPr>
                <p:spPr>
                  <a:xfrm>
                    <a:off x="1691680" y="3284984"/>
                    <a:ext cx="1224136" cy="24608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s-CO" sz="800" b="1" dirty="0"/>
                      <a:t>LABORAL</a:t>
                    </a:r>
                  </a:p>
                </p:txBody>
              </p:sp>
              <p:pic>
                <p:nvPicPr>
                  <p:cNvPr id="191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14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07704" y="3573016"/>
                    <a:ext cx="864096" cy="82562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grpSp>
              <p:nvGrpSpPr>
                <p:cNvPr id="48" name="26 Grupo"/>
                <p:cNvGrpSpPr/>
                <p:nvPr/>
              </p:nvGrpSpPr>
              <p:grpSpPr>
                <a:xfrm>
                  <a:off x="3995936" y="3645024"/>
                  <a:ext cx="1008112" cy="1016828"/>
                  <a:chOff x="1691680" y="4725144"/>
                  <a:chExt cx="1296144" cy="1161420"/>
                </a:xfrm>
              </p:grpSpPr>
              <p:sp>
                <p:nvSpPr>
                  <p:cNvPr id="186" name="185 Rectángulo redondeado"/>
                  <p:cNvSpPr/>
                  <p:nvPr/>
                </p:nvSpPr>
                <p:spPr>
                  <a:xfrm>
                    <a:off x="1691680" y="4734436"/>
                    <a:ext cx="1296144" cy="1152128"/>
                  </a:xfrm>
                  <a:prstGeom prst="roundRect">
                    <a:avLst/>
                  </a:prstGeom>
                  <a:noFill/>
                  <a:ln w="3810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800"/>
                  </a:p>
                </p:txBody>
              </p:sp>
              <p:sp>
                <p:nvSpPr>
                  <p:cNvPr id="187" name="186 CuadroTexto"/>
                  <p:cNvSpPr txBox="1"/>
                  <p:nvPr/>
                </p:nvSpPr>
                <p:spPr>
                  <a:xfrm>
                    <a:off x="1763688" y="4725144"/>
                    <a:ext cx="1224136" cy="3866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s-CO" sz="800" b="1" dirty="0"/>
                      <a:t>INSTITUCIONAL</a:t>
                    </a:r>
                  </a:p>
                </p:txBody>
              </p:sp>
              <p:pic>
                <p:nvPicPr>
                  <p:cNvPr id="188" name="Picture 6"/>
                  <p:cNvPicPr>
                    <a:picLocks noChangeAspect="1" noChangeArrowheads="1"/>
                  </p:cNvPicPr>
                  <p:nvPr/>
                </p:nvPicPr>
                <p:blipFill>
                  <a:blip r:embed="rId15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979712" y="5085184"/>
                    <a:ext cx="792088" cy="7345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grpSp>
              <p:nvGrpSpPr>
                <p:cNvPr id="49" name="27 Grupo"/>
                <p:cNvGrpSpPr/>
                <p:nvPr/>
              </p:nvGrpSpPr>
              <p:grpSpPr>
                <a:xfrm>
                  <a:off x="3995936" y="4716428"/>
                  <a:ext cx="1008112" cy="1016828"/>
                  <a:chOff x="4139952" y="4797152"/>
                  <a:chExt cx="1296144" cy="1161420"/>
                </a:xfrm>
              </p:grpSpPr>
              <p:sp>
                <p:nvSpPr>
                  <p:cNvPr id="183" name="182 Rectángulo redondeado"/>
                  <p:cNvSpPr/>
                  <p:nvPr/>
                </p:nvSpPr>
                <p:spPr>
                  <a:xfrm>
                    <a:off x="4139952" y="4806444"/>
                    <a:ext cx="1296144" cy="1152128"/>
                  </a:xfrm>
                  <a:prstGeom prst="roundRect">
                    <a:avLst/>
                  </a:prstGeom>
                  <a:noFill/>
                  <a:ln w="38100">
                    <a:solidFill>
                      <a:srgbClr val="7030A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CO" sz="800"/>
                  </a:p>
                </p:txBody>
              </p:sp>
              <p:sp>
                <p:nvSpPr>
                  <p:cNvPr id="184" name="183 CuadroTexto"/>
                  <p:cNvSpPr txBox="1"/>
                  <p:nvPr/>
                </p:nvSpPr>
                <p:spPr>
                  <a:xfrm>
                    <a:off x="4211960" y="4797152"/>
                    <a:ext cx="1224136" cy="38669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s-CO" sz="800" b="1" dirty="0"/>
                      <a:t>COMUNITARIO</a:t>
                    </a:r>
                  </a:p>
                </p:txBody>
              </p:sp>
              <p:pic>
                <p:nvPicPr>
                  <p:cNvPr id="185" name="Picture 7"/>
                  <p:cNvPicPr>
                    <a:picLocks noChangeAspect="1" noChangeArrowheads="1"/>
                  </p:cNvPicPr>
                  <p:nvPr/>
                </p:nvPicPr>
                <p:blipFill>
                  <a:blip r:embed="rId1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355976" y="5229200"/>
                    <a:ext cx="857250" cy="60007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</p:grpSp>
        </p:grpSp>
      </p:grpSp>
      <p:pic>
        <p:nvPicPr>
          <p:cNvPr id="141" name="Picture 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014413" y="0"/>
            <a:ext cx="11177587" cy="551544"/>
          </a:xfrm>
          <a:prstGeom prst="rect">
            <a:avLst/>
          </a:prstGeom>
          <a:solidFill>
            <a:srgbClr val="215968"/>
          </a:solidFill>
          <a:ln w="9525">
            <a:noFill/>
            <a:miter lim="800000"/>
            <a:headEnd/>
            <a:tailEnd/>
          </a:ln>
        </p:spPr>
      </p:pic>
      <p:sp>
        <p:nvSpPr>
          <p:cNvPr id="142" name="141 CuadroTexto"/>
          <p:cNvSpPr txBox="1"/>
          <p:nvPr/>
        </p:nvSpPr>
        <p:spPr>
          <a:xfrm>
            <a:off x="5471887" y="14517"/>
            <a:ext cx="6647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2800" b="1" dirty="0">
                <a:solidFill>
                  <a:schemeClr val="bg1"/>
                </a:solidFill>
              </a:rPr>
              <a:t>TIPOS DE RIAS </a:t>
            </a:r>
          </a:p>
        </p:txBody>
      </p:sp>
      <p:grpSp>
        <p:nvGrpSpPr>
          <p:cNvPr id="144" name="Grupo 1"/>
          <p:cNvGrpSpPr>
            <a:grpSpLocks/>
          </p:cNvGrpSpPr>
          <p:nvPr/>
        </p:nvGrpSpPr>
        <p:grpSpPr bwMode="auto">
          <a:xfrm>
            <a:off x="9152625" y="6469810"/>
            <a:ext cx="2715613" cy="306717"/>
            <a:chOff x="0" y="0"/>
            <a:chExt cx="33311" cy="6546"/>
          </a:xfrm>
        </p:grpSpPr>
        <p:pic>
          <p:nvPicPr>
            <p:cNvPr id="145" name="Imagen 2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3" t="41618" r="36589" b="34230"/>
            <a:stretch>
              <a:fillRect/>
            </a:stretch>
          </p:blipFill>
          <p:spPr bwMode="auto">
            <a:xfrm>
              <a:off x="17030" y="431"/>
              <a:ext cx="16281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6" name="Imagen 3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3" t="40077" r="34991" b="35770"/>
            <a:stretch>
              <a:fillRect/>
            </a:stretch>
          </p:blipFill>
          <p:spPr bwMode="auto">
            <a:xfrm>
              <a:off x="0" y="0"/>
              <a:ext cx="17252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3751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Rectángulo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9543" y="43543"/>
            <a:ext cx="11132457" cy="551544"/>
          </a:xfrm>
          <a:prstGeom prst="rect">
            <a:avLst/>
          </a:prstGeom>
          <a:solidFill>
            <a:srgbClr val="215968"/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22" name="21 Diagrama"/>
          <p:cNvGraphicFramePr/>
          <p:nvPr/>
        </p:nvGraphicFramePr>
        <p:xfrm>
          <a:off x="885383" y="2351329"/>
          <a:ext cx="10885699" cy="3062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16 CuadroTexto"/>
          <p:cNvSpPr txBox="1"/>
          <p:nvPr/>
        </p:nvSpPr>
        <p:spPr>
          <a:xfrm>
            <a:off x="3933370" y="72570"/>
            <a:ext cx="80844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</a:rPr>
              <a:t>ADOPCIÓN DE LAS RIAS POR LA RESOLUCIÓN 3202 DE 2016</a:t>
            </a:r>
          </a:p>
        </p:txBody>
      </p:sp>
      <p:sp>
        <p:nvSpPr>
          <p:cNvPr id="7" name="6 Rectángulo redondeado"/>
          <p:cNvSpPr/>
          <p:nvPr/>
        </p:nvSpPr>
        <p:spPr>
          <a:xfrm>
            <a:off x="841826" y="740249"/>
            <a:ext cx="10900229" cy="1494971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7 CuadroTexto"/>
          <p:cNvSpPr txBox="1"/>
          <p:nvPr/>
        </p:nvSpPr>
        <p:spPr>
          <a:xfrm>
            <a:off x="1190169" y="1204706"/>
            <a:ext cx="100438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/>
              <a:t>RUTA INTEGRAL PARA LA PROMOCIÓN Y MANTENIMIENTO DE LA SALUD</a:t>
            </a:r>
          </a:p>
        </p:txBody>
      </p:sp>
      <p:sp>
        <p:nvSpPr>
          <p:cNvPr id="12" name="11 Rectángulo redondeado"/>
          <p:cNvSpPr/>
          <p:nvPr/>
        </p:nvSpPr>
        <p:spPr>
          <a:xfrm>
            <a:off x="849086" y="747509"/>
            <a:ext cx="10900229" cy="1494971"/>
          </a:xfrm>
          <a:prstGeom prst="roundRect">
            <a:avLst/>
          </a:prstGeom>
          <a:solidFill>
            <a:srgbClr val="2C9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12 CuadroTexto"/>
          <p:cNvSpPr txBox="1"/>
          <p:nvPr/>
        </p:nvSpPr>
        <p:spPr>
          <a:xfrm>
            <a:off x="1182915" y="1197452"/>
            <a:ext cx="10043886" cy="461665"/>
          </a:xfrm>
          <a:prstGeom prst="rect">
            <a:avLst/>
          </a:prstGeom>
          <a:solidFill>
            <a:srgbClr val="2C909B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bg1"/>
                </a:solidFill>
              </a:rPr>
              <a:t>RUTA INTEGRAL PARA LA PROMOCIÓN Y MANTENIMIENTO DE LA SALUD</a:t>
            </a:r>
          </a:p>
        </p:txBody>
      </p:sp>
      <p:grpSp>
        <p:nvGrpSpPr>
          <p:cNvPr id="19" name="18 Grupo"/>
          <p:cNvGrpSpPr/>
          <p:nvPr/>
        </p:nvGrpSpPr>
        <p:grpSpPr>
          <a:xfrm>
            <a:off x="870854" y="2336806"/>
            <a:ext cx="1770743" cy="3106057"/>
            <a:chOff x="2075542" y="3824514"/>
            <a:chExt cx="1770743" cy="3033486"/>
          </a:xfrm>
        </p:grpSpPr>
        <p:sp>
          <p:nvSpPr>
            <p:cNvPr id="14" name="13 Rectángulo redondeado"/>
            <p:cNvSpPr/>
            <p:nvPr/>
          </p:nvSpPr>
          <p:spPr>
            <a:xfrm>
              <a:off x="2075542" y="3824514"/>
              <a:ext cx="1770743" cy="3033486"/>
            </a:xfrm>
            <a:prstGeom prst="roundRect">
              <a:avLst/>
            </a:prstGeom>
            <a:solidFill>
              <a:srgbClr val="2C90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/>
            </a:p>
          </p:txBody>
        </p:sp>
        <p:sp>
          <p:nvSpPr>
            <p:cNvPr id="16" name="15 Elipse"/>
            <p:cNvSpPr/>
            <p:nvPr/>
          </p:nvSpPr>
          <p:spPr>
            <a:xfrm>
              <a:off x="2465519" y="3964119"/>
              <a:ext cx="1019819" cy="1019819"/>
            </a:xfrm>
            <a:prstGeom prst="ellipse">
              <a:avLst/>
            </a:prstGeom>
            <a:blipFill rotWithShape="0">
              <a:blip r:embed="rId8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17 CuadroTexto"/>
            <p:cNvSpPr txBox="1"/>
            <p:nvPr/>
          </p:nvSpPr>
          <p:spPr>
            <a:xfrm>
              <a:off x="2133598" y="5529951"/>
              <a:ext cx="168365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200" b="1" dirty="0">
                  <a:solidFill>
                    <a:schemeClr val="bg1"/>
                  </a:solidFill>
                </a:rPr>
                <a:t>MATERNO - PERINATAL</a:t>
              </a:r>
            </a:p>
          </p:txBody>
        </p:sp>
      </p:grpSp>
      <p:sp>
        <p:nvSpPr>
          <p:cNvPr id="20" name="19 Rectángulo"/>
          <p:cNvSpPr/>
          <p:nvPr/>
        </p:nvSpPr>
        <p:spPr>
          <a:xfrm>
            <a:off x="885373" y="5537543"/>
            <a:ext cx="10885713" cy="101566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s-CO" sz="2000" b="1" dirty="0">
                <a:solidFill>
                  <a:srgbClr val="2C909B"/>
                </a:solidFill>
              </a:rPr>
              <a:t>Las Normas Técnicas de Detección Temprana y Protección Específica, definidas en la Res. 412 de 2000, serán sustituidas en la medida en que el MSPS expida los lineamientos técnicos y operativos de las RIAS.</a:t>
            </a:r>
          </a:p>
        </p:txBody>
      </p:sp>
      <p:grpSp>
        <p:nvGrpSpPr>
          <p:cNvPr id="24" name="Grupo 1"/>
          <p:cNvGrpSpPr>
            <a:grpSpLocks/>
          </p:cNvGrpSpPr>
          <p:nvPr/>
        </p:nvGrpSpPr>
        <p:grpSpPr bwMode="auto">
          <a:xfrm>
            <a:off x="9152625" y="6469810"/>
            <a:ext cx="2715613" cy="306717"/>
            <a:chOff x="0" y="0"/>
            <a:chExt cx="33311" cy="6546"/>
          </a:xfrm>
        </p:grpSpPr>
        <p:pic>
          <p:nvPicPr>
            <p:cNvPr id="25" name="Imagen 2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03" t="41618" r="36589" b="34230"/>
            <a:stretch>
              <a:fillRect/>
            </a:stretch>
          </p:blipFill>
          <p:spPr bwMode="auto">
            <a:xfrm>
              <a:off x="17030" y="431"/>
              <a:ext cx="16281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Imagen 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723" t="40077" r="34991" b="35770"/>
            <a:stretch>
              <a:fillRect/>
            </a:stretch>
          </p:blipFill>
          <p:spPr bwMode="auto">
            <a:xfrm>
              <a:off x="0" y="0"/>
              <a:ext cx="17252" cy="6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3237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0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9143</TotalTime>
  <Words>2096</Words>
  <Application>Microsoft Office PowerPoint</Application>
  <PresentationFormat>Panorámica</PresentationFormat>
  <Paragraphs>529</Paragraphs>
  <Slides>25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32" baseType="lpstr">
      <vt:lpstr>ＭＳ Ｐゴシック</vt:lpstr>
      <vt:lpstr>Arial</vt:lpstr>
      <vt:lpstr>Calibri</vt:lpstr>
      <vt:lpstr>Calibri Light</vt:lpstr>
      <vt:lpstr>Times New Roman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beda</dc:creator>
  <cp:lastModifiedBy>Luis Gerardo Cano V.</cp:lastModifiedBy>
  <cp:revision>632</cp:revision>
  <dcterms:created xsi:type="dcterms:W3CDTF">2015-03-22T23:41:12Z</dcterms:created>
  <dcterms:modified xsi:type="dcterms:W3CDTF">2018-12-18T13:30:27Z</dcterms:modified>
</cp:coreProperties>
</file>