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3.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4.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5.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6.xml" ContentType="application/vnd.openxmlformats-officedocument.theme+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7.xml" ContentType="application/vnd.openxmlformats-officedocument.theme+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theme/theme8.xml" ContentType="application/vnd.openxmlformats-officedocument.theme+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4" r:id="rId2"/>
    <p:sldMasterId id="2147483700" r:id="rId3"/>
    <p:sldMasterId id="2147483717" r:id="rId4"/>
    <p:sldMasterId id="2147483735" r:id="rId5"/>
    <p:sldMasterId id="2147483750" r:id="rId6"/>
    <p:sldMasterId id="2147483764" r:id="rId7"/>
    <p:sldMasterId id="2147483777" r:id="rId8"/>
    <p:sldMasterId id="2147483794" r:id="rId9"/>
  </p:sldMasterIdLst>
  <p:notesMasterIdLst>
    <p:notesMasterId r:id="rId67"/>
  </p:notesMasterIdLst>
  <p:sldIdLst>
    <p:sldId id="291" r:id="rId10"/>
    <p:sldId id="429" r:id="rId11"/>
    <p:sldId id="401" r:id="rId12"/>
    <p:sldId id="402" r:id="rId13"/>
    <p:sldId id="403" r:id="rId14"/>
    <p:sldId id="404" r:id="rId15"/>
    <p:sldId id="419" r:id="rId16"/>
    <p:sldId id="405" r:id="rId17"/>
    <p:sldId id="406" r:id="rId18"/>
    <p:sldId id="420" r:id="rId19"/>
    <p:sldId id="421" r:id="rId20"/>
    <p:sldId id="448" r:id="rId21"/>
    <p:sldId id="408" r:id="rId22"/>
    <p:sldId id="409" r:id="rId23"/>
    <p:sldId id="410" r:id="rId24"/>
    <p:sldId id="411" r:id="rId25"/>
    <p:sldId id="412" r:id="rId26"/>
    <p:sldId id="413" r:id="rId27"/>
    <p:sldId id="414" r:id="rId28"/>
    <p:sldId id="415" r:id="rId29"/>
    <p:sldId id="416" r:id="rId30"/>
    <p:sldId id="417" r:id="rId31"/>
    <p:sldId id="418" r:id="rId32"/>
    <p:sldId id="310" r:id="rId33"/>
    <p:sldId id="373" r:id="rId34"/>
    <p:sldId id="431" r:id="rId35"/>
    <p:sldId id="432" r:id="rId36"/>
    <p:sldId id="433" r:id="rId37"/>
    <p:sldId id="434" r:id="rId38"/>
    <p:sldId id="435" r:id="rId39"/>
    <p:sldId id="436" r:id="rId40"/>
    <p:sldId id="400" r:id="rId41"/>
    <p:sldId id="382" r:id="rId42"/>
    <p:sldId id="374" r:id="rId43"/>
    <p:sldId id="422" r:id="rId44"/>
    <p:sldId id="423" r:id="rId45"/>
    <p:sldId id="424" r:id="rId46"/>
    <p:sldId id="398" r:id="rId47"/>
    <p:sldId id="376" r:id="rId48"/>
    <p:sldId id="383" r:id="rId49"/>
    <p:sldId id="381" r:id="rId50"/>
    <p:sldId id="425" r:id="rId51"/>
    <p:sldId id="426" r:id="rId52"/>
    <p:sldId id="427" r:id="rId53"/>
    <p:sldId id="428" r:id="rId54"/>
    <p:sldId id="437" r:id="rId55"/>
    <p:sldId id="438" r:id="rId56"/>
    <p:sldId id="439" r:id="rId57"/>
    <p:sldId id="440" r:id="rId58"/>
    <p:sldId id="441" r:id="rId59"/>
    <p:sldId id="442" r:id="rId60"/>
    <p:sldId id="443" r:id="rId61"/>
    <p:sldId id="444" r:id="rId62"/>
    <p:sldId id="445" r:id="rId63"/>
    <p:sldId id="446" r:id="rId64"/>
    <p:sldId id="447" r:id="rId65"/>
    <p:sldId id="272" r:id="rId66"/>
  </p:sldIdLst>
  <p:sldSz cx="12192000" cy="6858000"/>
  <p:notesSz cx="6858000" cy="9144000"/>
  <p:defaultTextStyle>
    <a:defPPr>
      <a:defRPr lang="es-CO"/>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FFCC"/>
    <a:srgbClr val="99FF99"/>
    <a:srgbClr val="409BE1"/>
    <a:srgbClr val="356EE1"/>
    <a:srgbClr val="B85808"/>
    <a:srgbClr val="FF0066"/>
    <a:srgbClr val="D60093"/>
    <a:srgbClr val="E06B0A"/>
    <a:srgbClr val="B05408"/>
    <a:srgbClr val="88410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46F890A9-2807-4EBB-B81D-B2AA78EC7F39}" styleName="Estilo oscuro 2 - Énfasis 5/Énfasis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5A111915-BE36-4E01-A7E5-04B1672EAD32}" styleName="Estilo claro 2 - Acento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2672" autoAdjust="0"/>
    <p:restoredTop sz="91118" autoAdjust="0"/>
  </p:normalViewPr>
  <p:slideViewPr>
    <p:cSldViewPr showGuides="1">
      <p:cViewPr varScale="1">
        <p:scale>
          <a:sx n="68" d="100"/>
          <a:sy n="68" d="100"/>
        </p:scale>
        <p:origin x="912" y="60"/>
      </p:cViewPr>
      <p:guideLst>
        <p:guide orient="horz" pos="2160"/>
        <p:guide pos="3840"/>
      </p:guideLst>
    </p:cSldViewPr>
  </p:slideViewPr>
  <p:notesTextViewPr>
    <p:cViewPr>
      <p:scale>
        <a:sx n="100" d="100"/>
        <a:sy n="100" d="100"/>
      </p:scale>
      <p:origin x="0" y="0"/>
    </p:cViewPr>
  </p:notesTextViewPr>
  <p:sorterViewPr>
    <p:cViewPr>
      <p:scale>
        <a:sx n="50" d="100"/>
        <a:sy n="50" d="100"/>
      </p:scale>
      <p:origin x="0" y="0"/>
    </p:cViewPr>
  </p:sorterViewPr>
  <p:notesViewPr>
    <p:cSldViewPr showGuides="1">
      <p:cViewPr varScale="1">
        <p:scale>
          <a:sx n="56" d="100"/>
          <a:sy n="56" d="100"/>
        </p:scale>
        <p:origin x="-2802" y="-102"/>
      </p:cViewPr>
      <p:guideLst>
        <p:guide orient="horz" pos="2880"/>
        <p:guide pos="2160"/>
      </p:guideLst>
    </p:cSldViewPr>
  </p:notesViewPr>
  <p:gridSpacing cx="72010" cy="72010"/>
</p:viewPr>
</file>

<file path=ppt/_rels/presentation.xml.rels><?xml version="1.0" encoding="UTF-8" standalone="yes"?>
<Relationships xmlns="http://schemas.openxmlformats.org/package/2006/relationships"><Relationship Id="rId26" Type="http://schemas.openxmlformats.org/officeDocument/2006/relationships/slide" Target="slides/slide17.xml"/><Relationship Id="rId21" Type="http://schemas.openxmlformats.org/officeDocument/2006/relationships/slide" Target="slides/slide12.xml"/><Relationship Id="rId42" Type="http://schemas.openxmlformats.org/officeDocument/2006/relationships/slide" Target="slides/slide33.xml"/><Relationship Id="rId47" Type="http://schemas.openxmlformats.org/officeDocument/2006/relationships/slide" Target="slides/slide38.xml"/><Relationship Id="rId63" Type="http://schemas.openxmlformats.org/officeDocument/2006/relationships/slide" Target="slides/slide54.xml"/><Relationship Id="rId68" Type="http://schemas.openxmlformats.org/officeDocument/2006/relationships/presProps" Target="presProps.xml"/><Relationship Id="rId7" Type="http://schemas.openxmlformats.org/officeDocument/2006/relationships/slideMaster" Target="slideMasters/slideMaster7.xml"/><Relationship Id="rId71"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slide" Target="slides/slide49.xml"/><Relationship Id="rId66" Type="http://schemas.openxmlformats.org/officeDocument/2006/relationships/slide" Target="slides/slide57.xml"/><Relationship Id="rId5" Type="http://schemas.openxmlformats.org/officeDocument/2006/relationships/slideMaster" Target="slideMasters/slideMaster5.xml"/><Relationship Id="rId61" Type="http://schemas.openxmlformats.org/officeDocument/2006/relationships/slide" Target="slides/slide52.xml"/><Relationship Id="rId19" Type="http://schemas.openxmlformats.org/officeDocument/2006/relationships/slide" Target="slides/slide10.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slide" Target="slides/slide55.xml"/><Relationship Id="rId69" Type="http://schemas.openxmlformats.org/officeDocument/2006/relationships/viewProps" Target="viewProps.xml"/><Relationship Id="rId8" Type="http://schemas.openxmlformats.org/officeDocument/2006/relationships/slideMaster" Target="slideMasters/slideMaster8.xml"/><Relationship Id="rId51" Type="http://schemas.openxmlformats.org/officeDocument/2006/relationships/slide" Target="slides/slide42.xml"/><Relationship Id="rId3"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67" Type="http://schemas.openxmlformats.org/officeDocument/2006/relationships/notesMaster" Target="notesMasters/notesMaster1.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slide" Target="slides/slide53.xml"/><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10" Type="http://schemas.openxmlformats.org/officeDocument/2006/relationships/slide" Target="slides/slide1.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slide" Target="slides/slide56.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4.xml"/><Relationship Id="rId18" Type="http://schemas.openxmlformats.org/officeDocument/2006/relationships/slide" Target="slides/slide9.xml"/><Relationship Id="rId39" Type="http://schemas.openxmlformats.org/officeDocument/2006/relationships/slide" Target="slides/slide30.xml"/><Relationship Id="rId34" Type="http://schemas.openxmlformats.org/officeDocument/2006/relationships/slide" Target="slides/slide25.xml"/><Relationship Id="rId50" Type="http://schemas.openxmlformats.org/officeDocument/2006/relationships/slide" Target="slides/slide41.xml"/><Relationship Id="rId55" Type="http://schemas.openxmlformats.org/officeDocument/2006/relationships/slide" Target="slides/slide46.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6A705D7-674E-4C47-B21E-6C2CC40406EF}" type="doc">
      <dgm:prSet loTypeId="urn:microsoft.com/office/officeart/2005/8/layout/cycle1" loCatId="cycle" qsTypeId="urn:microsoft.com/office/officeart/2005/8/quickstyle/simple1" qsCatId="simple" csTypeId="urn:microsoft.com/office/officeart/2005/8/colors/colorful1#1" csCatId="colorful" phldr="1"/>
      <dgm:spPr/>
      <dgm:t>
        <a:bodyPr/>
        <a:lstStyle/>
        <a:p>
          <a:endParaRPr lang="es-CO"/>
        </a:p>
      </dgm:t>
    </dgm:pt>
    <dgm:pt modelId="{7FEFC1C6-7BAB-4791-98FE-7AA53F7FE465}">
      <dgm:prSet phldrT="[Texto]"/>
      <dgm:spPr/>
      <dgm:t>
        <a:bodyPr/>
        <a:lstStyle/>
        <a:p>
          <a:r>
            <a:rPr lang="es-CO" dirty="0" smtClean="0">
              <a:latin typeface="Tahoma" pitchFamily="34" charset="0"/>
              <a:cs typeface="Tahoma" pitchFamily="34" charset="0"/>
            </a:rPr>
            <a:t>Enfermera de Familia</a:t>
          </a:r>
          <a:endParaRPr lang="es-CO" dirty="0">
            <a:latin typeface="Tahoma" pitchFamily="34" charset="0"/>
            <a:cs typeface="Tahoma" pitchFamily="34" charset="0"/>
          </a:endParaRPr>
        </a:p>
      </dgm:t>
    </dgm:pt>
    <dgm:pt modelId="{AE99D1AF-FA3F-467B-967E-7EBB23E8523A}" type="parTrans" cxnId="{C402123C-B771-4981-BDED-9BC17B0442FB}">
      <dgm:prSet/>
      <dgm:spPr/>
      <dgm:t>
        <a:bodyPr/>
        <a:lstStyle/>
        <a:p>
          <a:endParaRPr lang="es-CO"/>
        </a:p>
      </dgm:t>
    </dgm:pt>
    <dgm:pt modelId="{30A30556-FFAE-4092-AB8E-6C4895A53932}" type="sibTrans" cxnId="{C402123C-B771-4981-BDED-9BC17B0442FB}">
      <dgm:prSet/>
      <dgm:spPr/>
      <dgm:t>
        <a:bodyPr/>
        <a:lstStyle/>
        <a:p>
          <a:endParaRPr lang="es-CO"/>
        </a:p>
      </dgm:t>
    </dgm:pt>
    <dgm:pt modelId="{6719A427-90CF-4068-A1B1-EC82C25D4D11}">
      <dgm:prSet phldrT="[Texto]"/>
      <dgm:spPr/>
      <dgm:t>
        <a:bodyPr/>
        <a:lstStyle/>
        <a:p>
          <a:r>
            <a:rPr lang="es-CO" dirty="0" smtClean="0"/>
            <a:t>Profesional Psicosocial</a:t>
          </a:r>
          <a:endParaRPr lang="es-CO" dirty="0"/>
        </a:p>
      </dgm:t>
    </dgm:pt>
    <dgm:pt modelId="{907B3C38-8E1F-4BA0-ABA4-C9AAA21E09F5}" type="parTrans" cxnId="{0F638BD4-761A-48AA-B0B5-980000223AED}">
      <dgm:prSet/>
      <dgm:spPr/>
      <dgm:t>
        <a:bodyPr/>
        <a:lstStyle/>
        <a:p>
          <a:endParaRPr lang="es-CO"/>
        </a:p>
      </dgm:t>
    </dgm:pt>
    <dgm:pt modelId="{57348C6F-1472-49AA-8940-7AA302AC4622}" type="sibTrans" cxnId="{0F638BD4-761A-48AA-B0B5-980000223AED}">
      <dgm:prSet/>
      <dgm:spPr/>
      <dgm:t>
        <a:bodyPr/>
        <a:lstStyle/>
        <a:p>
          <a:endParaRPr lang="es-CO"/>
        </a:p>
      </dgm:t>
    </dgm:pt>
    <dgm:pt modelId="{61CDF43A-41CD-4D26-9CC7-F8CE2E01C52D}">
      <dgm:prSet phldrT="[Texto]"/>
      <dgm:spPr/>
      <dgm:t>
        <a:bodyPr/>
        <a:lstStyle/>
        <a:p>
          <a:r>
            <a:rPr lang="es-CO" dirty="0" smtClean="0"/>
            <a:t>Coordinador</a:t>
          </a:r>
          <a:endParaRPr lang="es-CO" dirty="0"/>
        </a:p>
      </dgm:t>
    </dgm:pt>
    <dgm:pt modelId="{AF8EB135-E52A-4FE6-A2E7-E04424ACB282}" type="parTrans" cxnId="{58058B9A-F100-4B8F-9B75-346F21D96663}">
      <dgm:prSet/>
      <dgm:spPr/>
      <dgm:t>
        <a:bodyPr/>
        <a:lstStyle/>
        <a:p>
          <a:endParaRPr lang="es-CO"/>
        </a:p>
      </dgm:t>
    </dgm:pt>
    <dgm:pt modelId="{D5A71C76-DAEE-4669-B00C-E9FA2E334D63}" type="sibTrans" cxnId="{58058B9A-F100-4B8F-9B75-346F21D96663}">
      <dgm:prSet/>
      <dgm:spPr/>
      <dgm:t>
        <a:bodyPr/>
        <a:lstStyle/>
        <a:p>
          <a:endParaRPr lang="es-CO"/>
        </a:p>
      </dgm:t>
    </dgm:pt>
    <dgm:pt modelId="{C8378489-3DB8-4FDE-B8EE-FAEB02BCFD99}">
      <dgm:prSet phldrT="[Texto]"/>
      <dgm:spPr/>
      <dgm:t>
        <a:bodyPr/>
        <a:lstStyle/>
        <a:p>
          <a:r>
            <a:rPr lang="es-CO" dirty="0" smtClean="0"/>
            <a:t>Especialistas</a:t>
          </a:r>
          <a:endParaRPr lang="es-CO" dirty="0"/>
        </a:p>
      </dgm:t>
    </dgm:pt>
    <dgm:pt modelId="{BFACDA64-3E52-4B9C-AD65-37730FDE6571}" type="parTrans" cxnId="{B8B9066D-7160-42ED-8ECB-81D8CE7C790E}">
      <dgm:prSet/>
      <dgm:spPr/>
      <dgm:t>
        <a:bodyPr/>
        <a:lstStyle/>
        <a:p>
          <a:endParaRPr lang="es-CO"/>
        </a:p>
      </dgm:t>
    </dgm:pt>
    <dgm:pt modelId="{B29F9BD2-2DD5-4327-B302-08815F5C99D4}" type="sibTrans" cxnId="{B8B9066D-7160-42ED-8ECB-81D8CE7C790E}">
      <dgm:prSet/>
      <dgm:spPr/>
      <dgm:t>
        <a:bodyPr/>
        <a:lstStyle/>
        <a:p>
          <a:endParaRPr lang="es-CO"/>
        </a:p>
      </dgm:t>
    </dgm:pt>
    <dgm:pt modelId="{E6AF6AA6-A912-47D6-B674-E37231618A7A}">
      <dgm:prSet phldrT="[Texto]" custT="1"/>
      <dgm:spPr/>
      <dgm:t>
        <a:bodyPr/>
        <a:lstStyle/>
        <a:p>
          <a:r>
            <a:rPr lang="es-CO" sz="1600" dirty="0" smtClean="0">
              <a:latin typeface="Tahoma" pitchFamily="34" charset="0"/>
              <a:cs typeface="Tahoma" pitchFamily="34" charset="0"/>
            </a:rPr>
            <a:t>Auxiliares</a:t>
          </a:r>
          <a:endParaRPr lang="es-CO" sz="1600" dirty="0">
            <a:latin typeface="Tahoma" pitchFamily="34" charset="0"/>
            <a:cs typeface="Tahoma" pitchFamily="34" charset="0"/>
          </a:endParaRPr>
        </a:p>
      </dgm:t>
    </dgm:pt>
    <dgm:pt modelId="{F9697374-C2F0-405F-8BBE-E17CC5C8116E}" type="parTrans" cxnId="{5F2B9330-918E-4C01-8A73-774C3C40DC2E}">
      <dgm:prSet/>
      <dgm:spPr/>
      <dgm:t>
        <a:bodyPr/>
        <a:lstStyle/>
        <a:p>
          <a:endParaRPr lang="es-CO"/>
        </a:p>
      </dgm:t>
    </dgm:pt>
    <dgm:pt modelId="{2B364374-84A7-4BE6-A8C9-F975F061660C}" type="sibTrans" cxnId="{5F2B9330-918E-4C01-8A73-774C3C40DC2E}">
      <dgm:prSet/>
      <dgm:spPr/>
      <dgm:t>
        <a:bodyPr/>
        <a:lstStyle/>
        <a:p>
          <a:endParaRPr lang="es-CO"/>
        </a:p>
      </dgm:t>
    </dgm:pt>
    <dgm:pt modelId="{391F886E-B817-45F5-BC88-EE9188F52DBF}" type="pres">
      <dgm:prSet presAssocID="{66A705D7-674E-4C47-B21E-6C2CC40406EF}" presName="cycle" presStyleCnt="0">
        <dgm:presLayoutVars>
          <dgm:dir/>
          <dgm:resizeHandles val="exact"/>
        </dgm:presLayoutVars>
      </dgm:prSet>
      <dgm:spPr/>
      <dgm:t>
        <a:bodyPr/>
        <a:lstStyle/>
        <a:p>
          <a:endParaRPr lang="es-CO"/>
        </a:p>
      </dgm:t>
    </dgm:pt>
    <dgm:pt modelId="{25A2D734-995F-4483-9EF0-EDEE839F16B5}" type="pres">
      <dgm:prSet presAssocID="{7FEFC1C6-7BAB-4791-98FE-7AA53F7FE465}" presName="dummy" presStyleCnt="0"/>
      <dgm:spPr/>
    </dgm:pt>
    <dgm:pt modelId="{01E672B5-8EF5-49C4-A26E-F9DEB13B3CD4}" type="pres">
      <dgm:prSet presAssocID="{7FEFC1C6-7BAB-4791-98FE-7AA53F7FE465}" presName="node" presStyleLbl="revTx" presStyleIdx="0" presStyleCnt="5" custRadScaleRad="108712" custRadScaleInc="3787">
        <dgm:presLayoutVars>
          <dgm:bulletEnabled val="1"/>
        </dgm:presLayoutVars>
      </dgm:prSet>
      <dgm:spPr/>
      <dgm:t>
        <a:bodyPr/>
        <a:lstStyle/>
        <a:p>
          <a:endParaRPr lang="es-CO"/>
        </a:p>
      </dgm:t>
    </dgm:pt>
    <dgm:pt modelId="{4A6ABC8D-C4B2-422E-8D3D-B19D4814612E}" type="pres">
      <dgm:prSet presAssocID="{30A30556-FFAE-4092-AB8E-6C4895A53932}" presName="sibTrans" presStyleLbl="node1" presStyleIdx="0" presStyleCnt="5" custScaleX="97834" custScaleY="114894"/>
      <dgm:spPr/>
      <dgm:t>
        <a:bodyPr/>
        <a:lstStyle/>
        <a:p>
          <a:endParaRPr lang="es-CO"/>
        </a:p>
      </dgm:t>
    </dgm:pt>
    <dgm:pt modelId="{1C8D7AF5-A3A7-47F9-8425-AA74835630F0}" type="pres">
      <dgm:prSet presAssocID="{6719A427-90CF-4068-A1B1-EC82C25D4D11}" presName="dummy" presStyleCnt="0"/>
      <dgm:spPr/>
    </dgm:pt>
    <dgm:pt modelId="{9C62EC41-1FCD-46F3-AD3B-6CAF0D533D27}" type="pres">
      <dgm:prSet presAssocID="{6719A427-90CF-4068-A1B1-EC82C25D4D11}" presName="node" presStyleLbl="revTx" presStyleIdx="1" presStyleCnt="5" custRadScaleRad="120262" custRadScaleInc="-18196">
        <dgm:presLayoutVars>
          <dgm:bulletEnabled val="1"/>
        </dgm:presLayoutVars>
      </dgm:prSet>
      <dgm:spPr/>
      <dgm:t>
        <a:bodyPr/>
        <a:lstStyle/>
        <a:p>
          <a:endParaRPr lang="es-CO"/>
        </a:p>
      </dgm:t>
    </dgm:pt>
    <dgm:pt modelId="{C537C677-F748-4340-8516-A5ADA489E5D9}" type="pres">
      <dgm:prSet presAssocID="{57348C6F-1472-49AA-8940-7AA302AC4622}" presName="sibTrans" presStyleLbl="node1" presStyleIdx="1" presStyleCnt="5" custScaleX="107332" custScaleY="104545"/>
      <dgm:spPr/>
      <dgm:t>
        <a:bodyPr/>
        <a:lstStyle/>
        <a:p>
          <a:endParaRPr lang="es-CO"/>
        </a:p>
      </dgm:t>
    </dgm:pt>
    <dgm:pt modelId="{3A80FA0F-2ABE-40B0-BD8B-3D7310B9F1FB}" type="pres">
      <dgm:prSet presAssocID="{61CDF43A-41CD-4D26-9CC7-F8CE2E01C52D}" presName="dummy" presStyleCnt="0"/>
      <dgm:spPr/>
    </dgm:pt>
    <dgm:pt modelId="{75B0DD5F-3AB6-4D5A-BEF6-EA78946273F1}" type="pres">
      <dgm:prSet presAssocID="{61CDF43A-41CD-4D26-9CC7-F8CE2E01C52D}" presName="node" presStyleLbl="revTx" presStyleIdx="2" presStyleCnt="5">
        <dgm:presLayoutVars>
          <dgm:bulletEnabled val="1"/>
        </dgm:presLayoutVars>
      </dgm:prSet>
      <dgm:spPr/>
      <dgm:t>
        <a:bodyPr/>
        <a:lstStyle/>
        <a:p>
          <a:endParaRPr lang="es-CO"/>
        </a:p>
      </dgm:t>
    </dgm:pt>
    <dgm:pt modelId="{52EF7AC0-BF1C-4E69-AE76-4AAA5F2286A6}" type="pres">
      <dgm:prSet presAssocID="{D5A71C76-DAEE-4669-B00C-E9FA2E334D63}" presName="sibTrans" presStyleLbl="node1" presStyleIdx="2" presStyleCnt="5"/>
      <dgm:spPr/>
      <dgm:t>
        <a:bodyPr/>
        <a:lstStyle/>
        <a:p>
          <a:endParaRPr lang="es-CO"/>
        </a:p>
      </dgm:t>
    </dgm:pt>
    <dgm:pt modelId="{8FCA1657-1DEC-4528-862C-1ED44B159708}" type="pres">
      <dgm:prSet presAssocID="{C8378489-3DB8-4FDE-B8EE-FAEB02BCFD99}" presName="dummy" presStyleCnt="0"/>
      <dgm:spPr/>
    </dgm:pt>
    <dgm:pt modelId="{EB8F5695-9D8C-4888-9759-50FB666F5B4D}" type="pres">
      <dgm:prSet presAssocID="{C8378489-3DB8-4FDE-B8EE-FAEB02BCFD99}" presName="node" presStyleLbl="revTx" presStyleIdx="3" presStyleCnt="5">
        <dgm:presLayoutVars>
          <dgm:bulletEnabled val="1"/>
        </dgm:presLayoutVars>
      </dgm:prSet>
      <dgm:spPr/>
      <dgm:t>
        <a:bodyPr/>
        <a:lstStyle/>
        <a:p>
          <a:endParaRPr lang="es-CO"/>
        </a:p>
      </dgm:t>
    </dgm:pt>
    <dgm:pt modelId="{68FEA368-F439-4323-8D9A-1C6F352A7E97}" type="pres">
      <dgm:prSet presAssocID="{B29F9BD2-2DD5-4327-B302-08815F5C99D4}" presName="sibTrans" presStyleLbl="node1" presStyleIdx="3" presStyleCnt="5"/>
      <dgm:spPr/>
      <dgm:t>
        <a:bodyPr/>
        <a:lstStyle/>
        <a:p>
          <a:endParaRPr lang="es-CO"/>
        </a:p>
      </dgm:t>
    </dgm:pt>
    <dgm:pt modelId="{9A8D0310-57DD-4B44-A80B-35809E655007}" type="pres">
      <dgm:prSet presAssocID="{E6AF6AA6-A912-47D6-B674-E37231618A7A}" presName="dummy" presStyleCnt="0"/>
      <dgm:spPr/>
    </dgm:pt>
    <dgm:pt modelId="{102CD9A5-C9D4-4F9C-849B-A66A31D9CE3B}" type="pres">
      <dgm:prSet presAssocID="{E6AF6AA6-A912-47D6-B674-E37231618A7A}" presName="node" presStyleLbl="revTx" presStyleIdx="4" presStyleCnt="5">
        <dgm:presLayoutVars>
          <dgm:bulletEnabled val="1"/>
        </dgm:presLayoutVars>
      </dgm:prSet>
      <dgm:spPr/>
      <dgm:t>
        <a:bodyPr/>
        <a:lstStyle/>
        <a:p>
          <a:endParaRPr lang="es-CO"/>
        </a:p>
      </dgm:t>
    </dgm:pt>
    <dgm:pt modelId="{68195016-903E-46ED-B327-55A64F4C7D06}" type="pres">
      <dgm:prSet presAssocID="{2B364374-84A7-4BE6-A8C9-F975F061660C}" presName="sibTrans" presStyleLbl="node1" presStyleIdx="4" presStyleCnt="5"/>
      <dgm:spPr/>
      <dgm:t>
        <a:bodyPr/>
        <a:lstStyle/>
        <a:p>
          <a:endParaRPr lang="es-CO"/>
        </a:p>
      </dgm:t>
    </dgm:pt>
  </dgm:ptLst>
  <dgm:cxnLst>
    <dgm:cxn modelId="{B036C7D8-E0A4-475C-B27E-BF86894EFDC1}" type="presOf" srcId="{6719A427-90CF-4068-A1B1-EC82C25D4D11}" destId="{9C62EC41-1FCD-46F3-AD3B-6CAF0D533D27}" srcOrd="0" destOrd="0" presId="urn:microsoft.com/office/officeart/2005/8/layout/cycle1"/>
    <dgm:cxn modelId="{58058B9A-F100-4B8F-9B75-346F21D96663}" srcId="{66A705D7-674E-4C47-B21E-6C2CC40406EF}" destId="{61CDF43A-41CD-4D26-9CC7-F8CE2E01C52D}" srcOrd="2" destOrd="0" parTransId="{AF8EB135-E52A-4FE6-A2E7-E04424ACB282}" sibTransId="{D5A71C76-DAEE-4669-B00C-E9FA2E334D63}"/>
    <dgm:cxn modelId="{675ABE4F-8BB7-4EA3-8EE6-217D0A42FA29}" type="presOf" srcId="{57348C6F-1472-49AA-8940-7AA302AC4622}" destId="{C537C677-F748-4340-8516-A5ADA489E5D9}" srcOrd="0" destOrd="0" presId="urn:microsoft.com/office/officeart/2005/8/layout/cycle1"/>
    <dgm:cxn modelId="{B8B9066D-7160-42ED-8ECB-81D8CE7C790E}" srcId="{66A705D7-674E-4C47-B21E-6C2CC40406EF}" destId="{C8378489-3DB8-4FDE-B8EE-FAEB02BCFD99}" srcOrd="3" destOrd="0" parTransId="{BFACDA64-3E52-4B9C-AD65-37730FDE6571}" sibTransId="{B29F9BD2-2DD5-4327-B302-08815F5C99D4}"/>
    <dgm:cxn modelId="{C402123C-B771-4981-BDED-9BC17B0442FB}" srcId="{66A705D7-674E-4C47-B21E-6C2CC40406EF}" destId="{7FEFC1C6-7BAB-4791-98FE-7AA53F7FE465}" srcOrd="0" destOrd="0" parTransId="{AE99D1AF-FA3F-467B-967E-7EBB23E8523A}" sibTransId="{30A30556-FFAE-4092-AB8E-6C4895A53932}"/>
    <dgm:cxn modelId="{E0913E66-45A6-4FA8-94C2-569352266987}" type="presOf" srcId="{7FEFC1C6-7BAB-4791-98FE-7AA53F7FE465}" destId="{01E672B5-8EF5-49C4-A26E-F9DEB13B3CD4}" srcOrd="0" destOrd="0" presId="urn:microsoft.com/office/officeart/2005/8/layout/cycle1"/>
    <dgm:cxn modelId="{80D25920-7B41-4CBE-BB77-EFCD8480D35C}" type="presOf" srcId="{30A30556-FFAE-4092-AB8E-6C4895A53932}" destId="{4A6ABC8D-C4B2-422E-8D3D-B19D4814612E}" srcOrd="0" destOrd="0" presId="urn:microsoft.com/office/officeart/2005/8/layout/cycle1"/>
    <dgm:cxn modelId="{406362C5-EAD4-406F-ABB3-9825EA23DE83}" type="presOf" srcId="{D5A71C76-DAEE-4669-B00C-E9FA2E334D63}" destId="{52EF7AC0-BF1C-4E69-AE76-4AAA5F2286A6}" srcOrd="0" destOrd="0" presId="urn:microsoft.com/office/officeart/2005/8/layout/cycle1"/>
    <dgm:cxn modelId="{9E4CA668-A530-48AF-AAFC-6EF94D767242}" type="presOf" srcId="{2B364374-84A7-4BE6-A8C9-F975F061660C}" destId="{68195016-903E-46ED-B327-55A64F4C7D06}" srcOrd="0" destOrd="0" presId="urn:microsoft.com/office/officeart/2005/8/layout/cycle1"/>
    <dgm:cxn modelId="{9D9EFECD-59E1-42F1-AD01-988835648965}" type="presOf" srcId="{61CDF43A-41CD-4D26-9CC7-F8CE2E01C52D}" destId="{75B0DD5F-3AB6-4D5A-BEF6-EA78946273F1}" srcOrd="0" destOrd="0" presId="urn:microsoft.com/office/officeart/2005/8/layout/cycle1"/>
    <dgm:cxn modelId="{5049E186-32FD-4A38-88E0-75F66D419A74}" type="presOf" srcId="{E6AF6AA6-A912-47D6-B674-E37231618A7A}" destId="{102CD9A5-C9D4-4F9C-849B-A66A31D9CE3B}" srcOrd="0" destOrd="0" presId="urn:microsoft.com/office/officeart/2005/8/layout/cycle1"/>
    <dgm:cxn modelId="{BF642CFC-0275-4994-AFB6-20558F72BFCD}" type="presOf" srcId="{66A705D7-674E-4C47-B21E-6C2CC40406EF}" destId="{391F886E-B817-45F5-BC88-EE9188F52DBF}" srcOrd="0" destOrd="0" presId="urn:microsoft.com/office/officeart/2005/8/layout/cycle1"/>
    <dgm:cxn modelId="{5F2B9330-918E-4C01-8A73-774C3C40DC2E}" srcId="{66A705D7-674E-4C47-B21E-6C2CC40406EF}" destId="{E6AF6AA6-A912-47D6-B674-E37231618A7A}" srcOrd="4" destOrd="0" parTransId="{F9697374-C2F0-405F-8BBE-E17CC5C8116E}" sibTransId="{2B364374-84A7-4BE6-A8C9-F975F061660C}"/>
    <dgm:cxn modelId="{19B110CB-2409-4E0B-BF18-EA9C9185400B}" type="presOf" srcId="{C8378489-3DB8-4FDE-B8EE-FAEB02BCFD99}" destId="{EB8F5695-9D8C-4888-9759-50FB666F5B4D}" srcOrd="0" destOrd="0" presId="urn:microsoft.com/office/officeart/2005/8/layout/cycle1"/>
    <dgm:cxn modelId="{0F638BD4-761A-48AA-B0B5-980000223AED}" srcId="{66A705D7-674E-4C47-B21E-6C2CC40406EF}" destId="{6719A427-90CF-4068-A1B1-EC82C25D4D11}" srcOrd="1" destOrd="0" parTransId="{907B3C38-8E1F-4BA0-ABA4-C9AAA21E09F5}" sibTransId="{57348C6F-1472-49AA-8940-7AA302AC4622}"/>
    <dgm:cxn modelId="{3D385457-6108-4B66-ADCA-FBA4B2B5A9F5}" type="presOf" srcId="{B29F9BD2-2DD5-4327-B302-08815F5C99D4}" destId="{68FEA368-F439-4323-8D9A-1C6F352A7E97}" srcOrd="0" destOrd="0" presId="urn:microsoft.com/office/officeart/2005/8/layout/cycle1"/>
    <dgm:cxn modelId="{753040DC-D234-436A-A624-AB05EBDA87F5}" type="presParOf" srcId="{391F886E-B817-45F5-BC88-EE9188F52DBF}" destId="{25A2D734-995F-4483-9EF0-EDEE839F16B5}" srcOrd="0" destOrd="0" presId="urn:microsoft.com/office/officeart/2005/8/layout/cycle1"/>
    <dgm:cxn modelId="{C6F71730-5B99-43E5-B6EB-FA197D08CD6C}" type="presParOf" srcId="{391F886E-B817-45F5-BC88-EE9188F52DBF}" destId="{01E672B5-8EF5-49C4-A26E-F9DEB13B3CD4}" srcOrd="1" destOrd="0" presId="urn:microsoft.com/office/officeart/2005/8/layout/cycle1"/>
    <dgm:cxn modelId="{464EE43E-B83A-47FB-93AF-77A43E50057B}" type="presParOf" srcId="{391F886E-B817-45F5-BC88-EE9188F52DBF}" destId="{4A6ABC8D-C4B2-422E-8D3D-B19D4814612E}" srcOrd="2" destOrd="0" presId="urn:microsoft.com/office/officeart/2005/8/layout/cycle1"/>
    <dgm:cxn modelId="{212E242D-1912-4CEC-BB23-A2C09F9727FA}" type="presParOf" srcId="{391F886E-B817-45F5-BC88-EE9188F52DBF}" destId="{1C8D7AF5-A3A7-47F9-8425-AA74835630F0}" srcOrd="3" destOrd="0" presId="urn:microsoft.com/office/officeart/2005/8/layout/cycle1"/>
    <dgm:cxn modelId="{1EFDE5BB-8264-4E4E-9423-E4B3D0769B3F}" type="presParOf" srcId="{391F886E-B817-45F5-BC88-EE9188F52DBF}" destId="{9C62EC41-1FCD-46F3-AD3B-6CAF0D533D27}" srcOrd="4" destOrd="0" presId="urn:microsoft.com/office/officeart/2005/8/layout/cycle1"/>
    <dgm:cxn modelId="{794B83F7-FB2C-48D3-836C-C4FA5ACB1088}" type="presParOf" srcId="{391F886E-B817-45F5-BC88-EE9188F52DBF}" destId="{C537C677-F748-4340-8516-A5ADA489E5D9}" srcOrd="5" destOrd="0" presId="urn:microsoft.com/office/officeart/2005/8/layout/cycle1"/>
    <dgm:cxn modelId="{3603269A-0103-4248-B2E5-B706D7225161}" type="presParOf" srcId="{391F886E-B817-45F5-BC88-EE9188F52DBF}" destId="{3A80FA0F-2ABE-40B0-BD8B-3D7310B9F1FB}" srcOrd="6" destOrd="0" presId="urn:microsoft.com/office/officeart/2005/8/layout/cycle1"/>
    <dgm:cxn modelId="{CA2E7895-0ABF-4D24-8C5A-A15E3F1BEBBD}" type="presParOf" srcId="{391F886E-B817-45F5-BC88-EE9188F52DBF}" destId="{75B0DD5F-3AB6-4D5A-BEF6-EA78946273F1}" srcOrd="7" destOrd="0" presId="urn:microsoft.com/office/officeart/2005/8/layout/cycle1"/>
    <dgm:cxn modelId="{D58452FA-6286-4FB0-AAF7-EF654D56F335}" type="presParOf" srcId="{391F886E-B817-45F5-BC88-EE9188F52DBF}" destId="{52EF7AC0-BF1C-4E69-AE76-4AAA5F2286A6}" srcOrd="8" destOrd="0" presId="urn:microsoft.com/office/officeart/2005/8/layout/cycle1"/>
    <dgm:cxn modelId="{B8C6B209-FDFA-4E83-8350-6AB05F432866}" type="presParOf" srcId="{391F886E-B817-45F5-BC88-EE9188F52DBF}" destId="{8FCA1657-1DEC-4528-862C-1ED44B159708}" srcOrd="9" destOrd="0" presId="urn:microsoft.com/office/officeart/2005/8/layout/cycle1"/>
    <dgm:cxn modelId="{F09BDA78-92EC-41AE-B508-66043AFD0926}" type="presParOf" srcId="{391F886E-B817-45F5-BC88-EE9188F52DBF}" destId="{EB8F5695-9D8C-4888-9759-50FB666F5B4D}" srcOrd="10" destOrd="0" presId="urn:microsoft.com/office/officeart/2005/8/layout/cycle1"/>
    <dgm:cxn modelId="{6DB77522-7978-43F7-9C9A-1414CA8AF1C8}" type="presParOf" srcId="{391F886E-B817-45F5-BC88-EE9188F52DBF}" destId="{68FEA368-F439-4323-8D9A-1C6F352A7E97}" srcOrd="11" destOrd="0" presId="urn:microsoft.com/office/officeart/2005/8/layout/cycle1"/>
    <dgm:cxn modelId="{79CFA98C-532F-4DAA-B439-1340E6CC2EDF}" type="presParOf" srcId="{391F886E-B817-45F5-BC88-EE9188F52DBF}" destId="{9A8D0310-57DD-4B44-A80B-35809E655007}" srcOrd="12" destOrd="0" presId="urn:microsoft.com/office/officeart/2005/8/layout/cycle1"/>
    <dgm:cxn modelId="{395A64FD-48E8-40EC-92F4-6D4864503CD3}" type="presParOf" srcId="{391F886E-B817-45F5-BC88-EE9188F52DBF}" destId="{102CD9A5-C9D4-4F9C-849B-A66A31D9CE3B}" srcOrd="13" destOrd="0" presId="urn:microsoft.com/office/officeart/2005/8/layout/cycle1"/>
    <dgm:cxn modelId="{F9590490-B679-4227-9DBC-921B96D3D31E}" type="presParOf" srcId="{391F886E-B817-45F5-BC88-EE9188F52DBF}" destId="{68195016-903E-46ED-B327-55A64F4C7D06}" srcOrd="14" destOrd="0" presId="urn:microsoft.com/office/officeart/2005/8/layout/cycle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0AEF458-F965-4562-A464-792B322F9691}" type="doc">
      <dgm:prSet loTypeId="urn:microsoft.com/office/officeart/2005/8/layout/cycle6" loCatId="cycle" qsTypeId="urn:microsoft.com/office/officeart/2005/8/quickstyle/simple4" qsCatId="simple" csTypeId="urn:microsoft.com/office/officeart/2005/8/colors/colorful5" csCatId="colorful" phldr="1"/>
      <dgm:spPr/>
      <dgm:t>
        <a:bodyPr/>
        <a:lstStyle/>
        <a:p>
          <a:endParaRPr lang="es-CO"/>
        </a:p>
      </dgm:t>
    </dgm:pt>
    <dgm:pt modelId="{74F96142-0C9E-4AF4-8AAA-0BF1955F8267}">
      <dgm:prSet custT="1"/>
      <dgm:spPr/>
      <dgm:t>
        <a:bodyPr/>
        <a:lstStyle/>
        <a:p>
          <a:endParaRPr lang="es-CO" sz="1400" dirty="0">
            <a:solidFill>
              <a:schemeClr val="accent5">
                <a:lumMod val="50000"/>
              </a:schemeClr>
            </a:solidFill>
          </a:endParaRPr>
        </a:p>
      </dgm:t>
    </dgm:pt>
    <dgm:pt modelId="{D773F73F-0917-46E5-A553-1A4628B13E35}" type="sibTrans" cxnId="{D1C936F6-BDAC-4D80-A622-3B394AE685A9}">
      <dgm:prSet/>
      <dgm:spPr/>
      <dgm:t>
        <a:bodyPr/>
        <a:lstStyle/>
        <a:p>
          <a:endParaRPr lang="es-CO" sz="2000">
            <a:solidFill>
              <a:schemeClr val="accent5">
                <a:lumMod val="50000"/>
              </a:schemeClr>
            </a:solidFill>
          </a:endParaRPr>
        </a:p>
      </dgm:t>
    </dgm:pt>
    <dgm:pt modelId="{99C4A342-0FC7-421E-BE41-03B2ECFDBF9E}" type="parTrans" cxnId="{D1C936F6-BDAC-4D80-A622-3B394AE685A9}">
      <dgm:prSet/>
      <dgm:spPr/>
      <dgm:t>
        <a:bodyPr/>
        <a:lstStyle/>
        <a:p>
          <a:endParaRPr lang="es-CO" sz="2000">
            <a:solidFill>
              <a:schemeClr val="accent5">
                <a:lumMod val="50000"/>
              </a:schemeClr>
            </a:solidFill>
          </a:endParaRPr>
        </a:p>
      </dgm:t>
    </dgm:pt>
    <dgm:pt modelId="{83EA566D-A411-479B-9D85-C4DBA866B870}">
      <dgm:prSet custT="1"/>
      <dgm:spPr/>
      <dgm:t>
        <a:bodyPr/>
        <a:lstStyle/>
        <a:p>
          <a:endParaRPr lang="es-CO" sz="1400" dirty="0">
            <a:solidFill>
              <a:schemeClr val="accent5">
                <a:lumMod val="50000"/>
              </a:schemeClr>
            </a:solidFill>
          </a:endParaRPr>
        </a:p>
      </dgm:t>
    </dgm:pt>
    <dgm:pt modelId="{3103205F-A643-4E8C-9E5E-686F499CFDAE}" type="sibTrans" cxnId="{47098D11-C85E-4D4F-BDCF-4BF1CACD3156}">
      <dgm:prSet/>
      <dgm:spPr/>
      <dgm:t>
        <a:bodyPr/>
        <a:lstStyle/>
        <a:p>
          <a:endParaRPr lang="es-CO" sz="2000">
            <a:solidFill>
              <a:schemeClr val="accent5">
                <a:lumMod val="50000"/>
              </a:schemeClr>
            </a:solidFill>
          </a:endParaRPr>
        </a:p>
      </dgm:t>
    </dgm:pt>
    <dgm:pt modelId="{DA4FBC43-046A-4E70-9503-A9BB61BBBD6D}" type="parTrans" cxnId="{47098D11-C85E-4D4F-BDCF-4BF1CACD3156}">
      <dgm:prSet/>
      <dgm:spPr/>
      <dgm:t>
        <a:bodyPr/>
        <a:lstStyle/>
        <a:p>
          <a:endParaRPr lang="es-CO" sz="2000">
            <a:solidFill>
              <a:schemeClr val="accent5">
                <a:lumMod val="50000"/>
              </a:schemeClr>
            </a:solidFill>
          </a:endParaRPr>
        </a:p>
      </dgm:t>
    </dgm:pt>
    <dgm:pt modelId="{D070A548-5ABF-4E17-9CCD-7D22DA68FC64}">
      <dgm:prSet phldrT="[Texto]" custT="1"/>
      <dgm:spPr/>
      <dgm:t>
        <a:bodyPr/>
        <a:lstStyle/>
        <a:p>
          <a:endParaRPr lang="es-CO" sz="1400" dirty="0">
            <a:solidFill>
              <a:schemeClr val="accent5">
                <a:lumMod val="50000"/>
              </a:schemeClr>
            </a:solidFill>
          </a:endParaRPr>
        </a:p>
      </dgm:t>
    </dgm:pt>
    <dgm:pt modelId="{3556DABB-853A-4468-8D92-589D5A1BA534}" type="sibTrans" cxnId="{E676C0BF-FC5B-4CA4-8D84-90CE09D7DAB7}">
      <dgm:prSet/>
      <dgm:spPr/>
      <dgm:t>
        <a:bodyPr/>
        <a:lstStyle/>
        <a:p>
          <a:endParaRPr lang="es-CO" sz="2000">
            <a:solidFill>
              <a:schemeClr val="accent5">
                <a:lumMod val="50000"/>
              </a:schemeClr>
            </a:solidFill>
          </a:endParaRPr>
        </a:p>
      </dgm:t>
    </dgm:pt>
    <dgm:pt modelId="{65866BA4-36D4-4501-9042-BCD0D4B7E014}" type="parTrans" cxnId="{E676C0BF-FC5B-4CA4-8D84-90CE09D7DAB7}">
      <dgm:prSet/>
      <dgm:spPr/>
      <dgm:t>
        <a:bodyPr/>
        <a:lstStyle/>
        <a:p>
          <a:endParaRPr lang="es-CO" sz="2000">
            <a:solidFill>
              <a:schemeClr val="accent5">
                <a:lumMod val="50000"/>
              </a:schemeClr>
            </a:solidFill>
          </a:endParaRPr>
        </a:p>
      </dgm:t>
    </dgm:pt>
    <dgm:pt modelId="{939D5339-8FFB-4DF3-8050-30080CE68E4F}">
      <dgm:prSet custT="1"/>
      <dgm:spPr/>
      <dgm:t>
        <a:bodyPr/>
        <a:lstStyle/>
        <a:p>
          <a:endParaRPr lang="es-CO" sz="1400" dirty="0">
            <a:solidFill>
              <a:schemeClr val="accent5">
                <a:lumMod val="50000"/>
              </a:schemeClr>
            </a:solidFill>
          </a:endParaRPr>
        </a:p>
      </dgm:t>
    </dgm:pt>
    <dgm:pt modelId="{01B96D6D-E259-4868-8243-23B1A51E1359}" type="sibTrans" cxnId="{3C39F6F2-C905-4E92-8D93-38FB3A1B91F6}">
      <dgm:prSet/>
      <dgm:spPr/>
      <dgm:t>
        <a:bodyPr/>
        <a:lstStyle/>
        <a:p>
          <a:endParaRPr lang="es-CO" sz="2000">
            <a:solidFill>
              <a:schemeClr val="accent5">
                <a:lumMod val="50000"/>
              </a:schemeClr>
            </a:solidFill>
          </a:endParaRPr>
        </a:p>
      </dgm:t>
    </dgm:pt>
    <dgm:pt modelId="{7C76387A-E8C7-4627-BD13-FA89FCA00044}" type="parTrans" cxnId="{3C39F6F2-C905-4E92-8D93-38FB3A1B91F6}">
      <dgm:prSet/>
      <dgm:spPr/>
      <dgm:t>
        <a:bodyPr/>
        <a:lstStyle/>
        <a:p>
          <a:endParaRPr lang="es-CO" sz="2000">
            <a:solidFill>
              <a:schemeClr val="accent5">
                <a:lumMod val="50000"/>
              </a:schemeClr>
            </a:solidFill>
          </a:endParaRPr>
        </a:p>
      </dgm:t>
    </dgm:pt>
    <dgm:pt modelId="{0AEB084F-A1D9-4340-88EB-F362D7403392}">
      <dgm:prSet custT="1"/>
      <dgm:spPr/>
      <dgm:t>
        <a:bodyPr/>
        <a:lstStyle/>
        <a:p>
          <a:endParaRPr lang="es-CO" sz="1400" dirty="0">
            <a:solidFill>
              <a:schemeClr val="accent5">
                <a:lumMod val="50000"/>
              </a:schemeClr>
            </a:solidFill>
          </a:endParaRPr>
        </a:p>
      </dgm:t>
    </dgm:pt>
    <dgm:pt modelId="{5AD9F31D-A7CA-42EE-9C50-9D32B1531BD1}" type="sibTrans" cxnId="{86EBCD4C-C6F0-4287-8773-361A585A68C6}">
      <dgm:prSet/>
      <dgm:spPr/>
      <dgm:t>
        <a:bodyPr/>
        <a:lstStyle/>
        <a:p>
          <a:endParaRPr lang="es-CO" sz="2000">
            <a:solidFill>
              <a:schemeClr val="accent5">
                <a:lumMod val="50000"/>
              </a:schemeClr>
            </a:solidFill>
          </a:endParaRPr>
        </a:p>
      </dgm:t>
    </dgm:pt>
    <dgm:pt modelId="{85E08FF5-E026-4479-A9B2-83FC569BB9F3}" type="parTrans" cxnId="{86EBCD4C-C6F0-4287-8773-361A585A68C6}">
      <dgm:prSet/>
      <dgm:spPr/>
      <dgm:t>
        <a:bodyPr/>
        <a:lstStyle/>
        <a:p>
          <a:endParaRPr lang="es-CO" sz="2000">
            <a:solidFill>
              <a:schemeClr val="accent5">
                <a:lumMod val="50000"/>
              </a:schemeClr>
            </a:solidFill>
          </a:endParaRPr>
        </a:p>
      </dgm:t>
    </dgm:pt>
    <dgm:pt modelId="{C5548D62-9A44-40BD-A0EB-008F3DC19BCB}">
      <dgm:prSet custT="1"/>
      <dgm:spPr/>
      <dgm:t>
        <a:bodyPr/>
        <a:lstStyle/>
        <a:p>
          <a:endParaRPr lang="es-CO" sz="1400" dirty="0">
            <a:solidFill>
              <a:schemeClr val="accent5">
                <a:lumMod val="50000"/>
              </a:schemeClr>
            </a:solidFill>
          </a:endParaRPr>
        </a:p>
      </dgm:t>
    </dgm:pt>
    <dgm:pt modelId="{9E898185-81BF-4708-8ACC-9364D7477278}" type="sibTrans" cxnId="{DF69043F-1C29-4BF2-8C73-8D4F03816357}">
      <dgm:prSet/>
      <dgm:spPr/>
      <dgm:t>
        <a:bodyPr/>
        <a:lstStyle/>
        <a:p>
          <a:endParaRPr lang="es-CO" sz="2000">
            <a:solidFill>
              <a:schemeClr val="accent5">
                <a:lumMod val="50000"/>
              </a:schemeClr>
            </a:solidFill>
          </a:endParaRPr>
        </a:p>
      </dgm:t>
    </dgm:pt>
    <dgm:pt modelId="{F55E7387-E57D-4591-843D-D4D3705D8643}" type="parTrans" cxnId="{DF69043F-1C29-4BF2-8C73-8D4F03816357}">
      <dgm:prSet/>
      <dgm:spPr/>
      <dgm:t>
        <a:bodyPr/>
        <a:lstStyle/>
        <a:p>
          <a:endParaRPr lang="es-CO" sz="2000">
            <a:solidFill>
              <a:schemeClr val="accent5">
                <a:lumMod val="50000"/>
              </a:schemeClr>
            </a:solidFill>
          </a:endParaRPr>
        </a:p>
      </dgm:t>
    </dgm:pt>
    <dgm:pt modelId="{B2065CBC-2DF1-48E4-B1C7-100B2BACF11E}" type="pres">
      <dgm:prSet presAssocID="{10AEF458-F965-4562-A464-792B322F9691}" presName="cycle" presStyleCnt="0">
        <dgm:presLayoutVars>
          <dgm:dir/>
          <dgm:resizeHandles val="exact"/>
        </dgm:presLayoutVars>
      </dgm:prSet>
      <dgm:spPr/>
      <dgm:t>
        <a:bodyPr/>
        <a:lstStyle/>
        <a:p>
          <a:endParaRPr lang="es-CO"/>
        </a:p>
      </dgm:t>
    </dgm:pt>
    <dgm:pt modelId="{BF440949-39B8-4636-96FB-B36F24436967}" type="pres">
      <dgm:prSet presAssocID="{D070A548-5ABF-4E17-9CCD-7D22DA68FC64}" presName="node" presStyleLbl="node1" presStyleIdx="0" presStyleCnt="6" custRadScaleRad="103945" custRadScaleInc="-5140">
        <dgm:presLayoutVars>
          <dgm:bulletEnabled val="1"/>
        </dgm:presLayoutVars>
      </dgm:prSet>
      <dgm:spPr/>
      <dgm:t>
        <a:bodyPr/>
        <a:lstStyle/>
        <a:p>
          <a:endParaRPr lang="es-CO"/>
        </a:p>
      </dgm:t>
    </dgm:pt>
    <dgm:pt modelId="{D35C025C-B187-4F47-AD27-649D5FC2ABB2}" type="pres">
      <dgm:prSet presAssocID="{D070A548-5ABF-4E17-9CCD-7D22DA68FC64}" presName="spNode" presStyleCnt="0"/>
      <dgm:spPr/>
    </dgm:pt>
    <dgm:pt modelId="{0288D21D-B22F-4FBF-84F1-CA31E34BDE54}" type="pres">
      <dgm:prSet presAssocID="{3556DABB-853A-4468-8D92-589D5A1BA534}" presName="sibTrans" presStyleLbl="sibTrans1D1" presStyleIdx="0" presStyleCnt="6"/>
      <dgm:spPr/>
      <dgm:t>
        <a:bodyPr/>
        <a:lstStyle/>
        <a:p>
          <a:endParaRPr lang="es-CO"/>
        </a:p>
      </dgm:t>
    </dgm:pt>
    <dgm:pt modelId="{112A1372-7A18-4367-9885-13776BAFE07E}" type="pres">
      <dgm:prSet presAssocID="{0AEB084F-A1D9-4340-88EB-F362D7403392}" presName="node" presStyleLbl="node1" presStyleIdx="1" presStyleCnt="6" custScaleX="24326">
        <dgm:presLayoutVars>
          <dgm:bulletEnabled val="1"/>
        </dgm:presLayoutVars>
      </dgm:prSet>
      <dgm:spPr/>
      <dgm:t>
        <a:bodyPr/>
        <a:lstStyle/>
        <a:p>
          <a:endParaRPr lang="es-CO"/>
        </a:p>
      </dgm:t>
    </dgm:pt>
    <dgm:pt modelId="{30A6BBAF-C70C-4CDD-937C-E37536B4497A}" type="pres">
      <dgm:prSet presAssocID="{0AEB084F-A1D9-4340-88EB-F362D7403392}" presName="spNode" presStyleCnt="0"/>
      <dgm:spPr/>
    </dgm:pt>
    <dgm:pt modelId="{D3E7ACFE-D6C2-41DB-B3F4-5A731BB9C087}" type="pres">
      <dgm:prSet presAssocID="{5AD9F31D-A7CA-42EE-9C50-9D32B1531BD1}" presName="sibTrans" presStyleLbl="sibTrans1D1" presStyleIdx="1" presStyleCnt="6"/>
      <dgm:spPr/>
      <dgm:t>
        <a:bodyPr/>
        <a:lstStyle/>
        <a:p>
          <a:endParaRPr lang="es-CO"/>
        </a:p>
      </dgm:t>
    </dgm:pt>
    <dgm:pt modelId="{275E0F3F-5818-45B2-96D6-FD36CA14FD27}" type="pres">
      <dgm:prSet presAssocID="{C5548D62-9A44-40BD-A0EB-008F3DC19BCB}" presName="node" presStyleLbl="node1" presStyleIdx="2" presStyleCnt="6" custScaleX="12027" custScaleY="63862" custRadScaleRad="106377" custRadScaleInc="-10998">
        <dgm:presLayoutVars>
          <dgm:bulletEnabled val="1"/>
        </dgm:presLayoutVars>
      </dgm:prSet>
      <dgm:spPr/>
      <dgm:t>
        <a:bodyPr/>
        <a:lstStyle/>
        <a:p>
          <a:endParaRPr lang="es-CO"/>
        </a:p>
      </dgm:t>
    </dgm:pt>
    <dgm:pt modelId="{89F1AA75-9DB9-4476-B16A-6EF0FF5A7FB2}" type="pres">
      <dgm:prSet presAssocID="{C5548D62-9A44-40BD-A0EB-008F3DC19BCB}" presName="spNode" presStyleCnt="0"/>
      <dgm:spPr/>
    </dgm:pt>
    <dgm:pt modelId="{D83D003E-0417-43C6-9136-5E5B0EC65516}" type="pres">
      <dgm:prSet presAssocID="{9E898185-81BF-4708-8ACC-9364D7477278}" presName="sibTrans" presStyleLbl="sibTrans1D1" presStyleIdx="2" presStyleCnt="6"/>
      <dgm:spPr/>
      <dgm:t>
        <a:bodyPr/>
        <a:lstStyle/>
        <a:p>
          <a:endParaRPr lang="es-CO"/>
        </a:p>
      </dgm:t>
    </dgm:pt>
    <dgm:pt modelId="{F70CCFC1-A408-4B37-A1B9-99DE4452C0B1}" type="pres">
      <dgm:prSet presAssocID="{939D5339-8FFB-4DF3-8050-30080CE68E4F}" presName="node" presStyleLbl="node1" presStyleIdx="3" presStyleCnt="6">
        <dgm:presLayoutVars>
          <dgm:bulletEnabled val="1"/>
        </dgm:presLayoutVars>
      </dgm:prSet>
      <dgm:spPr/>
      <dgm:t>
        <a:bodyPr/>
        <a:lstStyle/>
        <a:p>
          <a:endParaRPr lang="es-CO"/>
        </a:p>
      </dgm:t>
    </dgm:pt>
    <dgm:pt modelId="{A9638A8C-1991-4558-AD8B-CBCE3C200BED}" type="pres">
      <dgm:prSet presAssocID="{939D5339-8FFB-4DF3-8050-30080CE68E4F}" presName="spNode" presStyleCnt="0"/>
      <dgm:spPr/>
    </dgm:pt>
    <dgm:pt modelId="{4DD32377-CC2D-4D53-A2FA-5D1E64BD6844}" type="pres">
      <dgm:prSet presAssocID="{01B96D6D-E259-4868-8243-23B1A51E1359}" presName="sibTrans" presStyleLbl="sibTrans1D1" presStyleIdx="3" presStyleCnt="6"/>
      <dgm:spPr/>
      <dgm:t>
        <a:bodyPr/>
        <a:lstStyle/>
        <a:p>
          <a:endParaRPr lang="es-CO"/>
        </a:p>
      </dgm:t>
    </dgm:pt>
    <dgm:pt modelId="{F2150F56-56F6-4EF6-B0F4-7043F5FAD7A2}" type="pres">
      <dgm:prSet presAssocID="{83EA566D-A411-479B-9D85-C4DBA866B870}" presName="node" presStyleLbl="node1" presStyleIdx="4" presStyleCnt="6" custScaleX="12352" custScaleY="47612">
        <dgm:presLayoutVars>
          <dgm:bulletEnabled val="1"/>
        </dgm:presLayoutVars>
      </dgm:prSet>
      <dgm:spPr/>
      <dgm:t>
        <a:bodyPr/>
        <a:lstStyle/>
        <a:p>
          <a:endParaRPr lang="es-CO"/>
        </a:p>
      </dgm:t>
    </dgm:pt>
    <dgm:pt modelId="{092FE369-C055-4BE2-AC5E-88BAF4786CB8}" type="pres">
      <dgm:prSet presAssocID="{83EA566D-A411-479B-9D85-C4DBA866B870}" presName="spNode" presStyleCnt="0"/>
      <dgm:spPr/>
    </dgm:pt>
    <dgm:pt modelId="{288577B8-B9DC-4307-B75A-9938033B8BAB}" type="pres">
      <dgm:prSet presAssocID="{3103205F-A643-4E8C-9E5E-686F499CFDAE}" presName="sibTrans" presStyleLbl="sibTrans1D1" presStyleIdx="4" presStyleCnt="6"/>
      <dgm:spPr/>
      <dgm:t>
        <a:bodyPr/>
        <a:lstStyle/>
        <a:p>
          <a:endParaRPr lang="es-CO"/>
        </a:p>
      </dgm:t>
    </dgm:pt>
    <dgm:pt modelId="{22BB9B46-810E-46BF-AD53-A28F5A843144}" type="pres">
      <dgm:prSet presAssocID="{74F96142-0C9E-4AF4-8AAA-0BF1955F8267}" presName="node" presStyleLbl="node1" presStyleIdx="5" presStyleCnt="6" custScaleX="28641" custScaleY="9653" custRadScaleRad="109910" custRadScaleInc="-13381">
        <dgm:presLayoutVars>
          <dgm:bulletEnabled val="1"/>
        </dgm:presLayoutVars>
      </dgm:prSet>
      <dgm:spPr/>
      <dgm:t>
        <a:bodyPr/>
        <a:lstStyle/>
        <a:p>
          <a:endParaRPr lang="es-CO"/>
        </a:p>
      </dgm:t>
    </dgm:pt>
    <dgm:pt modelId="{87A2E827-FAC8-49F1-824F-84CCFB8308D5}" type="pres">
      <dgm:prSet presAssocID="{74F96142-0C9E-4AF4-8AAA-0BF1955F8267}" presName="spNode" presStyleCnt="0"/>
      <dgm:spPr/>
    </dgm:pt>
    <dgm:pt modelId="{EDCD87B6-73BC-49FD-8EBA-E29194EC2D10}" type="pres">
      <dgm:prSet presAssocID="{D773F73F-0917-46E5-A553-1A4628B13E35}" presName="sibTrans" presStyleLbl="sibTrans1D1" presStyleIdx="5" presStyleCnt="6"/>
      <dgm:spPr/>
      <dgm:t>
        <a:bodyPr/>
        <a:lstStyle/>
        <a:p>
          <a:endParaRPr lang="es-CO"/>
        </a:p>
      </dgm:t>
    </dgm:pt>
  </dgm:ptLst>
  <dgm:cxnLst>
    <dgm:cxn modelId="{47098D11-C85E-4D4F-BDCF-4BF1CACD3156}" srcId="{10AEF458-F965-4562-A464-792B322F9691}" destId="{83EA566D-A411-479B-9D85-C4DBA866B870}" srcOrd="4" destOrd="0" parTransId="{DA4FBC43-046A-4E70-9503-A9BB61BBBD6D}" sibTransId="{3103205F-A643-4E8C-9E5E-686F499CFDAE}"/>
    <dgm:cxn modelId="{B24CFC3E-5CD2-4D02-B8A1-9D69C0FB5FFF}" type="presOf" srcId="{C5548D62-9A44-40BD-A0EB-008F3DC19BCB}" destId="{275E0F3F-5818-45B2-96D6-FD36CA14FD27}" srcOrd="0" destOrd="0" presId="urn:microsoft.com/office/officeart/2005/8/layout/cycle6"/>
    <dgm:cxn modelId="{16CFF743-F764-4458-843C-98A78140E930}" type="presOf" srcId="{01B96D6D-E259-4868-8243-23B1A51E1359}" destId="{4DD32377-CC2D-4D53-A2FA-5D1E64BD6844}" srcOrd="0" destOrd="0" presId="urn:microsoft.com/office/officeart/2005/8/layout/cycle6"/>
    <dgm:cxn modelId="{5C493CC1-E147-4CF2-AE1F-85DE2D1A7E75}" type="presOf" srcId="{3556DABB-853A-4468-8D92-589D5A1BA534}" destId="{0288D21D-B22F-4FBF-84F1-CA31E34BDE54}" srcOrd="0" destOrd="0" presId="urn:microsoft.com/office/officeart/2005/8/layout/cycle6"/>
    <dgm:cxn modelId="{3D004FBF-3310-4932-BA0B-7FF810B2F8D2}" type="presOf" srcId="{10AEF458-F965-4562-A464-792B322F9691}" destId="{B2065CBC-2DF1-48E4-B1C7-100B2BACF11E}" srcOrd="0" destOrd="0" presId="urn:microsoft.com/office/officeart/2005/8/layout/cycle6"/>
    <dgm:cxn modelId="{D1C936F6-BDAC-4D80-A622-3B394AE685A9}" srcId="{10AEF458-F965-4562-A464-792B322F9691}" destId="{74F96142-0C9E-4AF4-8AAA-0BF1955F8267}" srcOrd="5" destOrd="0" parTransId="{99C4A342-0FC7-421E-BE41-03B2ECFDBF9E}" sibTransId="{D773F73F-0917-46E5-A553-1A4628B13E35}"/>
    <dgm:cxn modelId="{589FC640-9F35-4885-9936-5D27207602B6}" type="presOf" srcId="{74F96142-0C9E-4AF4-8AAA-0BF1955F8267}" destId="{22BB9B46-810E-46BF-AD53-A28F5A843144}" srcOrd="0" destOrd="0" presId="urn:microsoft.com/office/officeart/2005/8/layout/cycle6"/>
    <dgm:cxn modelId="{B712FB0C-FDA9-4559-9FEE-263FE7374DE3}" type="presOf" srcId="{83EA566D-A411-479B-9D85-C4DBA866B870}" destId="{F2150F56-56F6-4EF6-B0F4-7043F5FAD7A2}" srcOrd="0" destOrd="0" presId="urn:microsoft.com/office/officeart/2005/8/layout/cycle6"/>
    <dgm:cxn modelId="{A7B1656D-49B7-47ED-B136-CC7EAD2E7242}" type="presOf" srcId="{5AD9F31D-A7CA-42EE-9C50-9D32B1531BD1}" destId="{D3E7ACFE-D6C2-41DB-B3F4-5A731BB9C087}" srcOrd="0" destOrd="0" presId="urn:microsoft.com/office/officeart/2005/8/layout/cycle6"/>
    <dgm:cxn modelId="{86EBCD4C-C6F0-4287-8773-361A585A68C6}" srcId="{10AEF458-F965-4562-A464-792B322F9691}" destId="{0AEB084F-A1D9-4340-88EB-F362D7403392}" srcOrd="1" destOrd="0" parTransId="{85E08FF5-E026-4479-A9B2-83FC569BB9F3}" sibTransId="{5AD9F31D-A7CA-42EE-9C50-9D32B1531BD1}"/>
    <dgm:cxn modelId="{F4C55954-3C31-4F52-9E50-1766DA8ECA12}" type="presOf" srcId="{0AEB084F-A1D9-4340-88EB-F362D7403392}" destId="{112A1372-7A18-4367-9885-13776BAFE07E}" srcOrd="0" destOrd="0" presId="urn:microsoft.com/office/officeart/2005/8/layout/cycle6"/>
    <dgm:cxn modelId="{F93BDF82-FB64-4FD7-A59C-C92EB19096B3}" type="presOf" srcId="{3103205F-A643-4E8C-9E5E-686F499CFDAE}" destId="{288577B8-B9DC-4307-B75A-9938033B8BAB}" srcOrd="0" destOrd="0" presId="urn:microsoft.com/office/officeart/2005/8/layout/cycle6"/>
    <dgm:cxn modelId="{20A188B1-9157-4D67-B613-2922DE24BC15}" type="presOf" srcId="{9E898185-81BF-4708-8ACC-9364D7477278}" destId="{D83D003E-0417-43C6-9136-5E5B0EC65516}" srcOrd="0" destOrd="0" presId="urn:microsoft.com/office/officeart/2005/8/layout/cycle6"/>
    <dgm:cxn modelId="{3C39F6F2-C905-4E92-8D93-38FB3A1B91F6}" srcId="{10AEF458-F965-4562-A464-792B322F9691}" destId="{939D5339-8FFB-4DF3-8050-30080CE68E4F}" srcOrd="3" destOrd="0" parTransId="{7C76387A-E8C7-4627-BD13-FA89FCA00044}" sibTransId="{01B96D6D-E259-4868-8243-23B1A51E1359}"/>
    <dgm:cxn modelId="{24086233-3BCD-4DA0-85F4-76EB05C3AE12}" type="presOf" srcId="{D070A548-5ABF-4E17-9CCD-7D22DA68FC64}" destId="{BF440949-39B8-4636-96FB-B36F24436967}" srcOrd="0" destOrd="0" presId="urn:microsoft.com/office/officeart/2005/8/layout/cycle6"/>
    <dgm:cxn modelId="{BCB5488E-515E-4B94-8045-F3A37F65518A}" type="presOf" srcId="{D773F73F-0917-46E5-A553-1A4628B13E35}" destId="{EDCD87B6-73BC-49FD-8EBA-E29194EC2D10}" srcOrd="0" destOrd="0" presId="urn:microsoft.com/office/officeart/2005/8/layout/cycle6"/>
    <dgm:cxn modelId="{E676C0BF-FC5B-4CA4-8D84-90CE09D7DAB7}" srcId="{10AEF458-F965-4562-A464-792B322F9691}" destId="{D070A548-5ABF-4E17-9CCD-7D22DA68FC64}" srcOrd="0" destOrd="0" parTransId="{65866BA4-36D4-4501-9042-BCD0D4B7E014}" sibTransId="{3556DABB-853A-4468-8D92-589D5A1BA534}"/>
    <dgm:cxn modelId="{DDB9476C-E2E6-40CA-A36C-129D70D6CB3C}" type="presOf" srcId="{939D5339-8FFB-4DF3-8050-30080CE68E4F}" destId="{F70CCFC1-A408-4B37-A1B9-99DE4452C0B1}" srcOrd="0" destOrd="0" presId="urn:microsoft.com/office/officeart/2005/8/layout/cycle6"/>
    <dgm:cxn modelId="{DF69043F-1C29-4BF2-8C73-8D4F03816357}" srcId="{10AEF458-F965-4562-A464-792B322F9691}" destId="{C5548D62-9A44-40BD-A0EB-008F3DC19BCB}" srcOrd="2" destOrd="0" parTransId="{F55E7387-E57D-4591-843D-D4D3705D8643}" sibTransId="{9E898185-81BF-4708-8ACC-9364D7477278}"/>
    <dgm:cxn modelId="{E8371055-96FF-4371-A053-314E2A45A276}" type="presParOf" srcId="{B2065CBC-2DF1-48E4-B1C7-100B2BACF11E}" destId="{BF440949-39B8-4636-96FB-B36F24436967}" srcOrd="0" destOrd="0" presId="urn:microsoft.com/office/officeart/2005/8/layout/cycle6"/>
    <dgm:cxn modelId="{2C9315B8-1A20-40F6-83C9-E80A72B0F6D6}" type="presParOf" srcId="{B2065CBC-2DF1-48E4-B1C7-100B2BACF11E}" destId="{D35C025C-B187-4F47-AD27-649D5FC2ABB2}" srcOrd="1" destOrd="0" presId="urn:microsoft.com/office/officeart/2005/8/layout/cycle6"/>
    <dgm:cxn modelId="{F4B67F6C-97EA-41EE-AD17-8127572FB510}" type="presParOf" srcId="{B2065CBC-2DF1-48E4-B1C7-100B2BACF11E}" destId="{0288D21D-B22F-4FBF-84F1-CA31E34BDE54}" srcOrd="2" destOrd="0" presId="urn:microsoft.com/office/officeart/2005/8/layout/cycle6"/>
    <dgm:cxn modelId="{0AB92DEC-A175-4D9B-9778-B27032807A84}" type="presParOf" srcId="{B2065CBC-2DF1-48E4-B1C7-100B2BACF11E}" destId="{112A1372-7A18-4367-9885-13776BAFE07E}" srcOrd="3" destOrd="0" presId="urn:microsoft.com/office/officeart/2005/8/layout/cycle6"/>
    <dgm:cxn modelId="{E7B5C051-918B-4847-AE65-53C050D25BB2}" type="presParOf" srcId="{B2065CBC-2DF1-48E4-B1C7-100B2BACF11E}" destId="{30A6BBAF-C70C-4CDD-937C-E37536B4497A}" srcOrd="4" destOrd="0" presId="urn:microsoft.com/office/officeart/2005/8/layout/cycle6"/>
    <dgm:cxn modelId="{0FF54E0B-9097-4274-96A7-7B57DB4057AF}" type="presParOf" srcId="{B2065CBC-2DF1-48E4-B1C7-100B2BACF11E}" destId="{D3E7ACFE-D6C2-41DB-B3F4-5A731BB9C087}" srcOrd="5" destOrd="0" presId="urn:microsoft.com/office/officeart/2005/8/layout/cycle6"/>
    <dgm:cxn modelId="{BC1EA227-A75F-4061-9659-3DAC76EF5A93}" type="presParOf" srcId="{B2065CBC-2DF1-48E4-B1C7-100B2BACF11E}" destId="{275E0F3F-5818-45B2-96D6-FD36CA14FD27}" srcOrd="6" destOrd="0" presId="urn:microsoft.com/office/officeart/2005/8/layout/cycle6"/>
    <dgm:cxn modelId="{F0C2A36D-50FF-43ED-AF87-B5B00AE658CA}" type="presParOf" srcId="{B2065CBC-2DF1-48E4-B1C7-100B2BACF11E}" destId="{89F1AA75-9DB9-4476-B16A-6EF0FF5A7FB2}" srcOrd="7" destOrd="0" presId="urn:microsoft.com/office/officeart/2005/8/layout/cycle6"/>
    <dgm:cxn modelId="{70FC6869-5C83-41CB-84F7-F314B7F75421}" type="presParOf" srcId="{B2065CBC-2DF1-48E4-B1C7-100B2BACF11E}" destId="{D83D003E-0417-43C6-9136-5E5B0EC65516}" srcOrd="8" destOrd="0" presId="urn:microsoft.com/office/officeart/2005/8/layout/cycle6"/>
    <dgm:cxn modelId="{9F2BDC8B-4B30-4C22-884D-67B781FCD20F}" type="presParOf" srcId="{B2065CBC-2DF1-48E4-B1C7-100B2BACF11E}" destId="{F70CCFC1-A408-4B37-A1B9-99DE4452C0B1}" srcOrd="9" destOrd="0" presId="urn:microsoft.com/office/officeart/2005/8/layout/cycle6"/>
    <dgm:cxn modelId="{8B672375-A97B-44CB-8B33-F8BFEC5C7EF2}" type="presParOf" srcId="{B2065CBC-2DF1-48E4-B1C7-100B2BACF11E}" destId="{A9638A8C-1991-4558-AD8B-CBCE3C200BED}" srcOrd="10" destOrd="0" presId="urn:microsoft.com/office/officeart/2005/8/layout/cycle6"/>
    <dgm:cxn modelId="{E47F7082-F210-44F1-A36B-69A5D82F809D}" type="presParOf" srcId="{B2065CBC-2DF1-48E4-B1C7-100B2BACF11E}" destId="{4DD32377-CC2D-4D53-A2FA-5D1E64BD6844}" srcOrd="11" destOrd="0" presId="urn:microsoft.com/office/officeart/2005/8/layout/cycle6"/>
    <dgm:cxn modelId="{0DAF5B45-0CB0-48D5-8637-7C2CDFE18004}" type="presParOf" srcId="{B2065CBC-2DF1-48E4-B1C7-100B2BACF11E}" destId="{F2150F56-56F6-4EF6-B0F4-7043F5FAD7A2}" srcOrd="12" destOrd="0" presId="urn:microsoft.com/office/officeart/2005/8/layout/cycle6"/>
    <dgm:cxn modelId="{6040E899-9E1F-4AD0-A0EE-23523C119990}" type="presParOf" srcId="{B2065CBC-2DF1-48E4-B1C7-100B2BACF11E}" destId="{092FE369-C055-4BE2-AC5E-88BAF4786CB8}" srcOrd="13" destOrd="0" presId="urn:microsoft.com/office/officeart/2005/8/layout/cycle6"/>
    <dgm:cxn modelId="{B8F07F4A-B119-4850-BA28-230941AB80CA}" type="presParOf" srcId="{B2065CBC-2DF1-48E4-B1C7-100B2BACF11E}" destId="{288577B8-B9DC-4307-B75A-9938033B8BAB}" srcOrd="14" destOrd="0" presId="urn:microsoft.com/office/officeart/2005/8/layout/cycle6"/>
    <dgm:cxn modelId="{13D983EB-3715-4DEF-A185-361747DFB4EE}" type="presParOf" srcId="{B2065CBC-2DF1-48E4-B1C7-100B2BACF11E}" destId="{22BB9B46-810E-46BF-AD53-A28F5A843144}" srcOrd="15" destOrd="0" presId="urn:microsoft.com/office/officeart/2005/8/layout/cycle6"/>
    <dgm:cxn modelId="{5EC682C9-63E1-414F-A108-3080C8502FF1}" type="presParOf" srcId="{B2065CBC-2DF1-48E4-B1C7-100B2BACF11E}" destId="{87A2E827-FAC8-49F1-824F-84CCFB8308D5}" srcOrd="16" destOrd="0" presId="urn:microsoft.com/office/officeart/2005/8/layout/cycle6"/>
    <dgm:cxn modelId="{57D4D481-8B98-4EEA-A064-EA21200788BC}" type="presParOf" srcId="{B2065CBC-2DF1-48E4-B1C7-100B2BACF11E}" destId="{EDCD87B6-73BC-49FD-8EBA-E29194EC2D10}" srcOrd="17" destOrd="0" presId="urn:microsoft.com/office/officeart/2005/8/layout/cycle6"/>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B9D00D2-E1CB-45AE-8678-329BE4E1C3EE}" type="doc">
      <dgm:prSet loTypeId="urn:microsoft.com/office/officeart/2005/8/layout/venn1" loCatId="relationship" qsTypeId="urn:microsoft.com/office/officeart/2005/8/quickstyle/simple4" qsCatId="simple" csTypeId="urn:microsoft.com/office/officeart/2005/8/colors/accent0_2" csCatId="mainScheme" phldr="1"/>
      <dgm:spPr/>
    </dgm:pt>
    <dgm:pt modelId="{73BDA054-AFDF-4C9B-BB72-32C5672B848A}">
      <dgm:prSet phldrT="[Texto]" custT="1"/>
      <dgm:spPr/>
      <dgm:t>
        <a:bodyPr/>
        <a:lstStyle/>
        <a:p>
          <a:r>
            <a:rPr lang="es-CO" sz="1600" dirty="0" smtClean="0"/>
            <a:t>ASIGNACIÓN</a:t>
          </a:r>
          <a:endParaRPr lang="es-CO" sz="1600" dirty="0"/>
        </a:p>
      </dgm:t>
    </dgm:pt>
    <dgm:pt modelId="{0ADDA3C8-C25A-4D1B-8B71-4515BF23597C}" type="parTrans" cxnId="{1E64D6FC-9ED4-4339-AF0E-FAF44EF8C6FE}">
      <dgm:prSet/>
      <dgm:spPr/>
      <dgm:t>
        <a:bodyPr/>
        <a:lstStyle/>
        <a:p>
          <a:endParaRPr lang="es-CO"/>
        </a:p>
      </dgm:t>
    </dgm:pt>
    <dgm:pt modelId="{F6953FD9-5626-4653-A0DB-F1B87EFC1049}" type="sibTrans" cxnId="{1E64D6FC-9ED4-4339-AF0E-FAF44EF8C6FE}">
      <dgm:prSet/>
      <dgm:spPr/>
      <dgm:t>
        <a:bodyPr/>
        <a:lstStyle/>
        <a:p>
          <a:endParaRPr lang="es-CO"/>
        </a:p>
      </dgm:t>
    </dgm:pt>
    <dgm:pt modelId="{507DAE57-CD1B-4AA2-A993-981690F66F38}">
      <dgm:prSet phldrT="[Texto]" custT="1"/>
      <dgm:spPr/>
      <dgm:t>
        <a:bodyPr/>
        <a:lstStyle/>
        <a:p>
          <a:r>
            <a:rPr lang="es-CO" sz="1600" dirty="0" smtClean="0"/>
            <a:t>GESTIÓN</a:t>
          </a:r>
          <a:endParaRPr lang="es-CO" sz="1600" dirty="0"/>
        </a:p>
      </dgm:t>
    </dgm:pt>
    <dgm:pt modelId="{E241B4DA-C5D9-4E6C-B9FB-5CA4BC1CEAE1}" type="parTrans" cxnId="{42CEE908-ED03-481F-8A17-0B5120ECB6DA}">
      <dgm:prSet/>
      <dgm:spPr/>
      <dgm:t>
        <a:bodyPr/>
        <a:lstStyle/>
        <a:p>
          <a:endParaRPr lang="es-CO"/>
        </a:p>
      </dgm:t>
    </dgm:pt>
    <dgm:pt modelId="{C1B82DE9-3A8D-4608-9D84-2D34EED4E004}" type="sibTrans" cxnId="{42CEE908-ED03-481F-8A17-0B5120ECB6DA}">
      <dgm:prSet/>
      <dgm:spPr/>
      <dgm:t>
        <a:bodyPr/>
        <a:lstStyle/>
        <a:p>
          <a:endParaRPr lang="es-CO"/>
        </a:p>
      </dgm:t>
    </dgm:pt>
    <dgm:pt modelId="{1C7E6163-3412-4DFD-85D9-541F0005DF9F}">
      <dgm:prSet phldrT="[Texto]" custT="1"/>
      <dgm:spPr/>
      <dgm:t>
        <a:bodyPr/>
        <a:lstStyle/>
        <a:p>
          <a:r>
            <a:rPr lang="es-CO" sz="1600" smtClean="0"/>
            <a:t>STAFF</a:t>
          </a:r>
          <a:endParaRPr lang="es-CO" sz="1600" dirty="0"/>
        </a:p>
      </dgm:t>
    </dgm:pt>
    <dgm:pt modelId="{5B97346C-C575-4DCA-81A3-6916B5E9C67A}" type="parTrans" cxnId="{C560E67E-1CB8-478E-A169-9DC1FC6103BC}">
      <dgm:prSet/>
      <dgm:spPr/>
      <dgm:t>
        <a:bodyPr/>
        <a:lstStyle/>
        <a:p>
          <a:endParaRPr lang="es-CO"/>
        </a:p>
      </dgm:t>
    </dgm:pt>
    <dgm:pt modelId="{17ED00A8-7078-4F66-A8C5-2F5D56630578}" type="sibTrans" cxnId="{C560E67E-1CB8-478E-A169-9DC1FC6103BC}">
      <dgm:prSet/>
      <dgm:spPr/>
      <dgm:t>
        <a:bodyPr/>
        <a:lstStyle/>
        <a:p>
          <a:endParaRPr lang="es-CO"/>
        </a:p>
      </dgm:t>
    </dgm:pt>
    <dgm:pt modelId="{27FB97CC-8DC2-4B09-A7EB-53F8A00AA745}">
      <dgm:prSet phldrT="[Texto]" custT="1"/>
      <dgm:spPr/>
      <dgm:t>
        <a:bodyPr/>
        <a:lstStyle/>
        <a:p>
          <a:r>
            <a:rPr lang="es-CO" sz="1800" dirty="0" smtClean="0"/>
            <a:t>PROFESIONAL PSICOSOCIAL</a:t>
          </a:r>
          <a:endParaRPr lang="es-CO" sz="1800" dirty="0"/>
        </a:p>
      </dgm:t>
    </dgm:pt>
    <dgm:pt modelId="{365C5C20-F70F-4730-9440-EB94E055FD55}" type="parTrans" cxnId="{B883D5FE-F93B-4681-BD5F-22B6FE99D497}">
      <dgm:prSet/>
      <dgm:spPr/>
      <dgm:t>
        <a:bodyPr/>
        <a:lstStyle/>
        <a:p>
          <a:endParaRPr lang="es-CO"/>
        </a:p>
      </dgm:t>
    </dgm:pt>
    <dgm:pt modelId="{293BF512-FE6E-4A33-B330-E1940E488568}" type="sibTrans" cxnId="{B883D5FE-F93B-4681-BD5F-22B6FE99D497}">
      <dgm:prSet/>
      <dgm:spPr/>
      <dgm:t>
        <a:bodyPr/>
        <a:lstStyle/>
        <a:p>
          <a:endParaRPr lang="es-CO"/>
        </a:p>
      </dgm:t>
    </dgm:pt>
    <dgm:pt modelId="{06DD4CC9-38E9-4CEE-812F-9C81B8E62A34}">
      <dgm:prSet phldrT="[Texto]"/>
      <dgm:spPr/>
      <dgm:t>
        <a:bodyPr/>
        <a:lstStyle/>
        <a:p>
          <a:endParaRPr lang="es-CO" dirty="0">
            <a:solidFill>
              <a:schemeClr val="bg1"/>
            </a:solidFill>
          </a:endParaRPr>
        </a:p>
      </dgm:t>
    </dgm:pt>
    <dgm:pt modelId="{BFF2BCB3-E3E0-4EEE-A65B-65E0AAF38617}" type="sibTrans" cxnId="{57A2667A-3168-46C7-B78B-254083AC3353}">
      <dgm:prSet/>
      <dgm:spPr/>
      <dgm:t>
        <a:bodyPr/>
        <a:lstStyle/>
        <a:p>
          <a:endParaRPr lang="es-CO"/>
        </a:p>
      </dgm:t>
    </dgm:pt>
    <dgm:pt modelId="{58A64799-319D-4C0B-8413-CCC53308BF17}" type="parTrans" cxnId="{57A2667A-3168-46C7-B78B-254083AC3353}">
      <dgm:prSet/>
      <dgm:spPr/>
      <dgm:t>
        <a:bodyPr/>
        <a:lstStyle/>
        <a:p>
          <a:endParaRPr lang="es-CO"/>
        </a:p>
      </dgm:t>
    </dgm:pt>
    <dgm:pt modelId="{C6DB97AC-E5F1-4437-BC07-47A5A8F91987}" type="pres">
      <dgm:prSet presAssocID="{2B9D00D2-E1CB-45AE-8678-329BE4E1C3EE}" presName="compositeShape" presStyleCnt="0">
        <dgm:presLayoutVars>
          <dgm:chMax val="7"/>
          <dgm:dir/>
          <dgm:resizeHandles val="exact"/>
        </dgm:presLayoutVars>
      </dgm:prSet>
      <dgm:spPr/>
    </dgm:pt>
    <dgm:pt modelId="{36AB2EF0-DACC-460A-93BB-FFB2B4C1D8A1}" type="pres">
      <dgm:prSet presAssocID="{73BDA054-AFDF-4C9B-BB72-32C5672B848A}" presName="circ1" presStyleLbl="vennNode1" presStyleIdx="0" presStyleCnt="5" custScaleX="186265" custScaleY="183074" custLinFactNeighborX="30146" custLinFactNeighborY="-34590"/>
      <dgm:spPr/>
    </dgm:pt>
    <dgm:pt modelId="{C11E2FA3-5530-4948-9664-9E963537B9DB}" type="pres">
      <dgm:prSet presAssocID="{73BDA054-AFDF-4C9B-BB72-32C5672B848A}" presName="circ1Tx" presStyleLbl="revTx" presStyleIdx="0" presStyleCnt="0" custLinFactNeighborX="30969" custLinFactNeighborY="94187">
        <dgm:presLayoutVars>
          <dgm:chMax val="0"/>
          <dgm:chPref val="0"/>
          <dgm:bulletEnabled val="1"/>
        </dgm:presLayoutVars>
      </dgm:prSet>
      <dgm:spPr/>
      <dgm:t>
        <a:bodyPr/>
        <a:lstStyle/>
        <a:p>
          <a:endParaRPr lang="es-CO"/>
        </a:p>
      </dgm:t>
    </dgm:pt>
    <dgm:pt modelId="{133748D4-500A-487D-997B-1D62331770B5}" type="pres">
      <dgm:prSet presAssocID="{06DD4CC9-38E9-4CEE-812F-9C81B8E62A34}" presName="circ2" presStyleLbl="vennNode1" presStyleIdx="1" presStyleCnt="5" custScaleX="147262" custScaleY="145049" custLinFactX="29905" custLinFactNeighborX="100000" custLinFactNeighborY="-68750"/>
      <dgm:spPr>
        <a:solidFill>
          <a:srgbClr val="6699FF"/>
        </a:solidFill>
      </dgm:spPr>
    </dgm:pt>
    <dgm:pt modelId="{CD65BF5C-5190-4844-80BD-57E279983B93}" type="pres">
      <dgm:prSet presAssocID="{06DD4CC9-38E9-4CEE-812F-9C81B8E62A34}" presName="circ2Tx" presStyleLbl="revTx" presStyleIdx="0" presStyleCnt="0" custLinFactX="44582" custLinFactY="-100000" custLinFactNeighborX="100000" custLinFactNeighborY="-132869">
        <dgm:presLayoutVars>
          <dgm:chMax val="0"/>
          <dgm:chPref val="0"/>
          <dgm:bulletEnabled val="1"/>
        </dgm:presLayoutVars>
      </dgm:prSet>
      <dgm:spPr/>
      <dgm:t>
        <a:bodyPr/>
        <a:lstStyle/>
        <a:p>
          <a:endParaRPr lang="es-CO"/>
        </a:p>
      </dgm:t>
    </dgm:pt>
    <dgm:pt modelId="{AD4CD67D-02A6-48FF-8DCA-964AA722931A}" type="pres">
      <dgm:prSet presAssocID="{27FB97CC-8DC2-4B09-A7EB-53F8A00AA745}" presName="circ3" presStyleLbl="vennNode1" presStyleIdx="2" presStyleCnt="5" custScaleX="154549" custScaleY="148938" custLinFactX="42380" custLinFactNeighborX="100000" custLinFactNeighborY="12257"/>
      <dgm:spPr>
        <a:solidFill>
          <a:srgbClr val="CCCC00"/>
        </a:solidFill>
      </dgm:spPr>
    </dgm:pt>
    <dgm:pt modelId="{993B3556-EDD9-45B2-87C8-268F5DA9349F}" type="pres">
      <dgm:prSet presAssocID="{27FB97CC-8DC2-4B09-A7EB-53F8A00AA745}" presName="circ3Tx" presStyleLbl="revTx" presStyleIdx="0" presStyleCnt="0" custScaleX="83578" custScaleY="36640" custLinFactNeighborX="33590" custLinFactNeighborY="-43621">
        <dgm:presLayoutVars>
          <dgm:chMax val="0"/>
          <dgm:chPref val="0"/>
          <dgm:bulletEnabled val="1"/>
        </dgm:presLayoutVars>
      </dgm:prSet>
      <dgm:spPr/>
      <dgm:t>
        <a:bodyPr/>
        <a:lstStyle/>
        <a:p>
          <a:endParaRPr lang="es-CO"/>
        </a:p>
      </dgm:t>
    </dgm:pt>
    <dgm:pt modelId="{D8F1026C-4A75-4F1D-9FCB-4D0162BB38CD}" type="pres">
      <dgm:prSet presAssocID="{507DAE57-CD1B-4AA2-A993-981690F66F38}" presName="circ4" presStyleLbl="vennNode1" presStyleIdx="3" presStyleCnt="5" custScaleX="186265" custScaleY="183074" custLinFactNeighborX="-21516" custLinFactNeighborY="35340"/>
      <dgm:spPr/>
    </dgm:pt>
    <dgm:pt modelId="{47E73777-F617-4475-A77F-EF7C0853AEB6}" type="pres">
      <dgm:prSet presAssocID="{507DAE57-CD1B-4AA2-A993-981690F66F38}" presName="circ4Tx" presStyleLbl="revTx" presStyleIdx="0" presStyleCnt="0" custLinFactNeighborX="85763" custLinFactNeighborY="-36898">
        <dgm:presLayoutVars>
          <dgm:chMax val="0"/>
          <dgm:chPref val="0"/>
          <dgm:bulletEnabled val="1"/>
        </dgm:presLayoutVars>
      </dgm:prSet>
      <dgm:spPr/>
      <dgm:t>
        <a:bodyPr/>
        <a:lstStyle/>
        <a:p>
          <a:endParaRPr lang="es-CO"/>
        </a:p>
      </dgm:t>
    </dgm:pt>
    <dgm:pt modelId="{F4EDBDC1-F8A8-472E-87E4-781E7B975161}" type="pres">
      <dgm:prSet presAssocID="{1C7E6163-3412-4DFD-85D9-541F0005DF9F}" presName="circ5" presStyleLbl="vennNode1" presStyleIdx="4" presStyleCnt="5" custScaleX="186265" custScaleY="183074" custLinFactNeighborX="-81823" custLinFactNeighborY="-62709"/>
      <dgm:spPr/>
    </dgm:pt>
    <dgm:pt modelId="{3289D868-EF8F-4B22-AED3-DBE6E2EEA56A}" type="pres">
      <dgm:prSet presAssocID="{1C7E6163-3412-4DFD-85D9-541F0005DF9F}" presName="circ5Tx" presStyleLbl="revTx" presStyleIdx="0" presStyleCnt="0" custLinFactNeighborX="26842" custLinFactNeighborY="-36551">
        <dgm:presLayoutVars>
          <dgm:chMax val="0"/>
          <dgm:chPref val="0"/>
          <dgm:bulletEnabled val="1"/>
        </dgm:presLayoutVars>
      </dgm:prSet>
      <dgm:spPr/>
      <dgm:t>
        <a:bodyPr/>
        <a:lstStyle/>
        <a:p>
          <a:endParaRPr lang="es-CO"/>
        </a:p>
      </dgm:t>
    </dgm:pt>
  </dgm:ptLst>
  <dgm:cxnLst>
    <dgm:cxn modelId="{A31CD827-AEA9-4926-A967-255830BE1893}" type="presOf" srcId="{73BDA054-AFDF-4C9B-BB72-32C5672B848A}" destId="{C11E2FA3-5530-4948-9664-9E963537B9DB}" srcOrd="0" destOrd="0" presId="urn:microsoft.com/office/officeart/2005/8/layout/venn1"/>
    <dgm:cxn modelId="{1B6A76FB-C080-41A9-95F7-47233E5FAF8D}" type="presOf" srcId="{06DD4CC9-38E9-4CEE-812F-9C81B8E62A34}" destId="{CD65BF5C-5190-4844-80BD-57E279983B93}" srcOrd="0" destOrd="0" presId="urn:microsoft.com/office/officeart/2005/8/layout/venn1"/>
    <dgm:cxn modelId="{42CEE908-ED03-481F-8A17-0B5120ECB6DA}" srcId="{2B9D00D2-E1CB-45AE-8678-329BE4E1C3EE}" destId="{507DAE57-CD1B-4AA2-A993-981690F66F38}" srcOrd="3" destOrd="0" parTransId="{E241B4DA-C5D9-4E6C-B9FB-5CA4BC1CEAE1}" sibTransId="{C1B82DE9-3A8D-4608-9D84-2D34EED4E004}"/>
    <dgm:cxn modelId="{C560E67E-1CB8-478E-A169-9DC1FC6103BC}" srcId="{2B9D00D2-E1CB-45AE-8678-329BE4E1C3EE}" destId="{1C7E6163-3412-4DFD-85D9-541F0005DF9F}" srcOrd="4" destOrd="0" parTransId="{5B97346C-C575-4DCA-81A3-6916B5E9C67A}" sibTransId="{17ED00A8-7078-4F66-A8C5-2F5D56630578}"/>
    <dgm:cxn modelId="{C38E3EC1-EB4C-4A57-A813-4FD80747CB3C}" type="presOf" srcId="{2B9D00D2-E1CB-45AE-8678-329BE4E1C3EE}" destId="{C6DB97AC-E5F1-4437-BC07-47A5A8F91987}" srcOrd="0" destOrd="0" presId="urn:microsoft.com/office/officeart/2005/8/layout/venn1"/>
    <dgm:cxn modelId="{1E64D6FC-9ED4-4339-AF0E-FAF44EF8C6FE}" srcId="{2B9D00D2-E1CB-45AE-8678-329BE4E1C3EE}" destId="{73BDA054-AFDF-4C9B-BB72-32C5672B848A}" srcOrd="0" destOrd="0" parTransId="{0ADDA3C8-C25A-4D1B-8B71-4515BF23597C}" sibTransId="{F6953FD9-5626-4653-A0DB-F1B87EFC1049}"/>
    <dgm:cxn modelId="{6557668B-5C22-45D1-876B-05220E9D1049}" type="presOf" srcId="{1C7E6163-3412-4DFD-85D9-541F0005DF9F}" destId="{3289D868-EF8F-4B22-AED3-DBE6E2EEA56A}" srcOrd="0" destOrd="0" presId="urn:microsoft.com/office/officeart/2005/8/layout/venn1"/>
    <dgm:cxn modelId="{FB84F343-A951-4D4E-8510-DFAC41F8AE5A}" type="presOf" srcId="{507DAE57-CD1B-4AA2-A993-981690F66F38}" destId="{47E73777-F617-4475-A77F-EF7C0853AEB6}" srcOrd="0" destOrd="0" presId="urn:microsoft.com/office/officeart/2005/8/layout/venn1"/>
    <dgm:cxn modelId="{B883D5FE-F93B-4681-BD5F-22B6FE99D497}" srcId="{2B9D00D2-E1CB-45AE-8678-329BE4E1C3EE}" destId="{27FB97CC-8DC2-4B09-A7EB-53F8A00AA745}" srcOrd="2" destOrd="0" parTransId="{365C5C20-F70F-4730-9440-EB94E055FD55}" sibTransId="{293BF512-FE6E-4A33-B330-E1940E488568}"/>
    <dgm:cxn modelId="{57A2667A-3168-46C7-B78B-254083AC3353}" srcId="{2B9D00D2-E1CB-45AE-8678-329BE4E1C3EE}" destId="{06DD4CC9-38E9-4CEE-812F-9C81B8E62A34}" srcOrd="1" destOrd="0" parTransId="{58A64799-319D-4C0B-8413-CCC53308BF17}" sibTransId="{BFF2BCB3-E3E0-4EEE-A65B-65E0AAF38617}"/>
    <dgm:cxn modelId="{ED2A0A46-6733-4628-8EA8-487FCBE63878}" type="presOf" srcId="{27FB97CC-8DC2-4B09-A7EB-53F8A00AA745}" destId="{993B3556-EDD9-45B2-87C8-268F5DA9349F}" srcOrd="0" destOrd="0" presId="urn:microsoft.com/office/officeart/2005/8/layout/venn1"/>
    <dgm:cxn modelId="{E9458174-4504-45B3-A98E-E9A4FA2ECE8C}" type="presParOf" srcId="{C6DB97AC-E5F1-4437-BC07-47A5A8F91987}" destId="{36AB2EF0-DACC-460A-93BB-FFB2B4C1D8A1}" srcOrd="0" destOrd="0" presId="urn:microsoft.com/office/officeart/2005/8/layout/venn1"/>
    <dgm:cxn modelId="{F3C3EBE8-EE4E-4288-9CC5-F2A54A55CABC}" type="presParOf" srcId="{C6DB97AC-E5F1-4437-BC07-47A5A8F91987}" destId="{C11E2FA3-5530-4948-9664-9E963537B9DB}" srcOrd="1" destOrd="0" presId="urn:microsoft.com/office/officeart/2005/8/layout/venn1"/>
    <dgm:cxn modelId="{869ABD69-6A0D-445B-AC95-727CF2E20319}" type="presParOf" srcId="{C6DB97AC-E5F1-4437-BC07-47A5A8F91987}" destId="{133748D4-500A-487D-997B-1D62331770B5}" srcOrd="2" destOrd="0" presId="urn:microsoft.com/office/officeart/2005/8/layout/venn1"/>
    <dgm:cxn modelId="{B8CA760B-7D7A-4DFA-AF8D-59AAABF0B547}" type="presParOf" srcId="{C6DB97AC-E5F1-4437-BC07-47A5A8F91987}" destId="{CD65BF5C-5190-4844-80BD-57E279983B93}" srcOrd="3" destOrd="0" presId="urn:microsoft.com/office/officeart/2005/8/layout/venn1"/>
    <dgm:cxn modelId="{B0A27AB1-3E01-4C87-B20E-2887E4D48673}" type="presParOf" srcId="{C6DB97AC-E5F1-4437-BC07-47A5A8F91987}" destId="{AD4CD67D-02A6-48FF-8DCA-964AA722931A}" srcOrd="4" destOrd="0" presId="urn:microsoft.com/office/officeart/2005/8/layout/venn1"/>
    <dgm:cxn modelId="{B31C1603-E8AD-43EB-AA11-6482553AE28B}" type="presParOf" srcId="{C6DB97AC-E5F1-4437-BC07-47A5A8F91987}" destId="{993B3556-EDD9-45B2-87C8-268F5DA9349F}" srcOrd="5" destOrd="0" presId="urn:microsoft.com/office/officeart/2005/8/layout/venn1"/>
    <dgm:cxn modelId="{7D94E682-A3E8-40D9-8ED5-85FD8C646C03}" type="presParOf" srcId="{C6DB97AC-E5F1-4437-BC07-47A5A8F91987}" destId="{D8F1026C-4A75-4F1D-9FCB-4D0162BB38CD}" srcOrd="6" destOrd="0" presId="urn:microsoft.com/office/officeart/2005/8/layout/venn1"/>
    <dgm:cxn modelId="{6BE1A1DD-452A-4697-8E1D-B28627717674}" type="presParOf" srcId="{C6DB97AC-E5F1-4437-BC07-47A5A8F91987}" destId="{47E73777-F617-4475-A77F-EF7C0853AEB6}" srcOrd="7" destOrd="0" presId="urn:microsoft.com/office/officeart/2005/8/layout/venn1"/>
    <dgm:cxn modelId="{CC607B6B-8A76-4A16-B898-BA5CE42AF851}" type="presParOf" srcId="{C6DB97AC-E5F1-4437-BC07-47A5A8F91987}" destId="{F4EDBDC1-F8A8-472E-87E4-781E7B975161}" srcOrd="8" destOrd="0" presId="urn:microsoft.com/office/officeart/2005/8/layout/venn1"/>
    <dgm:cxn modelId="{7BFEC9ED-6A0A-4148-BE2E-CE2012F636CF}" type="presParOf" srcId="{C6DB97AC-E5F1-4437-BC07-47A5A8F91987}" destId="{3289D868-EF8F-4B22-AED3-DBE6E2EEA56A}" srcOrd="9"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6A705D7-674E-4C47-B21E-6C2CC40406EF}" type="doc">
      <dgm:prSet loTypeId="urn:microsoft.com/office/officeart/2005/8/layout/cycle1" loCatId="cycle" qsTypeId="urn:microsoft.com/office/officeart/2005/8/quickstyle/simple1" qsCatId="simple" csTypeId="urn:microsoft.com/office/officeart/2005/8/colors/colorful1#1" csCatId="colorful" phldr="1"/>
      <dgm:spPr/>
      <dgm:t>
        <a:bodyPr/>
        <a:lstStyle/>
        <a:p>
          <a:endParaRPr lang="es-CO"/>
        </a:p>
      </dgm:t>
    </dgm:pt>
    <dgm:pt modelId="{7FEFC1C6-7BAB-4791-98FE-7AA53F7FE465}">
      <dgm:prSet phldrT="[Texto]"/>
      <dgm:spPr/>
      <dgm:t>
        <a:bodyPr/>
        <a:lstStyle/>
        <a:p>
          <a:r>
            <a:rPr lang="es-CO" dirty="0" smtClean="0">
              <a:latin typeface="+mn-lt"/>
              <a:cs typeface="Tahoma" pitchFamily="34" charset="0"/>
            </a:rPr>
            <a:t>Enfermera de Familia</a:t>
          </a:r>
          <a:endParaRPr lang="es-CO" dirty="0">
            <a:latin typeface="+mn-lt"/>
            <a:cs typeface="Tahoma" pitchFamily="34" charset="0"/>
          </a:endParaRPr>
        </a:p>
      </dgm:t>
    </dgm:pt>
    <dgm:pt modelId="{AE99D1AF-FA3F-467B-967E-7EBB23E8523A}" type="parTrans" cxnId="{C402123C-B771-4981-BDED-9BC17B0442FB}">
      <dgm:prSet/>
      <dgm:spPr/>
      <dgm:t>
        <a:bodyPr/>
        <a:lstStyle/>
        <a:p>
          <a:endParaRPr lang="es-CO"/>
        </a:p>
      </dgm:t>
    </dgm:pt>
    <dgm:pt modelId="{30A30556-FFAE-4092-AB8E-6C4895A53932}" type="sibTrans" cxnId="{C402123C-B771-4981-BDED-9BC17B0442FB}">
      <dgm:prSet/>
      <dgm:spPr/>
      <dgm:t>
        <a:bodyPr/>
        <a:lstStyle/>
        <a:p>
          <a:endParaRPr lang="es-CO"/>
        </a:p>
      </dgm:t>
    </dgm:pt>
    <dgm:pt modelId="{6719A427-90CF-4068-A1B1-EC82C25D4D11}">
      <dgm:prSet phldrT="[Texto]"/>
      <dgm:spPr/>
      <dgm:t>
        <a:bodyPr/>
        <a:lstStyle/>
        <a:p>
          <a:r>
            <a:rPr lang="es-CO" dirty="0" smtClean="0">
              <a:latin typeface="+mn-lt"/>
            </a:rPr>
            <a:t>Profesional Psicosocial</a:t>
          </a:r>
          <a:endParaRPr lang="es-CO" dirty="0">
            <a:latin typeface="+mn-lt"/>
          </a:endParaRPr>
        </a:p>
      </dgm:t>
    </dgm:pt>
    <dgm:pt modelId="{907B3C38-8E1F-4BA0-ABA4-C9AAA21E09F5}" type="parTrans" cxnId="{0F638BD4-761A-48AA-B0B5-980000223AED}">
      <dgm:prSet/>
      <dgm:spPr/>
      <dgm:t>
        <a:bodyPr/>
        <a:lstStyle/>
        <a:p>
          <a:endParaRPr lang="es-CO"/>
        </a:p>
      </dgm:t>
    </dgm:pt>
    <dgm:pt modelId="{57348C6F-1472-49AA-8940-7AA302AC4622}" type="sibTrans" cxnId="{0F638BD4-761A-48AA-B0B5-980000223AED}">
      <dgm:prSet/>
      <dgm:spPr/>
      <dgm:t>
        <a:bodyPr/>
        <a:lstStyle/>
        <a:p>
          <a:endParaRPr lang="es-CO"/>
        </a:p>
      </dgm:t>
    </dgm:pt>
    <dgm:pt modelId="{61CDF43A-41CD-4D26-9CC7-F8CE2E01C52D}">
      <dgm:prSet phldrT="[Texto]"/>
      <dgm:spPr/>
      <dgm:t>
        <a:bodyPr/>
        <a:lstStyle/>
        <a:p>
          <a:r>
            <a:rPr lang="es-CO" dirty="0" smtClean="0">
              <a:latin typeface="+mn-lt"/>
            </a:rPr>
            <a:t>Coordinador</a:t>
          </a:r>
          <a:endParaRPr lang="es-CO" dirty="0">
            <a:latin typeface="+mn-lt"/>
          </a:endParaRPr>
        </a:p>
      </dgm:t>
    </dgm:pt>
    <dgm:pt modelId="{AF8EB135-E52A-4FE6-A2E7-E04424ACB282}" type="parTrans" cxnId="{58058B9A-F100-4B8F-9B75-346F21D96663}">
      <dgm:prSet/>
      <dgm:spPr/>
      <dgm:t>
        <a:bodyPr/>
        <a:lstStyle/>
        <a:p>
          <a:endParaRPr lang="es-CO"/>
        </a:p>
      </dgm:t>
    </dgm:pt>
    <dgm:pt modelId="{D5A71C76-DAEE-4669-B00C-E9FA2E334D63}" type="sibTrans" cxnId="{58058B9A-F100-4B8F-9B75-346F21D96663}">
      <dgm:prSet/>
      <dgm:spPr/>
      <dgm:t>
        <a:bodyPr/>
        <a:lstStyle/>
        <a:p>
          <a:endParaRPr lang="es-CO">
            <a:latin typeface="+mn-lt"/>
          </a:endParaRPr>
        </a:p>
      </dgm:t>
    </dgm:pt>
    <dgm:pt modelId="{C8378489-3DB8-4FDE-B8EE-FAEB02BCFD99}">
      <dgm:prSet phldrT="[Texto]"/>
      <dgm:spPr/>
      <dgm:t>
        <a:bodyPr/>
        <a:lstStyle/>
        <a:p>
          <a:r>
            <a:rPr lang="es-CO" dirty="0" smtClean="0">
              <a:latin typeface="+mn-lt"/>
            </a:rPr>
            <a:t>Especialistas</a:t>
          </a:r>
          <a:endParaRPr lang="es-CO" dirty="0">
            <a:latin typeface="+mn-lt"/>
          </a:endParaRPr>
        </a:p>
      </dgm:t>
    </dgm:pt>
    <dgm:pt modelId="{BFACDA64-3E52-4B9C-AD65-37730FDE6571}" type="parTrans" cxnId="{B8B9066D-7160-42ED-8ECB-81D8CE7C790E}">
      <dgm:prSet/>
      <dgm:spPr/>
      <dgm:t>
        <a:bodyPr/>
        <a:lstStyle/>
        <a:p>
          <a:endParaRPr lang="es-CO"/>
        </a:p>
      </dgm:t>
    </dgm:pt>
    <dgm:pt modelId="{B29F9BD2-2DD5-4327-B302-08815F5C99D4}" type="sibTrans" cxnId="{B8B9066D-7160-42ED-8ECB-81D8CE7C790E}">
      <dgm:prSet/>
      <dgm:spPr/>
      <dgm:t>
        <a:bodyPr/>
        <a:lstStyle/>
        <a:p>
          <a:endParaRPr lang="es-CO"/>
        </a:p>
      </dgm:t>
    </dgm:pt>
    <dgm:pt modelId="{E6AF6AA6-A912-47D6-B674-E37231618A7A}">
      <dgm:prSet phldrT="[Texto]" custT="1"/>
      <dgm:spPr/>
      <dgm:t>
        <a:bodyPr/>
        <a:lstStyle/>
        <a:p>
          <a:r>
            <a:rPr lang="es-CO" sz="1600" dirty="0" smtClean="0">
              <a:latin typeface="+mn-lt"/>
              <a:cs typeface="Tahoma" pitchFamily="34" charset="0"/>
            </a:rPr>
            <a:t>Auxiliares RCV</a:t>
          </a:r>
          <a:endParaRPr lang="es-CO" sz="1600" dirty="0">
            <a:latin typeface="+mn-lt"/>
            <a:cs typeface="Tahoma" pitchFamily="34" charset="0"/>
          </a:endParaRPr>
        </a:p>
      </dgm:t>
    </dgm:pt>
    <dgm:pt modelId="{F9697374-C2F0-405F-8BBE-E17CC5C8116E}" type="parTrans" cxnId="{5F2B9330-918E-4C01-8A73-774C3C40DC2E}">
      <dgm:prSet/>
      <dgm:spPr/>
      <dgm:t>
        <a:bodyPr/>
        <a:lstStyle/>
        <a:p>
          <a:endParaRPr lang="es-CO"/>
        </a:p>
      </dgm:t>
    </dgm:pt>
    <dgm:pt modelId="{2B364374-84A7-4BE6-A8C9-F975F061660C}" type="sibTrans" cxnId="{5F2B9330-918E-4C01-8A73-774C3C40DC2E}">
      <dgm:prSet/>
      <dgm:spPr/>
      <dgm:t>
        <a:bodyPr/>
        <a:lstStyle/>
        <a:p>
          <a:endParaRPr lang="es-CO"/>
        </a:p>
      </dgm:t>
    </dgm:pt>
    <dgm:pt modelId="{391F886E-B817-45F5-BC88-EE9188F52DBF}" type="pres">
      <dgm:prSet presAssocID="{66A705D7-674E-4C47-B21E-6C2CC40406EF}" presName="cycle" presStyleCnt="0">
        <dgm:presLayoutVars>
          <dgm:dir/>
          <dgm:resizeHandles val="exact"/>
        </dgm:presLayoutVars>
      </dgm:prSet>
      <dgm:spPr/>
      <dgm:t>
        <a:bodyPr/>
        <a:lstStyle/>
        <a:p>
          <a:endParaRPr lang="es-CO"/>
        </a:p>
      </dgm:t>
    </dgm:pt>
    <dgm:pt modelId="{25A2D734-995F-4483-9EF0-EDEE839F16B5}" type="pres">
      <dgm:prSet presAssocID="{7FEFC1C6-7BAB-4791-98FE-7AA53F7FE465}" presName="dummy" presStyleCnt="0"/>
      <dgm:spPr/>
    </dgm:pt>
    <dgm:pt modelId="{01E672B5-8EF5-49C4-A26E-F9DEB13B3CD4}" type="pres">
      <dgm:prSet presAssocID="{7FEFC1C6-7BAB-4791-98FE-7AA53F7FE465}" presName="node" presStyleLbl="revTx" presStyleIdx="0" presStyleCnt="5" custRadScaleRad="108712" custRadScaleInc="3787">
        <dgm:presLayoutVars>
          <dgm:bulletEnabled val="1"/>
        </dgm:presLayoutVars>
      </dgm:prSet>
      <dgm:spPr/>
      <dgm:t>
        <a:bodyPr/>
        <a:lstStyle/>
        <a:p>
          <a:endParaRPr lang="es-CO"/>
        </a:p>
      </dgm:t>
    </dgm:pt>
    <dgm:pt modelId="{4A6ABC8D-C4B2-422E-8D3D-B19D4814612E}" type="pres">
      <dgm:prSet presAssocID="{30A30556-FFAE-4092-AB8E-6C4895A53932}" presName="sibTrans" presStyleLbl="node1" presStyleIdx="0" presStyleCnt="5" custScaleX="97834" custScaleY="114894"/>
      <dgm:spPr/>
      <dgm:t>
        <a:bodyPr/>
        <a:lstStyle/>
        <a:p>
          <a:endParaRPr lang="es-CO"/>
        </a:p>
      </dgm:t>
    </dgm:pt>
    <dgm:pt modelId="{1C8D7AF5-A3A7-47F9-8425-AA74835630F0}" type="pres">
      <dgm:prSet presAssocID="{6719A427-90CF-4068-A1B1-EC82C25D4D11}" presName="dummy" presStyleCnt="0"/>
      <dgm:spPr/>
    </dgm:pt>
    <dgm:pt modelId="{9C62EC41-1FCD-46F3-AD3B-6CAF0D533D27}" type="pres">
      <dgm:prSet presAssocID="{6719A427-90CF-4068-A1B1-EC82C25D4D11}" presName="node" presStyleLbl="revTx" presStyleIdx="1" presStyleCnt="5" custRadScaleRad="120262" custRadScaleInc="-18196">
        <dgm:presLayoutVars>
          <dgm:bulletEnabled val="1"/>
        </dgm:presLayoutVars>
      </dgm:prSet>
      <dgm:spPr/>
      <dgm:t>
        <a:bodyPr/>
        <a:lstStyle/>
        <a:p>
          <a:endParaRPr lang="es-CO"/>
        </a:p>
      </dgm:t>
    </dgm:pt>
    <dgm:pt modelId="{C537C677-F748-4340-8516-A5ADA489E5D9}" type="pres">
      <dgm:prSet presAssocID="{57348C6F-1472-49AA-8940-7AA302AC4622}" presName="sibTrans" presStyleLbl="node1" presStyleIdx="1" presStyleCnt="5" custScaleX="107332" custScaleY="104545"/>
      <dgm:spPr/>
      <dgm:t>
        <a:bodyPr/>
        <a:lstStyle/>
        <a:p>
          <a:endParaRPr lang="es-CO"/>
        </a:p>
      </dgm:t>
    </dgm:pt>
    <dgm:pt modelId="{3A80FA0F-2ABE-40B0-BD8B-3D7310B9F1FB}" type="pres">
      <dgm:prSet presAssocID="{61CDF43A-41CD-4D26-9CC7-F8CE2E01C52D}" presName="dummy" presStyleCnt="0"/>
      <dgm:spPr/>
    </dgm:pt>
    <dgm:pt modelId="{75B0DD5F-3AB6-4D5A-BEF6-EA78946273F1}" type="pres">
      <dgm:prSet presAssocID="{61CDF43A-41CD-4D26-9CC7-F8CE2E01C52D}" presName="node" presStyleLbl="revTx" presStyleIdx="2" presStyleCnt="5">
        <dgm:presLayoutVars>
          <dgm:bulletEnabled val="1"/>
        </dgm:presLayoutVars>
      </dgm:prSet>
      <dgm:spPr/>
      <dgm:t>
        <a:bodyPr/>
        <a:lstStyle/>
        <a:p>
          <a:endParaRPr lang="es-CO"/>
        </a:p>
      </dgm:t>
    </dgm:pt>
    <dgm:pt modelId="{52EF7AC0-BF1C-4E69-AE76-4AAA5F2286A6}" type="pres">
      <dgm:prSet presAssocID="{D5A71C76-DAEE-4669-B00C-E9FA2E334D63}" presName="sibTrans" presStyleLbl="node1" presStyleIdx="2" presStyleCnt="5"/>
      <dgm:spPr/>
      <dgm:t>
        <a:bodyPr/>
        <a:lstStyle/>
        <a:p>
          <a:endParaRPr lang="es-CO"/>
        </a:p>
      </dgm:t>
    </dgm:pt>
    <dgm:pt modelId="{8FCA1657-1DEC-4528-862C-1ED44B159708}" type="pres">
      <dgm:prSet presAssocID="{C8378489-3DB8-4FDE-B8EE-FAEB02BCFD99}" presName="dummy" presStyleCnt="0"/>
      <dgm:spPr/>
    </dgm:pt>
    <dgm:pt modelId="{EB8F5695-9D8C-4888-9759-50FB666F5B4D}" type="pres">
      <dgm:prSet presAssocID="{C8378489-3DB8-4FDE-B8EE-FAEB02BCFD99}" presName="node" presStyleLbl="revTx" presStyleIdx="3" presStyleCnt="5">
        <dgm:presLayoutVars>
          <dgm:bulletEnabled val="1"/>
        </dgm:presLayoutVars>
      </dgm:prSet>
      <dgm:spPr/>
      <dgm:t>
        <a:bodyPr/>
        <a:lstStyle/>
        <a:p>
          <a:endParaRPr lang="es-CO"/>
        </a:p>
      </dgm:t>
    </dgm:pt>
    <dgm:pt modelId="{68FEA368-F439-4323-8D9A-1C6F352A7E97}" type="pres">
      <dgm:prSet presAssocID="{B29F9BD2-2DD5-4327-B302-08815F5C99D4}" presName="sibTrans" presStyleLbl="node1" presStyleIdx="3" presStyleCnt="5"/>
      <dgm:spPr/>
      <dgm:t>
        <a:bodyPr/>
        <a:lstStyle/>
        <a:p>
          <a:endParaRPr lang="es-CO"/>
        </a:p>
      </dgm:t>
    </dgm:pt>
    <dgm:pt modelId="{9A8D0310-57DD-4B44-A80B-35809E655007}" type="pres">
      <dgm:prSet presAssocID="{E6AF6AA6-A912-47D6-B674-E37231618A7A}" presName="dummy" presStyleCnt="0"/>
      <dgm:spPr/>
    </dgm:pt>
    <dgm:pt modelId="{102CD9A5-C9D4-4F9C-849B-A66A31D9CE3B}" type="pres">
      <dgm:prSet presAssocID="{E6AF6AA6-A912-47D6-B674-E37231618A7A}" presName="node" presStyleLbl="revTx" presStyleIdx="4" presStyleCnt="5">
        <dgm:presLayoutVars>
          <dgm:bulletEnabled val="1"/>
        </dgm:presLayoutVars>
      </dgm:prSet>
      <dgm:spPr/>
      <dgm:t>
        <a:bodyPr/>
        <a:lstStyle/>
        <a:p>
          <a:endParaRPr lang="es-CO"/>
        </a:p>
      </dgm:t>
    </dgm:pt>
    <dgm:pt modelId="{68195016-903E-46ED-B327-55A64F4C7D06}" type="pres">
      <dgm:prSet presAssocID="{2B364374-84A7-4BE6-A8C9-F975F061660C}" presName="sibTrans" presStyleLbl="node1" presStyleIdx="4" presStyleCnt="5"/>
      <dgm:spPr/>
      <dgm:t>
        <a:bodyPr/>
        <a:lstStyle/>
        <a:p>
          <a:endParaRPr lang="es-CO"/>
        </a:p>
      </dgm:t>
    </dgm:pt>
  </dgm:ptLst>
  <dgm:cxnLst>
    <dgm:cxn modelId="{34077719-4633-4A03-8737-7D28EF3FB6B1}" type="presOf" srcId="{7FEFC1C6-7BAB-4791-98FE-7AA53F7FE465}" destId="{01E672B5-8EF5-49C4-A26E-F9DEB13B3CD4}" srcOrd="0" destOrd="0" presId="urn:microsoft.com/office/officeart/2005/8/layout/cycle1"/>
    <dgm:cxn modelId="{58058B9A-F100-4B8F-9B75-346F21D96663}" srcId="{66A705D7-674E-4C47-B21E-6C2CC40406EF}" destId="{61CDF43A-41CD-4D26-9CC7-F8CE2E01C52D}" srcOrd="2" destOrd="0" parTransId="{AF8EB135-E52A-4FE6-A2E7-E04424ACB282}" sibTransId="{D5A71C76-DAEE-4669-B00C-E9FA2E334D63}"/>
    <dgm:cxn modelId="{B8B9066D-7160-42ED-8ECB-81D8CE7C790E}" srcId="{66A705D7-674E-4C47-B21E-6C2CC40406EF}" destId="{C8378489-3DB8-4FDE-B8EE-FAEB02BCFD99}" srcOrd="3" destOrd="0" parTransId="{BFACDA64-3E52-4B9C-AD65-37730FDE6571}" sibTransId="{B29F9BD2-2DD5-4327-B302-08815F5C99D4}"/>
    <dgm:cxn modelId="{323C0F73-75E4-4326-B840-4846BB86D1C2}" type="presOf" srcId="{E6AF6AA6-A912-47D6-B674-E37231618A7A}" destId="{102CD9A5-C9D4-4F9C-849B-A66A31D9CE3B}" srcOrd="0" destOrd="0" presId="urn:microsoft.com/office/officeart/2005/8/layout/cycle1"/>
    <dgm:cxn modelId="{236205D3-CB3E-43CB-A7EE-2B59BA810B47}" type="presOf" srcId="{61CDF43A-41CD-4D26-9CC7-F8CE2E01C52D}" destId="{75B0DD5F-3AB6-4D5A-BEF6-EA78946273F1}" srcOrd="0" destOrd="0" presId="urn:microsoft.com/office/officeart/2005/8/layout/cycle1"/>
    <dgm:cxn modelId="{C402123C-B771-4981-BDED-9BC17B0442FB}" srcId="{66A705D7-674E-4C47-B21E-6C2CC40406EF}" destId="{7FEFC1C6-7BAB-4791-98FE-7AA53F7FE465}" srcOrd="0" destOrd="0" parTransId="{AE99D1AF-FA3F-467B-967E-7EBB23E8523A}" sibTransId="{30A30556-FFAE-4092-AB8E-6C4895A53932}"/>
    <dgm:cxn modelId="{2266D0A5-69D0-441D-9C83-D45ED739AB3D}" type="presOf" srcId="{6719A427-90CF-4068-A1B1-EC82C25D4D11}" destId="{9C62EC41-1FCD-46F3-AD3B-6CAF0D533D27}" srcOrd="0" destOrd="0" presId="urn:microsoft.com/office/officeart/2005/8/layout/cycle1"/>
    <dgm:cxn modelId="{80D52079-473D-4C16-AE3B-5C037D73811E}" type="presOf" srcId="{2B364374-84A7-4BE6-A8C9-F975F061660C}" destId="{68195016-903E-46ED-B327-55A64F4C7D06}" srcOrd="0" destOrd="0" presId="urn:microsoft.com/office/officeart/2005/8/layout/cycle1"/>
    <dgm:cxn modelId="{EC33398B-1245-4687-AC7D-65705889FC4D}" type="presOf" srcId="{D5A71C76-DAEE-4669-B00C-E9FA2E334D63}" destId="{52EF7AC0-BF1C-4E69-AE76-4AAA5F2286A6}" srcOrd="0" destOrd="0" presId="urn:microsoft.com/office/officeart/2005/8/layout/cycle1"/>
    <dgm:cxn modelId="{E7F2A093-03EB-4D23-A258-07CBE9187C6C}" type="presOf" srcId="{B29F9BD2-2DD5-4327-B302-08815F5C99D4}" destId="{68FEA368-F439-4323-8D9A-1C6F352A7E97}" srcOrd="0" destOrd="0" presId="urn:microsoft.com/office/officeart/2005/8/layout/cycle1"/>
    <dgm:cxn modelId="{46856CE2-8355-479C-A077-E082E1793C31}" type="presOf" srcId="{30A30556-FFAE-4092-AB8E-6C4895A53932}" destId="{4A6ABC8D-C4B2-422E-8D3D-B19D4814612E}" srcOrd="0" destOrd="0" presId="urn:microsoft.com/office/officeart/2005/8/layout/cycle1"/>
    <dgm:cxn modelId="{5F2B9330-918E-4C01-8A73-774C3C40DC2E}" srcId="{66A705D7-674E-4C47-B21E-6C2CC40406EF}" destId="{E6AF6AA6-A912-47D6-B674-E37231618A7A}" srcOrd="4" destOrd="0" parTransId="{F9697374-C2F0-405F-8BBE-E17CC5C8116E}" sibTransId="{2B364374-84A7-4BE6-A8C9-F975F061660C}"/>
    <dgm:cxn modelId="{F06240E1-1FF0-47A2-8979-C8823C3DB10A}" type="presOf" srcId="{C8378489-3DB8-4FDE-B8EE-FAEB02BCFD99}" destId="{EB8F5695-9D8C-4888-9759-50FB666F5B4D}" srcOrd="0" destOrd="0" presId="urn:microsoft.com/office/officeart/2005/8/layout/cycle1"/>
    <dgm:cxn modelId="{0F638BD4-761A-48AA-B0B5-980000223AED}" srcId="{66A705D7-674E-4C47-B21E-6C2CC40406EF}" destId="{6719A427-90CF-4068-A1B1-EC82C25D4D11}" srcOrd="1" destOrd="0" parTransId="{907B3C38-8E1F-4BA0-ABA4-C9AAA21E09F5}" sibTransId="{57348C6F-1472-49AA-8940-7AA302AC4622}"/>
    <dgm:cxn modelId="{D20DE1B7-9105-4BB1-B3D0-3FD6E3E1A9A2}" type="presOf" srcId="{57348C6F-1472-49AA-8940-7AA302AC4622}" destId="{C537C677-F748-4340-8516-A5ADA489E5D9}" srcOrd="0" destOrd="0" presId="urn:microsoft.com/office/officeart/2005/8/layout/cycle1"/>
    <dgm:cxn modelId="{C9EE5589-C9F2-4EDD-969F-6F18324E79B8}" type="presOf" srcId="{66A705D7-674E-4C47-B21E-6C2CC40406EF}" destId="{391F886E-B817-45F5-BC88-EE9188F52DBF}" srcOrd="0" destOrd="0" presId="urn:microsoft.com/office/officeart/2005/8/layout/cycle1"/>
    <dgm:cxn modelId="{59AB2CA7-7044-47F9-A215-18CD41DE4611}" type="presParOf" srcId="{391F886E-B817-45F5-BC88-EE9188F52DBF}" destId="{25A2D734-995F-4483-9EF0-EDEE839F16B5}" srcOrd="0" destOrd="0" presId="urn:microsoft.com/office/officeart/2005/8/layout/cycle1"/>
    <dgm:cxn modelId="{B2127968-9560-4B0E-B61C-59111E9DBF2B}" type="presParOf" srcId="{391F886E-B817-45F5-BC88-EE9188F52DBF}" destId="{01E672B5-8EF5-49C4-A26E-F9DEB13B3CD4}" srcOrd="1" destOrd="0" presId="urn:microsoft.com/office/officeart/2005/8/layout/cycle1"/>
    <dgm:cxn modelId="{9DF5A57F-2159-4F2C-A570-E61EA10D6A26}" type="presParOf" srcId="{391F886E-B817-45F5-BC88-EE9188F52DBF}" destId="{4A6ABC8D-C4B2-422E-8D3D-B19D4814612E}" srcOrd="2" destOrd="0" presId="urn:microsoft.com/office/officeart/2005/8/layout/cycle1"/>
    <dgm:cxn modelId="{A281AE8C-12E9-4B53-959D-F83C9EEB0E41}" type="presParOf" srcId="{391F886E-B817-45F5-BC88-EE9188F52DBF}" destId="{1C8D7AF5-A3A7-47F9-8425-AA74835630F0}" srcOrd="3" destOrd="0" presId="urn:microsoft.com/office/officeart/2005/8/layout/cycle1"/>
    <dgm:cxn modelId="{8035BA14-44A9-44A6-BAAB-561AF7D425CE}" type="presParOf" srcId="{391F886E-B817-45F5-BC88-EE9188F52DBF}" destId="{9C62EC41-1FCD-46F3-AD3B-6CAF0D533D27}" srcOrd="4" destOrd="0" presId="urn:microsoft.com/office/officeart/2005/8/layout/cycle1"/>
    <dgm:cxn modelId="{1E88169B-F1D6-43C9-B0F3-724C5D1B47A7}" type="presParOf" srcId="{391F886E-B817-45F5-BC88-EE9188F52DBF}" destId="{C537C677-F748-4340-8516-A5ADA489E5D9}" srcOrd="5" destOrd="0" presId="urn:microsoft.com/office/officeart/2005/8/layout/cycle1"/>
    <dgm:cxn modelId="{27298AA1-BA9E-4F3C-85B4-728E7F7C23ED}" type="presParOf" srcId="{391F886E-B817-45F5-BC88-EE9188F52DBF}" destId="{3A80FA0F-2ABE-40B0-BD8B-3D7310B9F1FB}" srcOrd="6" destOrd="0" presId="urn:microsoft.com/office/officeart/2005/8/layout/cycle1"/>
    <dgm:cxn modelId="{8B9EF174-FC9C-4E03-A225-86D5E415118B}" type="presParOf" srcId="{391F886E-B817-45F5-BC88-EE9188F52DBF}" destId="{75B0DD5F-3AB6-4D5A-BEF6-EA78946273F1}" srcOrd="7" destOrd="0" presId="urn:microsoft.com/office/officeart/2005/8/layout/cycle1"/>
    <dgm:cxn modelId="{329BCD14-65B2-41AF-A834-548EF9995BEC}" type="presParOf" srcId="{391F886E-B817-45F5-BC88-EE9188F52DBF}" destId="{52EF7AC0-BF1C-4E69-AE76-4AAA5F2286A6}" srcOrd="8" destOrd="0" presId="urn:microsoft.com/office/officeart/2005/8/layout/cycle1"/>
    <dgm:cxn modelId="{35C688A0-7385-40D3-ABCD-206DD3EF1165}" type="presParOf" srcId="{391F886E-B817-45F5-BC88-EE9188F52DBF}" destId="{8FCA1657-1DEC-4528-862C-1ED44B159708}" srcOrd="9" destOrd="0" presId="urn:microsoft.com/office/officeart/2005/8/layout/cycle1"/>
    <dgm:cxn modelId="{B0CA8226-89F5-408B-B1C9-D897D74E8AB9}" type="presParOf" srcId="{391F886E-B817-45F5-BC88-EE9188F52DBF}" destId="{EB8F5695-9D8C-4888-9759-50FB666F5B4D}" srcOrd="10" destOrd="0" presId="urn:microsoft.com/office/officeart/2005/8/layout/cycle1"/>
    <dgm:cxn modelId="{85358F12-1E9B-4EB9-A430-36BBDD83CA16}" type="presParOf" srcId="{391F886E-B817-45F5-BC88-EE9188F52DBF}" destId="{68FEA368-F439-4323-8D9A-1C6F352A7E97}" srcOrd="11" destOrd="0" presId="urn:microsoft.com/office/officeart/2005/8/layout/cycle1"/>
    <dgm:cxn modelId="{596150E1-5C56-4174-9161-54E2ED5003EF}" type="presParOf" srcId="{391F886E-B817-45F5-BC88-EE9188F52DBF}" destId="{9A8D0310-57DD-4B44-A80B-35809E655007}" srcOrd="12" destOrd="0" presId="urn:microsoft.com/office/officeart/2005/8/layout/cycle1"/>
    <dgm:cxn modelId="{47025F04-480F-447F-9D40-DA27B9A13C69}" type="presParOf" srcId="{391F886E-B817-45F5-BC88-EE9188F52DBF}" destId="{102CD9A5-C9D4-4F9C-849B-A66A31D9CE3B}" srcOrd="13" destOrd="0" presId="urn:microsoft.com/office/officeart/2005/8/layout/cycle1"/>
    <dgm:cxn modelId="{D3C6041A-B562-475C-B181-A341399A4BDB}" type="presParOf" srcId="{391F886E-B817-45F5-BC88-EE9188F52DBF}" destId="{68195016-903E-46ED-B327-55A64F4C7D06}" srcOrd="14" destOrd="0" presId="urn:microsoft.com/office/officeart/2005/8/layout/cycle1"/>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E672B5-8EF5-49C4-A26E-F9DEB13B3CD4}">
      <dsp:nvSpPr>
        <dsp:cNvPr id="0" name=""/>
        <dsp:cNvSpPr/>
      </dsp:nvSpPr>
      <dsp:spPr>
        <a:xfrm>
          <a:off x="3637394" y="0"/>
          <a:ext cx="1006078" cy="10060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s-CO" sz="1400" kern="1200" dirty="0" smtClean="0">
              <a:latin typeface="Tahoma" pitchFamily="34" charset="0"/>
              <a:cs typeface="Tahoma" pitchFamily="34" charset="0"/>
            </a:rPr>
            <a:t>Enfermera de Familia</a:t>
          </a:r>
          <a:endParaRPr lang="es-CO" sz="1400" kern="1200" dirty="0">
            <a:latin typeface="Tahoma" pitchFamily="34" charset="0"/>
            <a:cs typeface="Tahoma" pitchFamily="34" charset="0"/>
          </a:endParaRPr>
        </a:p>
      </dsp:txBody>
      <dsp:txXfrm>
        <a:off x="3637394" y="0"/>
        <a:ext cx="1006078" cy="1006078"/>
      </dsp:txXfrm>
    </dsp:sp>
    <dsp:sp modelId="{4A6ABC8D-C4B2-422E-8D3D-B19D4814612E}">
      <dsp:nvSpPr>
        <dsp:cNvPr id="0" name=""/>
        <dsp:cNvSpPr/>
      </dsp:nvSpPr>
      <dsp:spPr>
        <a:xfrm>
          <a:off x="1582478" y="57150"/>
          <a:ext cx="3689964" cy="4333409"/>
        </a:xfrm>
        <a:prstGeom prst="circularArrow">
          <a:avLst>
            <a:gd name="adj1" fmla="val 5202"/>
            <a:gd name="adj2" fmla="val 336015"/>
            <a:gd name="adj3" fmla="val 20504939"/>
            <a:gd name="adj4" fmla="val 18798006"/>
            <a:gd name="adj5" fmla="val 6068"/>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C62EC41-1FCD-46F3-AD3B-6CAF0D533D27}">
      <dsp:nvSpPr>
        <dsp:cNvPr id="0" name=""/>
        <dsp:cNvSpPr/>
      </dsp:nvSpPr>
      <dsp:spPr>
        <a:xfrm>
          <a:off x="4500602" y="1857390"/>
          <a:ext cx="1006078" cy="10060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s-CO" sz="1400" kern="1200" dirty="0" smtClean="0"/>
            <a:t>Profesional Psicosocial</a:t>
          </a:r>
          <a:endParaRPr lang="es-CO" sz="1400" kern="1200" dirty="0"/>
        </a:p>
      </dsp:txBody>
      <dsp:txXfrm>
        <a:off x="4500602" y="1857390"/>
        <a:ext cx="1006078" cy="1006078"/>
      </dsp:txXfrm>
    </dsp:sp>
    <dsp:sp modelId="{C537C677-F748-4340-8516-A5ADA489E5D9}">
      <dsp:nvSpPr>
        <dsp:cNvPr id="0" name=""/>
        <dsp:cNvSpPr/>
      </dsp:nvSpPr>
      <dsp:spPr>
        <a:xfrm>
          <a:off x="1483500" y="-162261"/>
          <a:ext cx="4048196" cy="3943080"/>
        </a:xfrm>
        <a:prstGeom prst="circularArrow">
          <a:avLst>
            <a:gd name="adj1" fmla="val 5202"/>
            <a:gd name="adj2" fmla="val 336015"/>
            <a:gd name="adj3" fmla="val 4974727"/>
            <a:gd name="adj4" fmla="val 2343044"/>
            <a:gd name="adj5" fmla="val 6068"/>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5B0DD5F-3AB6-4D5A-BEF6-EA78946273F1}">
      <dsp:nvSpPr>
        <dsp:cNvPr id="0" name=""/>
        <dsp:cNvSpPr/>
      </dsp:nvSpPr>
      <dsp:spPr>
        <a:xfrm>
          <a:off x="2544960" y="3056374"/>
          <a:ext cx="1006078" cy="10060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s-CO" sz="1400" kern="1200" dirty="0" smtClean="0"/>
            <a:t>Coordinador</a:t>
          </a:r>
          <a:endParaRPr lang="es-CO" sz="1400" kern="1200" dirty="0"/>
        </a:p>
      </dsp:txBody>
      <dsp:txXfrm>
        <a:off x="2544960" y="3056374"/>
        <a:ext cx="1006078" cy="1006078"/>
      </dsp:txXfrm>
    </dsp:sp>
    <dsp:sp modelId="{52EF7AC0-BF1C-4E69-AE76-4AAA5F2286A6}">
      <dsp:nvSpPr>
        <dsp:cNvPr id="0" name=""/>
        <dsp:cNvSpPr/>
      </dsp:nvSpPr>
      <dsp:spPr>
        <a:xfrm>
          <a:off x="1162170" y="289"/>
          <a:ext cx="3771658" cy="3771658"/>
        </a:xfrm>
        <a:prstGeom prst="circularArrow">
          <a:avLst>
            <a:gd name="adj1" fmla="val 5202"/>
            <a:gd name="adj2" fmla="val 336015"/>
            <a:gd name="adj3" fmla="val 8210155"/>
            <a:gd name="adj4" fmla="val 6449719"/>
            <a:gd name="adj5" fmla="val 6068"/>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B8F5695-9D8C-4888-9759-50FB666F5B4D}">
      <dsp:nvSpPr>
        <dsp:cNvPr id="0" name=""/>
        <dsp:cNvSpPr/>
      </dsp:nvSpPr>
      <dsp:spPr>
        <a:xfrm>
          <a:off x="953562" y="1900156"/>
          <a:ext cx="1006078" cy="10060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s-CO" sz="1400" kern="1200" dirty="0" smtClean="0"/>
            <a:t>Especialistas</a:t>
          </a:r>
          <a:endParaRPr lang="es-CO" sz="1400" kern="1200" dirty="0"/>
        </a:p>
      </dsp:txBody>
      <dsp:txXfrm>
        <a:off x="953562" y="1900156"/>
        <a:ext cx="1006078" cy="1006078"/>
      </dsp:txXfrm>
    </dsp:sp>
    <dsp:sp modelId="{68FEA368-F439-4323-8D9A-1C6F352A7E97}">
      <dsp:nvSpPr>
        <dsp:cNvPr id="0" name=""/>
        <dsp:cNvSpPr/>
      </dsp:nvSpPr>
      <dsp:spPr>
        <a:xfrm>
          <a:off x="1162170" y="289"/>
          <a:ext cx="3771658" cy="3771658"/>
        </a:xfrm>
        <a:prstGeom prst="circularArrow">
          <a:avLst>
            <a:gd name="adj1" fmla="val 5202"/>
            <a:gd name="adj2" fmla="val 336015"/>
            <a:gd name="adj3" fmla="val 12297380"/>
            <a:gd name="adj4" fmla="val 10771160"/>
            <a:gd name="adj5" fmla="val 6068"/>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02CD9A5-C9D4-4F9C-849B-A66A31D9CE3B}">
      <dsp:nvSpPr>
        <dsp:cNvPr id="0" name=""/>
        <dsp:cNvSpPr/>
      </dsp:nvSpPr>
      <dsp:spPr>
        <a:xfrm>
          <a:off x="1561422" y="29355"/>
          <a:ext cx="1006078" cy="10060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s-CO" sz="1600" kern="1200" dirty="0" smtClean="0">
              <a:latin typeface="Tahoma" pitchFamily="34" charset="0"/>
              <a:cs typeface="Tahoma" pitchFamily="34" charset="0"/>
            </a:rPr>
            <a:t>Auxiliares</a:t>
          </a:r>
          <a:endParaRPr lang="es-CO" sz="1600" kern="1200" dirty="0">
            <a:latin typeface="Tahoma" pitchFamily="34" charset="0"/>
            <a:cs typeface="Tahoma" pitchFamily="34" charset="0"/>
          </a:endParaRPr>
        </a:p>
      </dsp:txBody>
      <dsp:txXfrm>
        <a:off x="1561422" y="29355"/>
        <a:ext cx="1006078" cy="1006078"/>
      </dsp:txXfrm>
    </dsp:sp>
    <dsp:sp modelId="{68195016-903E-46ED-B327-55A64F4C7D06}">
      <dsp:nvSpPr>
        <dsp:cNvPr id="0" name=""/>
        <dsp:cNvSpPr/>
      </dsp:nvSpPr>
      <dsp:spPr>
        <a:xfrm>
          <a:off x="1302697" y="-48748"/>
          <a:ext cx="3771658" cy="3771658"/>
        </a:xfrm>
        <a:prstGeom prst="circularArrow">
          <a:avLst>
            <a:gd name="adj1" fmla="val 5202"/>
            <a:gd name="adj2" fmla="val 336015"/>
            <a:gd name="adj3" fmla="val 16797608"/>
            <a:gd name="adj4" fmla="val 14892846"/>
            <a:gd name="adj5" fmla="val 6068"/>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440949-39B8-4636-96FB-B36F24436967}">
      <dsp:nvSpPr>
        <dsp:cNvPr id="0" name=""/>
        <dsp:cNvSpPr/>
      </dsp:nvSpPr>
      <dsp:spPr>
        <a:xfrm>
          <a:off x="2699594" y="0"/>
          <a:ext cx="1226209" cy="797036"/>
        </a:xfrm>
        <a:prstGeom prst="round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endParaRPr lang="es-CO" sz="1400" kern="1200" dirty="0">
            <a:solidFill>
              <a:schemeClr val="accent5">
                <a:lumMod val="50000"/>
              </a:schemeClr>
            </a:solidFill>
          </a:endParaRPr>
        </a:p>
      </dsp:txBody>
      <dsp:txXfrm>
        <a:off x="2738502" y="38908"/>
        <a:ext cx="1148393" cy="719220"/>
      </dsp:txXfrm>
    </dsp:sp>
    <dsp:sp modelId="{0288D21D-B22F-4FBF-84F1-CA31E34BDE54}">
      <dsp:nvSpPr>
        <dsp:cNvPr id="0" name=""/>
        <dsp:cNvSpPr/>
      </dsp:nvSpPr>
      <dsp:spPr>
        <a:xfrm>
          <a:off x="1469491" y="397371"/>
          <a:ext cx="3751958" cy="3751958"/>
        </a:xfrm>
        <a:custGeom>
          <a:avLst/>
          <a:gdLst/>
          <a:ahLst/>
          <a:cxnLst/>
          <a:rect l="0" t="0" r="0" b="0"/>
          <a:pathLst>
            <a:path>
              <a:moveTo>
                <a:pt x="2466719" y="95438"/>
              </a:moveTo>
              <a:arcTo wR="1875979" hR="1875979" stAng="17301276" swAng="1996934"/>
            </a:path>
          </a:pathLst>
        </a:custGeom>
        <a:noFill/>
        <a:ln w="9525" cap="flat" cmpd="sng" algn="ctr">
          <a:solidFill>
            <a:schemeClr val="accent5">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112A1372-7A18-4367-9885-13776BAFE07E}">
      <dsp:nvSpPr>
        <dsp:cNvPr id="0" name=""/>
        <dsp:cNvSpPr/>
      </dsp:nvSpPr>
      <dsp:spPr>
        <a:xfrm>
          <a:off x="4823185" y="939667"/>
          <a:ext cx="298287" cy="797036"/>
        </a:xfrm>
        <a:prstGeom prst="roundRect">
          <a:avLst/>
        </a:prstGeom>
        <a:gradFill rotWithShape="0">
          <a:gsLst>
            <a:gs pos="0">
              <a:schemeClr val="accent5">
                <a:hueOff val="-1986775"/>
                <a:satOff val="7962"/>
                <a:lumOff val="1726"/>
                <a:alphaOff val="0"/>
                <a:shade val="51000"/>
                <a:satMod val="130000"/>
              </a:schemeClr>
            </a:gs>
            <a:gs pos="80000">
              <a:schemeClr val="accent5">
                <a:hueOff val="-1986775"/>
                <a:satOff val="7962"/>
                <a:lumOff val="1726"/>
                <a:alphaOff val="0"/>
                <a:shade val="93000"/>
                <a:satMod val="130000"/>
              </a:schemeClr>
            </a:gs>
            <a:gs pos="100000">
              <a:schemeClr val="accent5">
                <a:hueOff val="-1986775"/>
                <a:satOff val="7962"/>
                <a:lumOff val="1726"/>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endParaRPr lang="es-CO" sz="1400" kern="1200" dirty="0">
            <a:solidFill>
              <a:schemeClr val="accent5">
                <a:lumMod val="50000"/>
              </a:schemeClr>
            </a:solidFill>
          </a:endParaRPr>
        </a:p>
      </dsp:txBody>
      <dsp:txXfrm>
        <a:off x="4837746" y="954228"/>
        <a:ext cx="269165" cy="767914"/>
      </dsp:txXfrm>
    </dsp:sp>
    <dsp:sp modelId="{D3E7ACFE-D6C2-41DB-B3F4-5A731BB9C087}">
      <dsp:nvSpPr>
        <dsp:cNvPr id="0" name=""/>
        <dsp:cNvSpPr/>
      </dsp:nvSpPr>
      <dsp:spPr>
        <a:xfrm>
          <a:off x="1536977" y="564253"/>
          <a:ext cx="3751958" cy="3751958"/>
        </a:xfrm>
        <a:custGeom>
          <a:avLst/>
          <a:gdLst/>
          <a:ahLst/>
          <a:cxnLst/>
          <a:rect l="0" t="0" r="0" b="0"/>
          <a:pathLst>
            <a:path>
              <a:moveTo>
                <a:pt x="3590178" y="1113863"/>
              </a:moveTo>
              <a:arcTo wR="1875979" hR="1875979" stAng="20161833" swAng="2552946"/>
            </a:path>
          </a:pathLst>
        </a:custGeom>
        <a:noFill/>
        <a:ln w="9525" cap="flat" cmpd="sng" algn="ctr">
          <a:solidFill>
            <a:schemeClr val="accent5">
              <a:hueOff val="-1986775"/>
              <a:satOff val="7962"/>
              <a:lumOff val="1726"/>
              <a:alphaOff val="0"/>
            </a:schemeClr>
          </a:solidFill>
          <a:prstDash val="solid"/>
        </a:ln>
        <a:effectLst/>
      </dsp:spPr>
      <dsp:style>
        <a:lnRef idx="1">
          <a:scrgbClr r="0" g="0" b="0"/>
        </a:lnRef>
        <a:fillRef idx="0">
          <a:scrgbClr r="0" g="0" b="0"/>
        </a:fillRef>
        <a:effectRef idx="0">
          <a:scrgbClr r="0" g="0" b="0"/>
        </a:effectRef>
        <a:fontRef idx="minor"/>
      </dsp:style>
    </dsp:sp>
    <dsp:sp modelId="{275E0F3F-5818-45B2-96D6-FD36CA14FD27}">
      <dsp:nvSpPr>
        <dsp:cNvPr id="0" name=""/>
        <dsp:cNvSpPr/>
      </dsp:nvSpPr>
      <dsp:spPr>
        <a:xfrm>
          <a:off x="5039218" y="2952411"/>
          <a:ext cx="147476" cy="509003"/>
        </a:xfrm>
        <a:prstGeom prst="roundRect">
          <a:avLst/>
        </a:prstGeom>
        <a:gradFill rotWithShape="0">
          <a:gsLst>
            <a:gs pos="0">
              <a:schemeClr val="accent5">
                <a:hueOff val="-3973551"/>
                <a:satOff val="15924"/>
                <a:lumOff val="3451"/>
                <a:alphaOff val="0"/>
                <a:shade val="51000"/>
                <a:satMod val="130000"/>
              </a:schemeClr>
            </a:gs>
            <a:gs pos="80000">
              <a:schemeClr val="accent5">
                <a:hueOff val="-3973551"/>
                <a:satOff val="15924"/>
                <a:lumOff val="3451"/>
                <a:alphaOff val="0"/>
                <a:shade val="93000"/>
                <a:satMod val="130000"/>
              </a:schemeClr>
            </a:gs>
            <a:gs pos="100000">
              <a:schemeClr val="accent5">
                <a:hueOff val="-3973551"/>
                <a:satOff val="15924"/>
                <a:lumOff val="3451"/>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endParaRPr lang="es-CO" sz="1400" kern="1200" dirty="0">
            <a:solidFill>
              <a:schemeClr val="accent5">
                <a:lumMod val="50000"/>
              </a:schemeClr>
            </a:solidFill>
          </a:endParaRPr>
        </a:p>
      </dsp:txBody>
      <dsp:txXfrm>
        <a:off x="5046417" y="2959610"/>
        <a:ext cx="133078" cy="494605"/>
      </dsp:txXfrm>
    </dsp:sp>
    <dsp:sp modelId="{D83D003E-0417-43C6-9136-5E5B0EC65516}">
      <dsp:nvSpPr>
        <dsp:cNvPr id="0" name=""/>
        <dsp:cNvSpPr/>
      </dsp:nvSpPr>
      <dsp:spPr>
        <a:xfrm>
          <a:off x="1651776" y="347842"/>
          <a:ext cx="3751958" cy="3751958"/>
        </a:xfrm>
        <a:custGeom>
          <a:avLst/>
          <a:gdLst/>
          <a:ahLst/>
          <a:cxnLst/>
          <a:rect l="0" t="0" r="0" b="0"/>
          <a:pathLst>
            <a:path>
              <a:moveTo>
                <a:pt x="3379744" y="2997581"/>
              </a:moveTo>
              <a:arcTo wR="1875979" hR="1875979" stAng="2203073" swAng="2372469"/>
            </a:path>
          </a:pathLst>
        </a:custGeom>
        <a:noFill/>
        <a:ln w="9525" cap="flat" cmpd="sng" algn="ctr">
          <a:solidFill>
            <a:schemeClr val="accent5">
              <a:hueOff val="-3973551"/>
              <a:satOff val="15924"/>
              <a:lumOff val="3451"/>
              <a:alphaOff val="0"/>
            </a:schemeClr>
          </a:solidFill>
          <a:prstDash val="solid"/>
        </a:ln>
        <a:effectLst/>
      </dsp:spPr>
      <dsp:style>
        <a:lnRef idx="1">
          <a:scrgbClr r="0" g="0" b="0"/>
        </a:lnRef>
        <a:fillRef idx="0">
          <a:scrgbClr r="0" g="0" b="0"/>
        </a:fillRef>
        <a:effectRef idx="0">
          <a:scrgbClr r="0" g="0" b="0"/>
        </a:effectRef>
        <a:fontRef idx="minor"/>
      </dsp:style>
    </dsp:sp>
    <dsp:sp modelId="{F70CCFC1-A408-4B37-A1B9-99DE4452C0B1}">
      <dsp:nvSpPr>
        <dsp:cNvPr id="0" name=""/>
        <dsp:cNvSpPr/>
      </dsp:nvSpPr>
      <dsp:spPr>
        <a:xfrm>
          <a:off x="2734579" y="3753636"/>
          <a:ext cx="1226209" cy="797036"/>
        </a:xfrm>
        <a:prstGeom prst="roundRect">
          <a:avLst/>
        </a:prstGeom>
        <a:gradFill rotWithShape="0">
          <a:gsLst>
            <a:gs pos="0">
              <a:schemeClr val="accent5">
                <a:hueOff val="-5960326"/>
                <a:satOff val="23887"/>
                <a:lumOff val="5177"/>
                <a:alphaOff val="0"/>
                <a:shade val="51000"/>
                <a:satMod val="130000"/>
              </a:schemeClr>
            </a:gs>
            <a:gs pos="80000">
              <a:schemeClr val="accent5">
                <a:hueOff val="-5960326"/>
                <a:satOff val="23887"/>
                <a:lumOff val="5177"/>
                <a:alphaOff val="0"/>
                <a:shade val="93000"/>
                <a:satMod val="130000"/>
              </a:schemeClr>
            </a:gs>
            <a:gs pos="100000">
              <a:schemeClr val="accent5">
                <a:hueOff val="-5960326"/>
                <a:satOff val="23887"/>
                <a:lumOff val="5177"/>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endParaRPr lang="es-CO" sz="1400" kern="1200" dirty="0">
            <a:solidFill>
              <a:schemeClr val="accent5">
                <a:lumMod val="50000"/>
              </a:schemeClr>
            </a:solidFill>
          </a:endParaRPr>
        </a:p>
      </dsp:txBody>
      <dsp:txXfrm>
        <a:off x="2773487" y="3792544"/>
        <a:ext cx="1148393" cy="719220"/>
      </dsp:txXfrm>
    </dsp:sp>
    <dsp:sp modelId="{4DD32377-CC2D-4D53-A2FA-5D1E64BD6844}">
      <dsp:nvSpPr>
        <dsp:cNvPr id="0" name=""/>
        <dsp:cNvSpPr/>
      </dsp:nvSpPr>
      <dsp:spPr>
        <a:xfrm>
          <a:off x="1471704" y="400195"/>
          <a:ext cx="3751958" cy="3751958"/>
        </a:xfrm>
        <a:custGeom>
          <a:avLst/>
          <a:gdLst/>
          <a:ahLst/>
          <a:cxnLst/>
          <a:rect l="0" t="0" r="0" b="0"/>
          <a:pathLst>
            <a:path>
              <a:moveTo>
                <a:pt x="1251759" y="3645060"/>
              </a:moveTo>
              <a:arcTo wR="1875979" hR="1875979" stAng="6566124" swAng="2151608"/>
            </a:path>
          </a:pathLst>
        </a:custGeom>
        <a:noFill/>
        <a:ln w="9525" cap="flat" cmpd="sng" algn="ctr">
          <a:solidFill>
            <a:schemeClr val="accent5">
              <a:hueOff val="-5960326"/>
              <a:satOff val="23887"/>
              <a:lumOff val="5177"/>
              <a:alphaOff val="0"/>
            </a:schemeClr>
          </a:solidFill>
          <a:prstDash val="solid"/>
        </a:ln>
        <a:effectLst/>
      </dsp:spPr>
      <dsp:style>
        <a:lnRef idx="1">
          <a:scrgbClr r="0" g="0" b="0"/>
        </a:lnRef>
        <a:fillRef idx="0">
          <a:scrgbClr r="0" g="0" b="0"/>
        </a:fillRef>
        <a:effectRef idx="0">
          <a:scrgbClr r="0" g="0" b="0"/>
        </a:effectRef>
        <a:fontRef idx="minor"/>
      </dsp:style>
    </dsp:sp>
    <dsp:sp modelId="{F2150F56-56F6-4EF6-B0F4-7043F5FAD7A2}">
      <dsp:nvSpPr>
        <dsp:cNvPr id="0" name=""/>
        <dsp:cNvSpPr/>
      </dsp:nvSpPr>
      <dsp:spPr>
        <a:xfrm>
          <a:off x="1647307" y="3024422"/>
          <a:ext cx="151461" cy="379484"/>
        </a:xfrm>
        <a:prstGeom prst="roundRect">
          <a:avLst/>
        </a:prstGeom>
        <a:gradFill rotWithShape="0">
          <a:gsLst>
            <a:gs pos="0">
              <a:schemeClr val="accent5">
                <a:hueOff val="-7947101"/>
                <a:satOff val="31849"/>
                <a:lumOff val="6902"/>
                <a:alphaOff val="0"/>
                <a:shade val="51000"/>
                <a:satMod val="130000"/>
              </a:schemeClr>
            </a:gs>
            <a:gs pos="80000">
              <a:schemeClr val="accent5">
                <a:hueOff val="-7947101"/>
                <a:satOff val="31849"/>
                <a:lumOff val="6902"/>
                <a:alphaOff val="0"/>
                <a:shade val="93000"/>
                <a:satMod val="130000"/>
              </a:schemeClr>
            </a:gs>
            <a:gs pos="100000">
              <a:schemeClr val="accent5">
                <a:hueOff val="-7947101"/>
                <a:satOff val="31849"/>
                <a:lumOff val="6902"/>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endParaRPr lang="es-CO" sz="1400" kern="1200" dirty="0">
            <a:solidFill>
              <a:schemeClr val="accent5">
                <a:lumMod val="50000"/>
              </a:schemeClr>
            </a:solidFill>
          </a:endParaRPr>
        </a:p>
      </dsp:txBody>
      <dsp:txXfrm>
        <a:off x="1654701" y="3031816"/>
        <a:ext cx="136673" cy="364696"/>
      </dsp:txXfrm>
    </dsp:sp>
    <dsp:sp modelId="{288577B8-B9DC-4307-B75A-9938033B8BAB}">
      <dsp:nvSpPr>
        <dsp:cNvPr id="0" name=""/>
        <dsp:cNvSpPr/>
      </dsp:nvSpPr>
      <dsp:spPr>
        <a:xfrm>
          <a:off x="1359926" y="194847"/>
          <a:ext cx="3751958" cy="3751958"/>
        </a:xfrm>
        <a:custGeom>
          <a:avLst/>
          <a:gdLst/>
          <a:ahLst/>
          <a:cxnLst/>
          <a:rect l="0" t="0" r="0" b="0"/>
          <a:pathLst>
            <a:path>
              <a:moveTo>
                <a:pt x="278366" y="2859306"/>
              </a:moveTo>
              <a:arcTo wR="1875979" hR="1875979" stAng="8903269" swAng="3185200"/>
            </a:path>
          </a:pathLst>
        </a:custGeom>
        <a:noFill/>
        <a:ln w="9525" cap="flat" cmpd="sng" algn="ctr">
          <a:solidFill>
            <a:schemeClr val="accent5">
              <a:hueOff val="-7947101"/>
              <a:satOff val="31849"/>
              <a:lumOff val="6902"/>
              <a:alphaOff val="0"/>
            </a:schemeClr>
          </a:solidFill>
          <a:prstDash val="solid"/>
        </a:ln>
        <a:effectLst/>
      </dsp:spPr>
      <dsp:style>
        <a:lnRef idx="1">
          <a:scrgbClr r="0" g="0" b="0"/>
        </a:lnRef>
        <a:fillRef idx="0">
          <a:scrgbClr r="0" g="0" b="0"/>
        </a:fillRef>
        <a:effectRef idx="0">
          <a:scrgbClr r="0" g="0" b="0"/>
        </a:effectRef>
        <a:fontRef idx="minor"/>
      </dsp:style>
    </dsp:sp>
    <dsp:sp modelId="{22BB9B46-810E-46BF-AD53-A28F5A843144}">
      <dsp:nvSpPr>
        <dsp:cNvPr id="0" name=""/>
        <dsp:cNvSpPr/>
      </dsp:nvSpPr>
      <dsp:spPr>
        <a:xfrm>
          <a:off x="1340247" y="1291260"/>
          <a:ext cx="351198" cy="76937"/>
        </a:xfrm>
        <a:prstGeom prst="roundRect">
          <a:avLst/>
        </a:prstGeom>
        <a:gradFill rotWithShape="0">
          <a:gsLst>
            <a:gs pos="0">
              <a:schemeClr val="accent5">
                <a:hueOff val="-9933876"/>
                <a:satOff val="39811"/>
                <a:lumOff val="8628"/>
                <a:alphaOff val="0"/>
                <a:shade val="51000"/>
                <a:satMod val="130000"/>
              </a:schemeClr>
            </a:gs>
            <a:gs pos="80000">
              <a:schemeClr val="accent5">
                <a:hueOff val="-9933876"/>
                <a:satOff val="39811"/>
                <a:lumOff val="8628"/>
                <a:alphaOff val="0"/>
                <a:shade val="93000"/>
                <a:satMod val="130000"/>
              </a:schemeClr>
            </a:gs>
            <a:gs pos="100000">
              <a:schemeClr val="accent5">
                <a:hueOff val="-9933876"/>
                <a:satOff val="39811"/>
                <a:lumOff val="8628"/>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endParaRPr lang="es-CO" sz="1400" kern="1200" dirty="0">
            <a:solidFill>
              <a:schemeClr val="accent5">
                <a:lumMod val="50000"/>
              </a:schemeClr>
            </a:solidFill>
          </a:endParaRPr>
        </a:p>
      </dsp:txBody>
      <dsp:txXfrm>
        <a:off x="1344003" y="1295016"/>
        <a:ext cx="343686" cy="69425"/>
      </dsp:txXfrm>
    </dsp:sp>
    <dsp:sp modelId="{EDCD87B6-73BC-49FD-8EBA-E29194EC2D10}">
      <dsp:nvSpPr>
        <dsp:cNvPr id="0" name=""/>
        <dsp:cNvSpPr/>
      </dsp:nvSpPr>
      <dsp:spPr>
        <a:xfrm>
          <a:off x="1209289" y="473490"/>
          <a:ext cx="3751958" cy="3751958"/>
        </a:xfrm>
        <a:custGeom>
          <a:avLst/>
          <a:gdLst/>
          <a:ahLst/>
          <a:cxnLst/>
          <a:rect l="0" t="0" r="0" b="0"/>
          <a:pathLst>
            <a:path>
              <a:moveTo>
                <a:pt x="334886" y="806244"/>
              </a:moveTo>
              <a:arcTo wR="1875979" hR="1875979" stAng="12885965" swAng="2576565"/>
            </a:path>
          </a:pathLst>
        </a:custGeom>
        <a:noFill/>
        <a:ln w="9525" cap="flat" cmpd="sng" algn="ctr">
          <a:solidFill>
            <a:schemeClr val="accent5">
              <a:hueOff val="-9933876"/>
              <a:satOff val="39811"/>
              <a:lumOff val="8628"/>
              <a:alphaOff val="0"/>
            </a:schemeClr>
          </a:solidFill>
          <a:prstDash val="solid"/>
        </a:ln>
        <a:effectLst/>
      </dsp:spPr>
      <dsp:style>
        <a:lnRef idx="1">
          <a:scrgbClr r="0" g="0" b="0"/>
        </a:lnRef>
        <a:fillRef idx="0">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AB2EF0-DACC-460A-93BB-FFB2B4C1D8A1}">
      <dsp:nvSpPr>
        <dsp:cNvPr id="0" name=""/>
        <dsp:cNvSpPr/>
      </dsp:nvSpPr>
      <dsp:spPr>
        <a:xfrm>
          <a:off x="3117039" y="7765"/>
          <a:ext cx="2950599" cy="2900051"/>
        </a:xfrm>
        <a:prstGeom prst="ellipse">
          <a:avLst/>
        </a:prstGeom>
        <a:gradFill rotWithShape="0">
          <a:gsLst>
            <a:gs pos="0">
              <a:schemeClr val="lt1">
                <a:alpha val="50000"/>
                <a:hueOff val="0"/>
                <a:satOff val="0"/>
                <a:lumOff val="0"/>
                <a:alphaOff val="0"/>
                <a:shade val="51000"/>
                <a:satMod val="130000"/>
              </a:schemeClr>
            </a:gs>
            <a:gs pos="80000">
              <a:schemeClr val="lt1">
                <a:alpha val="50000"/>
                <a:hueOff val="0"/>
                <a:satOff val="0"/>
                <a:lumOff val="0"/>
                <a:alphaOff val="0"/>
                <a:shade val="93000"/>
                <a:satMod val="130000"/>
              </a:schemeClr>
            </a:gs>
            <a:gs pos="100000">
              <a:schemeClr val="lt1">
                <a:alpha val="50000"/>
                <a:hueOff val="0"/>
                <a:satOff val="0"/>
                <a:lumOff val="0"/>
                <a:alphaOff val="0"/>
                <a:shade val="94000"/>
                <a:satMod val="135000"/>
              </a:schemeClr>
            </a:gs>
          </a:gsLst>
          <a:lin ang="16200000" scaled="0"/>
        </a:gradFill>
        <a:ln>
          <a:noFill/>
        </a:ln>
        <a:effectLst/>
      </dsp:spPr>
      <dsp:style>
        <a:lnRef idx="0">
          <a:scrgbClr r="0" g="0" b="0"/>
        </a:lnRef>
        <a:fillRef idx="3">
          <a:scrgbClr r="0" g="0" b="0"/>
        </a:fillRef>
        <a:effectRef idx="0">
          <a:scrgbClr r="0" g="0" b="0"/>
        </a:effectRef>
        <a:fontRef idx="minor">
          <a:schemeClr val="tx1"/>
        </a:fontRef>
      </dsp:style>
    </dsp:sp>
    <dsp:sp modelId="{C11E2FA3-5530-4948-9664-9E963537B9DB}">
      <dsp:nvSpPr>
        <dsp:cNvPr id="0" name=""/>
        <dsp:cNvSpPr/>
      </dsp:nvSpPr>
      <dsp:spPr>
        <a:xfrm>
          <a:off x="3765097" y="925558"/>
          <a:ext cx="1837540" cy="1063601"/>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r>
            <a:rPr lang="es-CO" sz="1600" kern="1200" dirty="0" smtClean="0"/>
            <a:t>ASIGNACIÓN</a:t>
          </a:r>
          <a:endParaRPr lang="es-CO" sz="1600" kern="1200" dirty="0"/>
        </a:p>
      </dsp:txBody>
      <dsp:txXfrm>
        <a:off x="3765097" y="925558"/>
        <a:ext cx="1837540" cy="1063601"/>
      </dsp:txXfrm>
    </dsp:sp>
    <dsp:sp modelId="{133748D4-500A-487D-997B-1D62331770B5}">
      <dsp:nvSpPr>
        <dsp:cNvPr id="0" name=""/>
        <dsp:cNvSpPr/>
      </dsp:nvSpPr>
      <dsp:spPr>
        <a:xfrm>
          <a:off x="5608815" y="205476"/>
          <a:ext cx="2332758" cy="2297702"/>
        </a:xfrm>
        <a:prstGeom prst="ellipse">
          <a:avLst/>
        </a:prstGeom>
        <a:solidFill>
          <a:srgbClr val="6699FF"/>
        </a:solidFill>
        <a:ln>
          <a:noFill/>
        </a:ln>
        <a:effectLst/>
      </dsp:spPr>
      <dsp:style>
        <a:lnRef idx="0">
          <a:scrgbClr r="0" g="0" b="0"/>
        </a:lnRef>
        <a:fillRef idx="3">
          <a:scrgbClr r="0" g="0" b="0"/>
        </a:fillRef>
        <a:effectRef idx="0">
          <a:scrgbClr r="0" g="0" b="0"/>
        </a:effectRef>
        <a:fontRef idx="minor">
          <a:schemeClr val="tx1"/>
        </a:fontRef>
      </dsp:style>
    </dsp:sp>
    <dsp:sp modelId="{CD65BF5C-5190-4844-80BD-57E279983B93}">
      <dsp:nvSpPr>
        <dsp:cNvPr id="0" name=""/>
        <dsp:cNvSpPr/>
      </dsp:nvSpPr>
      <dsp:spPr>
        <a:xfrm>
          <a:off x="6582149" y="0"/>
          <a:ext cx="1647450" cy="1154120"/>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2889250">
            <a:lnSpc>
              <a:spcPct val="90000"/>
            </a:lnSpc>
            <a:spcBef>
              <a:spcPct val="0"/>
            </a:spcBef>
            <a:spcAft>
              <a:spcPct val="35000"/>
            </a:spcAft>
          </a:pPr>
          <a:endParaRPr lang="es-CO" sz="6500" kern="1200" dirty="0">
            <a:solidFill>
              <a:schemeClr val="bg1"/>
            </a:solidFill>
          </a:endParaRPr>
        </a:p>
      </dsp:txBody>
      <dsp:txXfrm>
        <a:off x="6582149" y="0"/>
        <a:ext cx="1647450" cy="1154120"/>
      </dsp:txXfrm>
    </dsp:sp>
    <dsp:sp modelId="{AD4CD67D-02A6-48FF-8DCA-964AA722931A}">
      <dsp:nvSpPr>
        <dsp:cNvPr id="0" name=""/>
        <dsp:cNvSpPr/>
      </dsp:nvSpPr>
      <dsp:spPr>
        <a:xfrm>
          <a:off x="5518705" y="2166655"/>
          <a:ext cx="2448190" cy="2359307"/>
        </a:xfrm>
        <a:prstGeom prst="ellipse">
          <a:avLst/>
        </a:prstGeom>
        <a:solidFill>
          <a:srgbClr val="CCCC00"/>
        </a:solidFill>
        <a:ln>
          <a:noFill/>
        </a:ln>
        <a:effectLst/>
      </dsp:spPr>
      <dsp:style>
        <a:lnRef idx="0">
          <a:scrgbClr r="0" g="0" b="0"/>
        </a:lnRef>
        <a:fillRef idx="3">
          <a:scrgbClr r="0" g="0" b="0"/>
        </a:fillRef>
        <a:effectRef idx="0">
          <a:scrgbClr r="0" g="0" b="0"/>
        </a:effectRef>
        <a:fontRef idx="minor">
          <a:schemeClr val="tx1"/>
        </a:fontRef>
      </dsp:style>
    </dsp:sp>
    <dsp:sp modelId="{993B3556-EDD9-45B2-87C8-268F5DA9349F}">
      <dsp:nvSpPr>
        <dsp:cNvPr id="0" name=""/>
        <dsp:cNvSpPr/>
      </dsp:nvSpPr>
      <dsp:spPr>
        <a:xfrm>
          <a:off x="6070720" y="3157812"/>
          <a:ext cx="1376906" cy="422869"/>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r>
            <a:rPr lang="es-CO" sz="1800" kern="1200" dirty="0" smtClean="0"/>
            <a:t>PROFESIONAL PSICOSOCIAL</a:t>
          </a:r>
          <a:endParaRPr lang="es-CO" sz="1800" kern="1200" dirty="0"/>
        </a:p>
      </dsp:txBody>
      <dsp:txXfrm>
        <a:off x="6070720" y="3157812"/>
        <a:ext cx="1376906" cy="422869"/>
      </dsp:txXfrm>
    </dsp:sp>
    <dsp:sp modelId="{D8F1026C-4A75-4F1D-9FCB-4D0162BB38CD}">
      <dsp:nvSpPr>
        <dsp:cNvPr id="0" name=""/>
        <dsp:cNvSpPr/>
      </dsp:nvSpPr>
      <dsp:spPr>
        <a:xfrm>
          <a:off x="1926090" y="1702127"/>
          <a:ext cx="2950599" cy="2900051"/>
        </a:xfrm>
        <a:prstGeom prst="ellipse">
          <a:avLst/>
        </a:prstGeom>
        <a:gradFill rotWithShape="0">
          <a:gsLst>
            <a:gs pos="0">
              <a:schemeClr val="lt1">
                <a:alpha val="50000"/>
                <a:hueOff val="0"/>
                <a:satOff val="0"/>
                <a:lumOff val="0"/>
                <a:alphaOff val="0"/>
                <a:shade val="51000"/>
                <a:satMod val="130000"/>
              </a:schemeClr>
            </a:gs>
            <a:gs pos="80000">
              <a:schemeClr val="lt1">
                <a:alpha val="50000"/>
                <a:hueOff val="0"/>
                <a:satOff val="0"/>
                <a:lumOff val="0"/>
                <a:alphaOff val="0"/>
                <a:shade val="93000"/>
                <a:satMod val="130000"/>
              </a:schemeClr>
            </a:gs>
            <a:gs pos="100000">
              <a:schemeClr val="lt1">
                <a:alpha val="50000"/>
                <a:hueOff val="0"/>
                <a:satOff val="0"/>
                <a:lumOff val="0"/>
                <a:alphaOff val="0"/>
                <a:shade val="94000"/>
                <a:satMod val="135000"/>
              </a:schemeClr>
            </a:gs>
          </a:gsLst>
          <a:lin ang="16200000" scaled="0"/>
        </a:gradFill>
        <a:ln>
          <a:noFill/>
        </a:ln>
        <a:effectLst/>
      </dsp:spPr>
      <dsp:style>
        <a:lnRef idx="0">
          <a:scrgbClr r="0" g="0" b="0"/>
        </a:lnRef>
        <a:fillRef idx="3">
          <a:scrgbClr r="0" g="0" b="0"/>
        </a:fillRef>
        <a:effectRef idx="0">
          <a:scrgbClr r="0" g="0" b="0"/>
        </a:effectRef>
        <a:fontRef idx="minor">
          <a:schemeClr val="tx1"/>
        </a:fontRef>
      </dsp:style>
    </dsp:sp>
    <dsp:sp modelId="{47E73777-F617-4475-A77F-EF7C0853AEB6}">
      <dsp:nvSpPr>
        <dsp:cNvPr id="0" name=""/>
        <dsp:cNvSpPr/>
      </dsp:nvSpPr>
      <dsp:spPr>
        <a:xfrm>
          <a:off x="2612982" y="2869778"/>
          <a:ext cx="1647450" cy="1154120"/>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r>
            <a:rPr lang="es-CO" sz="1600" kern="1200" dirty="0" smtClean="0"/>
            <a:t>GESTIÓN</a:t>
          </a:r>
          <a:endParaRPr lang="es-CO" sz="1600" kern="1200" dirty="0"/>
        </a:p>
      </dsp:txBody>
      <dsp:txXfrm>
        <a:off x="2612982" y="2869778"/>
        <a:ext cx="1647450" cy="1154120"/>
      </dsp:txXfrm>
    </dsp:sp>
    <dsp:sp modelId="{F4EDBDC1-F8A8-472E-87E4-781E7B975161}">
      <dsp:nvSpPr>
        <dsp:cNvPr id="0" name=""/>
        <dsp:cNvSpPr/>
      </dsp:nvSpPr>
      <dsp:spPr>
        <a:xfrm>
          <a:off x="740765" y="0"/>
          <a:ext cx="2950599" cy="2900051"/>
        </a:xfrm>
        <a:prstGeom prst="ellipse">
          <a:avLst/>
        </a:prstGeom>
        <a:gradFill rotWithShape="0">
          <a:gsLst>
            <a:gs pos="0">
              <a:schemeClr val="lt1">
                <a:alpha val="50000"/>
                <a:hueOff val="0"/>
                <a:satOff val="0"/>
                <a:lumOff val="0"/>
                <a:alphaOff val="0"/>
                <a:shade val="51000"/>
                <a:satMod val="130000"/>
              </a:schemeClr>
            </a:gs>
            <a:gs pos="80000">
              <a:schemeClr val="lt1">
                <a:alpha val="50000"/>
                <a:hueOff val="0"/>
                <a:satOff val="0"/>
                <a:lumOff val="0"/>
                <a:alphaOff val="0"/>
                <a:shade val="93000"/>
                <a:satMod val="130000"/>
              </a:schemeClr>
            </a:gs>
            <a:gs pos="100000">
              <a:schemeClr val="lt1">
                <a:alpha val="50000"/>
                <a:hueOff val="0"/>
                <a:satOff val="0"/>
                <a:lumOff val="0"/>
                <a:alphaOff val="0"/>
                <a:shade val="94000"/>
                <a:satMod val="135000"/>
              </a:schemeClr>
            </a:gs>
          </a:gsLst>
          <a:lin ang="16200000" scaled="0"/>
        </a:gradFill>
        <a:ln>
          <a:noFill/>
        </a:ln>
        <a:effectLst/>
      </dsp:spPr>
      <dsp:style>
        <a:lnRef idx="0">
          <a:scrgbClr r="0" g="0" b="0"/>
        </a:lnRef>
        <a:fillRef idx="3">
          <a:scrgbClr r="0" g="0" b="0"/>
        </a:fillRef>
        <a:effectRef idx="0">
          <a:scrgbClr r="0" g="0" b="0"/>
        </a:effectRef>
        <a:fontRef idx="minor">
          <a:schemeClr val="tx1"/>
        </a:fontRef>
      </dsp:style>
    </dsp:sp>
    <dsp:sp modelId="{3289D868-EF8F-4B22-AED3-DBE6E2EEA56A}">
      <dsp:nvSpPr>
        <dsp:cNvPr id="0" name=""/>
        <dsp:cNvSpPr/>
      </dsp:nvSpPr>
      <dsp:spPr>
        <a:xfrm>
          <a:off x="1388834" y="904989"/>
          <a:ext cx="1647450" cy="1154120"/>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r>
            <a:rPr lang="es-CO" sz="1600" kern="1200" smtClean="0"/>
            <a:t>STAFF</a:t>
          </a:r>
          <a:endParaRPr lang="es-CO" sz="1600" kern="1200" dirty="0"/>
        </a:p>
      </dsp:txBody>
      <dsp:txXfrm>
        <a:off x="1388834" y="904989"/>
        <a:ext cx="1647450" cy="115412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E672B5-8EF5-49C4-A26E-F9DEB13B3CD4}">
      <dsp:nvSpPr>
        <dsp:cNvPr id="0" name=""/>
        <dsp:cNvSpPr/>
      </dsp:nvSpPr>
      <dsp:spPr>
        <a:xfrm>
          <a:off x="3637394" y="0"/>
          <a:ext cx="1006078" cy="10060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s-CO" sz="1400" kern="1200" dirty="0" smtClean="0">
              <a:latin typeface="+mn-lt"/>
              <a:cs typeface="Tahoma" pitchFamily="34" charset="0"/>
            </a:rPr>
            <a:t>Enfermera de Familia</a:t>
          </a:r>
          <a:endParaRPr lang="es-CO" sz="1400" kern="1200" dirty="0">
            <a:latin typeface="+mn-lt"/>
            <a:cs typeface="Tahoma" pitchFamily="34" charset="0"/>
          </a:endParaRPr>
        </a:p>
      </dsp:txBody>
      <dsp:txXfrm>
        <a:off x="3637394" y="0"/>
        <a:ext cx="1006078" cy="1006078"/>
      </dsp:txXfrm>
    </dsp:sp>
    <dsp:sp modelId="{4A6ABC8D-C4B2-422E-8D3D-B19D4814612E}">
      <dsp:nvSpPr>
        <dsp:cNvPr id="0" name=""/>
        <dsp:cNvSpPr/>
      </dsp:nvSpPr>
      <dsp:spPr>
        <a:xfrm>
          <a:off x="1582478" y="57150"/>
          <a:ext cx="3689964" cy="4333409"/>
        </a:xfrm>
        <a:prstGeom prst="circularArrow">
          <a:avLst>
            <a:gd name="adj1" fmla="val 5202"/>
            <a:gd name="adj2" fmla="val 336015"/>
            <a:gd name="adj3" fmla="val 20504939"/>
            <a:gd name="adj4" fmla="val 18798006"/>
            <a:gd name="adj5" fmla="val 6068"/>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C62EC41-1FCD-46F3-AD3B-6CAF0D533D27}">
      <dsp:nvSpPr>
        <dsp:cNvPr id="0" name=""/>
        <dsp:cNvSpPr/>
      </dsp:nvSpPr>
      <dsp:spPr>
        <a:xfrm>
          <a:off x="4500602" y="1857390"/>
          <a:ext cx="1006078" cy="10060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s-CO" sz="1400" kern="1200" dirty="0" smtClean="0">
              <a:latin typeface="+mn-lt"/>
            </a:rPr>
            <a:t>Profesional Psicosocial</a:t>
          </a:r>
          <a:endParaRPr lang="es-CO" sz="1400" kern="1200" dirty="0">
            <a:latin typeface="+mn-lt"/>
          </a:endParaRPr>
        </a:p>
      </dsp:txBody>
      <dsp:txXfrm>
        <a:off x="4500602" y="1857390"/>
        <a:ext cx="1006078" cy="1006078"/>
      </dsp:txXfrm>
    </dsp:sp>
    <dsp:sp modelId="{C537C677-F748-4340-8516-A5ADA489E5D9}">
      <dsp:nvSpPr>
        <dsp:cNvPr id="0" name=""/>
        <dsp:cNvSpPr/>
      </dsp:nvSpPr>
      <dsp:spPr>
        <a:xfrm>
          <a:off x="1483500" y="-162261"/>
          <a:ext cx="4048196" cy="3943080"/>
        </a:xfrm>
        <a:prstGeom prst="circularArrow">
          <a:avLst>
            <a:gd name="adj1" fmla="val 5202"/>
            <a:gd name="adj2" fmla="val 336015"/>
            <a:gd name="adj3" fmla="val 4974727"/>
            <a:gd name="adj4" fmla="val 2343044"/>
            <a:gd name="adj5" fmla="val 6068"/>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5B0DD5F-3AB6-4D5A-BEF6-EA78946273F1}">
      <dsp:nvSpPr>
        <dsp:cNvPr id="0" name=""/>
        <dsp:cNvSpPr/>
      </dsp:nvSpPr>
      <dsp:spPr>
        <a:xfrm>
          <a:off x="2544960" y="3056374"/>
          <a:ext cx="1006078" cy="10060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s-CO" sz="1400" kern="1200" dirty="0" smtClean="0">
              <a:latin typeface="+mn-lt"/>
            </a:rPr>
            <a:t>Coordinador</a:t>
          </a:r>
          <a:endParaRPr lang="es-CO" sz="1400" kern="1200" dirty="0">
            <a:latin typeface="+mn-lt"/>
          </a:endParaRPr>
        </a:p>
      </dsp:txBody>
      <dsp:txXfrm>
        <a:off x="2544960" y="3056374"/>
        <a:ext cx="1006078" cy="1006078"/>
      </dsp:txXfrm>
    </dsp:sp>
    <dsp:sp modelId="{52EF7AC0-BF1C-4E69-AE76-4AAA5F2286A6}">
      <dsp:nvSpPr>
        <dsp:cNvPr id="0" name=""/>
        <dsp:cNvSpPr/>
      </dsp:nvSpPr>
      <dsp:spPr>
        <a:xfrm>
          <a:off x="1162170" y="289"/>
          <a:ext cx="3771658" cy="3771658"/>
        </a:xfrm>
        <a:prstGeom prst="circularArrow">
          <a:avLst>
            <a:gd name="adj1" fmla="val 5202"/>
            <a:gd name="adj2" fmla="val 336015"/>
            <a:gd name="adj3" fmla="val 8210155"/>
            <a:gd name="adj4" fmla="val 6449719"/>
            <a:gd name="adj5" fmla="val 6068"/>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B8F5695-9D8C-4888-9759-50FB666F5B4D}">
      <dsp:nvSpPr>
        <dsp:cNvPr id="0" name=""/>
        <dsp:cNvSpPr/>
      </dsp:nvSpPr>
      <dsp:spPr>
        <a:xfrm>
          <a:off x="953562" y="1900156"/>
          <a:ext cx="1006078" cy="10060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s-CO" sz="1400" kern="1200" dirty="0" smtClean="0">
              <a:latin typeface="+mn-lt"/>
            </a:rPr>
            <a:t>Especialistas</a:t>
          </a:r>
          <a:endParaRPr lang="es-CO" sz="1400" kern="1200" dirty="0">
            <a:latin typeface="+mn-lt"/>
          </a:endParaRPr>
        </a:p>
      </dsp:txBody>
      <dsp:txXfrm>
        <a:off x="953562" y="1900156"/>
        <a:ext cx="1006078" cy="1006078"/>
      </dsp:txXfrm>
    </dsp:sp>
    <dsp:sp modelId="{68FEA368-F439-4323-8D9A-1C6F352A7E97}">
      <dsp:nvSpPr>
        <dsp:cNvPr id="0" name=""/>
        <dsp:cNvSpPr/>
      </dsp:nvSpPr>
      <dsp:spPr>
        <a:xfrm>
          <a:off x="1162170" y="289"/>
          <a:ext cx="3771658" cy="3771658"/>
        </a:xfrm>
        <a:prstGeom prst="circularArrow">
          <a:avLst>
            <a:gd name="adj1" fmla="val 5202"/>
            <a:gd name="adj2" fmla="val 336015"/>
            <a:gd name="adj3" fmla="val 12297380"/>
            <a:gd name="adj4" fmla="val 10771160"/>
            <a:gd name="adj5" fmla="val 6068"/>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02CD9A5-C9D4-4F9C-849B-A66A31D9CE3B}">
      <dsp:nvSpPr>
        <dsp:cNvPr id="0" name=""/>
        <dsp:cNvSpPr/>
      </dsp:nvSpPr>
      <dsp:spPr>
        <a:xfrm>
          <a:off x="1561422" y="29355"/>
          <a:ext cx="1006078" cy="10060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s-CO" sz="1600" kern="1200" dirty="0" smtClean="0">
              <a:latin typeface="+mn-lt"/>
              <a:cs typeface="Tahoma" pitchFamily="34" charset="0"/>
            </a:rPr>
            <a:t>Auxiliares RCV</a:t>
          </a:r>
          <a:endParaRPr lang="es-CO" sz="1600" kern="1200" dirty="0">
            <a:latin typeface="+mn-lt"/>
            <a:cs typeface="Tahoma" pitchFamily="34" charset="0"/>
          </a:endParaRPr>
        </a:p>
      </dsp:txBody>
      <dsp:txXfrm>
        <a:off x="1561422" y="29355"/>
        <a:ext cx="1006078" cy="1006078"/>
      </dsp:txXfrm>
    </dsp:sp>
    <dsp:sp modelId="{68195016-903E-46ED-B327-55A64F4C7D06}">
      <dsp:nvSpPr>
        <dsp:cNvPr id="0" name=""/>
        <dsp:cNvSpPr/>
      </dsp:nvSpPr>
      <dsp:spPr>
        <a:xfrm>
          <a:off x="1302697" y="-48748"/>
          <a:ext cx="3771658" cy="3771658"/>
        </a:xfrm>
        <a:prstGeom prst="circularArrow">
          <a:avLst>
            <a:gd name="adj1" fmla="val 5202"/>
            <a:gd name="adj2" fmla="val 336015"/>
            <a:gd name="adj3" fmla="val 16797608"/>
            <a:gd name="adj4" fmla="val 14892846"/>
            <a:gd name="adj5" fmla="val 6068"/>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s-CO"/>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A5D59108-2BE6-4EEA-9EAF-0287F3EF9896}" type="datetimeFigureOut">
              <a:rPr lang="es-CO"/>
              <a:pPr>
                <a:defRPr/>
              </a:pPr>
              <a:t>2018/12/18</a:t>
            </a:fld>
            <a:endParaRPr lang="es-CO"/>
          </a:p>
        </p:txBody>
      </p:sp>
      <p:sp>
        <p:nvSpPr>
          <p:cNvPr id="4" name="3 Marcador de imagen de diapositiva"/>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s-CO" noProof="0" smtClean="0"/>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noProof="0" smtClean="0"/>
              <a:t>Haga clic para modificar el estilo de texto del patrón</a:t>
            </a:r>
          </a:p>
          <a:p>
            <a:pPr lvl="1"/>
            <a:r>
              <a:rPr lang="es-ES" noProof="0" smtClean="0"/>
              <a:t>Segundo nivel</a:t>
            </a:r>
          </a:p>
          <a:p>
            <a:pPr lvl="2"/>
            <a:r>
              <a:rPr lang="es-ES" noProof="0" smtClean="0"/>
              <a:t>Tercer nivel</a:t>
            </a:r>
          </a:p>
          <a:p>
            <a:pPr lvl="3"/>
            <a:r>
              <a:rPr lang="es-ES" noProof="0" smtClean="0"/>
              <a:t>Cuarto nivel</a:t>
            </a:r>
          </a:p>
          <a:p>
            <a:pPr lvl="4"/>
            <a:r>
              <a:rPr lang="es-ES" noProof="0" smtClean="0"/>
              <a:t>Quinto nivel</a:t>
            </a:r>
            <a:endParaRPr lang="es-CO" noProof="0" smtClean="0"/>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s-CO"/>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224291A0-11DC-46D2-9E38-FB743E4EBD4D}" type="slidenum">
              <a:rPr lang="es-CO"/>
              <a:pPr>
                <a:defRPr/>
              </a:pPr>
              <a:t>‹Nº›</a:t>
            </a:fld>
            <a:endParaRPr lang="es-CO"/>
          </a:p>
        </p:txBody>
      </p:sp>
    </p:spTree>
    <p:extLst>
      <p:ext uri="{BB962C8B-B14F-4D97-AF65-F5344CB8AC3E}">
        <p14:creationId xmlns:p14="http://schemas.microsoft.com/office/powerpoint/2010/main" val="80273375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Marcador de imagen de diapositiva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1139" name="Marcador de notas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ES" smtClean="0">
              <a:ea typeface="MS PGothic" pitchFamily="34" charset="-128"/>
            </a:endParaRPr>
          </a:p>
        </p:txBody>
      </p:sp>
      <p:sp>
        <p:nvSpPr>
          <p:cNvPr id="6148" name="Marcador de número de diapositiva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93C8311-7805-4CA3-8BDB-550BE98187D3}" type="slidenum">
              <a:rPr lang="es-ES" smtClean="0"/>
              <a:pPr fontAlgn="base">
                <a:spcBef>
                  <a:spcPct val="0"/>
                </a:spcBef>
                <a:spcAft>
                  <a:spcPct val="0"/>
                </a:spcAft>
                <a:defRPr/>
              </a:pPr>
              <a:t>1</a:t>
            </a:fld>
            <a:endParaRPr lang="es-ES" dirty="0" smtClean="0"/>
          </a:p>
        </p:txBody>
      </p:sp>
    </p:spTree>
    <p:extLst>
      <p:ext uri="{BB962C8B-B14F-4D97-AF65-F5344CB8AC3E}">
        <p14:creationId xmlns:p14="http://schemas.microsoft.com/office/powerpoint/2010/main" val="27435242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Marcador de imagen de diapositiva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2163" name="Marcador de notas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ES" smtClean="0">
              <a:ea typeface="MS PGothic" pitchFamily="34" charset="-128"/>
            </a:endParaRPr>
          </a:p>
        </p:txBody>
      </p:sp>
      <p:sp>
        <p:nvSpPr>
          <p:cNvPr id="6148" name="Marcador de número de diapositiva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E65B44F-91AE-4B3F-91DF-75381C27DDC8}" type="slidenum">
              <a:rPr lang="es-ES" smtClean="0"/>
              <a:pPr fontAlgn="base">
                <a:spcBef>
                  <a:spcPct val="0"/>
                </a:spcBef>
                <a:spcAft>
                  <a:spcPct val="0"/>
                </a:spcAft>
                <a:defRPr/>
              </a:pPr>
              <a:t>24</a:t>
            </a:fld>
            <a:endParaRPr lang="es-ES" dirty="0" smtClean="0"/>
          </a:p>
        </p:txBody>
      </p:sp>
    </p:spTree>
    <p:extLst>
      <p:ext uri="{BB962C8B-B14F-4D97-AF65-F5344CB8AC3E}">
        <p14:creationId xmlns:p14="http://schemas.microsoft.com/office/powerpoint/2010/main" val="8162666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Marcador de imagen de diapositiva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2163" name="Marcador de notas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ES" smtClean="0">
              <a:ea typeface="MS PGothic" pitchFamily="34" charset="-128"/>
            </a:endParaRPr>
          </a:p>
        </p:txBody>
      </p:sp>
      <p:sp>
        <p:nvSpPr>
          <p:cNvPr id="6148" name="Marcador de número de diapositiva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E65B44F-91AE-4B3F-91DF-75381C27DDC8}" type="slidenum">
              <a:rPr lang="es-ES" smtClean="0"/>
              <a:pPr fontAlgn="base">
                <a:spcBef>
                  <a:spcPct val="0"/>
                </a:spcBef>
                <a:spcAft>
                  <a:spcPct val="0"/>
                </a:spcAft>
                <a:defRPr/>
              </a:pPr>
              <a:t>25</a:t>
            </a:fld>
            <a:endParaRPr lang="es-ES" dirty="0" smtClean="0"/>
          </a:p>
        </p:txBody>
      </p:sp>
    </p:spTree>
    <p:extLst>
      <p:ext uri="{BB962C8B-B14F-4D97-AF65-F5344CB8AC3E}">
        <p14:creationId xmlns:p14="http://schemas.microsoft.com/office/powerpoint/2010/main" val="16926506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Marcador de imagen de diapositiva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3187" name="Marcador de notas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ES" smtClean="0">
              <a:ea typeface="MS PGothic" pitchFamily="34" charset="-128"/>
            </a:endParaRPr>
          </a:p>
        </p:txBody>
      </p:sp>
      <p:sp>
        <p:nvSpPr>
          <p:cNvPr id="6148" name="Marcador de número de diapositiva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6D7D5AC-E82A-4B01-8E17-9F1FA6D5600F}" type="slidenum">
              <a:rPr lang="es-ES" smtClean="0"/>
              <a:pPr fontAlgn="base">
                <a:spcBef>
                  <a:spcPct val="0"/>
                </a:spcBef>
                <a:spcAft>
                  <a:spcPct val="0"/>
                </a:spcAft>
                <a:defRPr/>
              </a:pPr>
              <a:t>32</a:t>
            </a:fld>
            <a:endParaRPr lang="es-ES" dirty="0" smtClean="0"/>
          </a:p>
        </p:txBody>
      </p:sp>
    </p:spTree>
    <p:extLst>
      <p:ext uri="{BB962C8B-B14F-4D97-AF65-F5344CB8AC3E}">
        <p14:creationId xmlns:p14="http://schemas.microsoft.com/office/powerpoint/2010/main" val="2740910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Marcador de imagen de diapositiva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3187" name="Marcador de notas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ES" smtClean="0">
              <a:ea typeface="MS PGothic" pitchFamily="34" charset="-128"/>
            </a:endParaRPr>
          </a:p>
        </p:txBody>
      </p:sp>
      <p:sp>
        <p:nvSpPr>
          <p:cNvPr id="6148" name="Marcador de número de diapositiva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6D7D5AC-E82A-4B01-8E17-9F1FA6D5600F}" type="slidenum">
              <a:rPr lang="es-ES" smtClean="0"/>
              <a:pPr fontAlgn="base">
                <a:spcBef>
                  <a:spcPct val="0"/>
                </a:spcBef>
                <a:spcAft>
                  <a:spcPct val="0"/>
                </a:spcAft>
                <a:defRPr/>
              </a:pPr>
              <a:t>33</a:t>
            </a:fld>
            <a:endParaRPr lang="es-ES" dirty="0" smtClean="0"/>
          </a:p>
        </p:txBody>
      </p:sp>
    </p:spTree>
    <p:extLst>
      <p:ext uri="{BB962C8B-B14F-4D97-AF65-F5344CB8AC3E}">
        <p14:creationId xmlns:p14="http://schemas.microsoft.com/office/powerpoint/2010/main" val="1245469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Marcador de imagen de diapositiva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3187" name="Marcador de notas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ES" smtClean="0">
              <a:ea typeface="MS PGothic" pitchFamily="34" charset="-128"/>
            </a:endParaRPr>
          </a:p>
        </p:txBody>
      </p:sp>
      <p:sp>
        <p:nvSpPr>
          <p:cNvPr id="6148" name="Marcador de número de diapositiva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6D7D5AC-E82A-4B01-8E17-9F1FA6D5600F}" type="slidenum">
              <a:rPr lang="es-ES" smtClean="0"/>
              <a:pPr fontAlgn="base">
                <a:spcBef>
                  <a:spcPct val="0"/>
                </a:spcBef>
                <a:spcAft>
                  <a:spcPct val="0"/>
                </a:spcAft>
                <a:defRPr/>
              </a:pPr>
              <a:t>34</a:t>
            </a:fld>
            <a:endParaRPr lang="es-ES" dirty="0" smtClean="0"/>
          </a:p>
        </p:txBody>
      </p:sp>
    </p:spTree>
    <p:extLst>
      <p:ext uri="{BB962C8B-B14F-4D97-AF65-F5344CB8AC3E}">
        <p14:creationId xmlns:p14="http://schemas.microsoft.com/office/powerpoint/2010/main" val="30186241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Marcador de imagen de diapositiva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3187" name="Marcador de notas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ES" smtClean="0">
              <a:ea typeface="MS PGothic" pitchFamily="34" charset="-128"/>
            </a:endParaRPr>
          </a:p>
        </p:txBody>
      </p:sp>
      <p:sp>
        <p:nvSpPr>
          <p:cNvPr id="6148" name="Marcador de número de diapositiva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6D7D5AC-E82A-4B01-8E17-9F1FA6D5600F}" type="slidenum">
              <a:rPr lang="es-ES" smtClean="0"/>
              <a:pPr fontAlgn="base">
                <a:spcBef>
                  <a:spcPct val="0"/>
                </a:spcBef>
                <a:spcAft>
                  <a:spcPct val="0"/>
                </a:spcAft>
                <a:defRPr/>
              </a:pPr>
              <a:t>38</a:t>
            </a:fld>
            <a:endParaRPr lang="es-ES" dirty="0" smtClean="0"/>
          </a:p>
        </p:txBody>
      </p:sp>
    </p:spTree>
    <p:extLst>
      <p:ext uri="{BB962C8B-B14F-4D97-AF65-F5344CB8AC3E}">
        <p14:creationId xmlns:p14="http://schemas.microsoft.com/office/powerpoint/2010/main" val="26422821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Marcador de imagen de diapositiva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3187" name="Marcador de notas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ES" smtClean="0">
              <a:ea typeface="MS PGothic" pitchFamily="34" charset="-128"/>
            </a:endParaRPr>
          </a:p>
        </p:txBody>
      </p:sp>
      <p:sp>
        <p:nvSpPr>
          <p:cNvPr id="6148" name="Marcador de número de diapositiva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6D7D5AC-E82A-4B01-8E17-9F1FA6D5600F}" type="slidenum">
              <a:rPr lang="es-ES" smtClean="0"/>
              <a:pPr fontAlgn="base">
                <a:spcBef>
                  <a:spcPct val="0"/>
                </a:spcBef>
                <a:spcAft>
                  <a:spcPct val="0"/>
                </a:spcAft>
                <a:defRPr/>
              </a:pPr>
              <a:t>39</a:t>
            </a:fld>
            <a:endParaRPr lang="es-ES" dirty="0" smtClean="0"/>
          </a:p>
        </p:txBody>
      </p:sp>
    </p:spTree>
    <p:extLst>
      <p:ext uri="{BB962C8B-B14F-4D97-AF65-F5344CB8AC3E}">
        <p14:creationId xmlns:p14="http://schemas.microsoft.com/office/powerpoint/2010/main" val="37616050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Marcador de imagen de diapositiva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3187" name="Marcador de notas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ES" smtClean="0">
              <a:ea typeface="MS PGothic" pitchFamily="34" charset="-128"/>
            </a:endParaRPr>
          </a:p>
        </p:txBody>
      </p:sp>
      <p:sp>
        <p:nvSpPr>
          <p:cNvPr id="6148" name="Marcador de número de diapositiva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6D7D5AC-E82A-4B01-8E17-9F1FA6D5600F}" type="slidenum">
              <a:rPr lang="es-ES" smtClean="0"/>
              <a:pPr fontAlgn="base">
                <a:spcBef>
                  <a:spcPct val="0"/>
                </a:spcBef>
                <a:spcAft>
                  <a:spcPct val="0"/>
                </a:spcAft>
                <a:defRPr/>
              </a:pPr>
              <a:t>40</a:t>
            </a:fld>
            <a:endParaRPr lang="es-ES" dirty="0" smtClean="0"/>
          </a:p>
        </p:txBody>
      </p:sp>
    </p:spTree>
    <p:extLst>
      <p:ext uri="{BB962C8B-B14F-4D97-AF65-F5344CB8AC3E}">
        <p14:creationId xmlns:p14="http://schemas.microsoft.com/office/powerpoint/2010/main" val="13852574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Marcador de imagen de diapositiva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3187" name="Marcador de notas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ES" smtClean="0">
              <a:ea typeface="MS PGothic" pitchFamily="34" charset="-128"/>
            </a:endParaRPr>
          </a:p>
        </p:txBody>
      </p:sp>
      <p:sp>
        <p:nvSpPr>
          <p:cNvPr id="6148" name="Marcador de número de diapositiva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6D7D5AC-E82A-4B01-8E17-9F1FA6D5600F}" type="slidenum">
              <a:rPr lang="es-ES" smtClean="0"/>
              <a:pPr fontAlgn="base">
                <a:spcBef>
                  <a:spcPct val="0"/>
                </a:spcBef>
                <a:spcAft>
                  <a:spcPct val="0"/>
                </a:spcAft>
                <a:defRPr/>
              </a:pPr>
              <a:t>41</a:t>
            </a:fld>
            <a:endParaRPr lang="es-ES" dirty="0" smtClean="0"/>
          </a:p>
        </p:txBody>
      </p:sp>
    </p:spTree>
    <p:extLst>
      <p:ext uri="{BB962C8B-B14F-4D97-AF65-F5344CB8AC3E}">
        <p14:creationId xmlns:p14="http://schemas.microsoft.com/office/powerpoint/2010/main" val="31929179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base" latinLnBrk="0" hangingPunct="1">
              <a:lnSpc>
                <a:spcPct val="100000"/>
              </a:lnSpc>
              <a:spcBef>
                <a:spcPct val="0"/>
              </a:spcBef>
              <a:spcAft>
                <a:spcPct val="0"/>
              </a:spcAft>
              <a:buClrTx/>
              <a:buSzTx/>
              <a:buFontTx/>
              <a:buNone/>
              <a:tabLst/>
              <a:defRPr/>
            </a:pPr>
            <a:fld id="{3B0B4B3B-132F-42F5-9ADB-FBD3597E2436}" type="slidenum">
              <a:rPr kumimoji="0" lang="en-US" sz="1200" b="0" i="0" u="none" strike="noStrike" kern="1200" cap="none" spc="0" normalizeH="0" baseline="0" noProof="0" smtClean="0">
                <a:ln>
                  <a:noFill/>
                </a:ln>
                <a:solidFill>
                  <a:prstClr val="black"/>
                </a:solidFill>
                <a:effectLst/>
                <a:uLnTx/>
                <a:uFillTx/>
                <a:latin typeface="Arial" charset="0"/>
                <a:ea typeface="ＭＳ Ｐゴシック" charset="-128"/>
                <a:cs typeface="+mn-cs"/>
              </a:rPr>
              <a:pPr marL="0" marR="0" lvl="0" indent="0" algn="r" defTabSz="457200" rtl="0" eaLnBrk="1" fontAlgn="base" latinLnBrk="0" hangingPunct="1">
                <a:lnSpc>
                  <a:spcPct val="100000"/>
                </a:lnSpc>
                <a:spcBef>
                  <a:spcPct val="0"/>
                </a:spcBef>
                <a:spcAft>
                  <a:spcPct val="0"/>
                </a:spcAft>
                <a:buClrTx/>
                <a:buSzTx/>
                <a:buFontTx/>
                <a:buNone/>
                <a:tabLst/>
                <a:defRPr/>
              </a:pPr>
              <a:t>50</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1515814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13315" name="2 Marcador de notas"/>
          <p:cNvSpPr>
            <a:spLocks noGrp="1"/>
          </p:cNvSpPr>
          <p:nvPr>
            <p:ph type="body" idx="1"/>
          </p:nvPr>
        </p:nvSpPr>
        <p:spPr>
          <a:noFill/>
          <a:ln/>
        </p:spPr>
        <p:txBody>
          <a:bodyPr/>
          <a:lstStyle/>
          <a:p>
            <a:r>
              <a:rPr lang="es-CO" smtClean="0">
                <a:ea typeface="ＭＳ Ｐゴシック" pitchFamily="32" charset="-128"/>
              </a:rPr>
              <a:t>con veinte mil médicos y agentes de la salud pública, sesenta y cuatro mil académicos y veinte mil voluntarios". Más de 1.800.000 niños en edad escolar formaron parte del comité de prueba.</a:t>
            </a:r>
            <a:r>
              <a:rPr lang="es-CO" baseline="30000" smtClean="0">
                <a:ea typeface="ＭＳ Ｐゴシック" pitchFamily="32" charset="-128"/>
                <a:hlinkClick r:id="" action="ppaction://hlinkfile"/>
              </a:rPr>
              <a:t>[2]</a:t>
            </a:r>
            <a:r>
              <a:rPr lang="es-CO" smtClean="0">
                <a:ea typeface="ＭＳ Ｐゴシック" pitchFamily="32" charset="-128"/>
              </a:rPr>
              <a:t> Cuando se hizo pública la noticia del éxito de la vacuna, el 12 de abril de 1955, Salk fue aclamado como un "trabajador milagroso" y el día "se convirtió casi en una fiesta nacional". Había llevado a cabo su tarea únicamente para desarrollar una vacuna segura y efectiva lo más rápido posible, sin interesarse en su beneficio personal. Cuando le preguntaron en una entrevista televisiva quién poseía la patente de la vacuna, Salk respondió: "No hay patente. ¿Se puede patentar el sol?"</a:t>
            </a:r>
          </a:p>
        </p:txBody>
      </p:sp>
      <p:sp>
        <p:nvSpPr>
          <p:cNvPr id="13316" name="3 Marcador de número de diapositiva"/>
          <p:cNvSpPr txBox="1">
            <a:spLocks noGrp="1"/>
          </p:cNvSpPr>
          <p:nvPr/>
        </p:nvSpPr>
        <p:spPr bwMode="auto">
          <a:xfrm>
            <a:off x="3919538" y="8758238"/>
            <a:ext cx="2997200" cy="460375"/>
          </a:xfrm>
          <a:prstGeom prst="rect">
            <a:avLst/>
          </a:prstGeom>
          <a:noFill/>
          <a:ln w="9525">
            <a:noFill/>
            <a:miter lim="800000"/>
            <a:headEnd/>
            <a:tailEnd/>
          </a:ln>
        </p:spPr>
        <p:txBody>
          <a:bodyPr lIns="92217" tIns="46109" rIns="92217" bIns="46109" anchor="b"/>
          <a:lstStyle/>
          <a:p>
            <a:pPr marL="0" marR="0" lvl="0" indent="0" algn="r" defTabSz="460375" rtl="0" eaLnBrk="1" fontAlgn="auto" latinLnBrk="0" hangingPunct="1">
              <a:lnSpc>
                <a:spcPct val="100000"/>
              </a:lnSpc>
              <a:spcBef>
                <a:spcPts val="0"/>
              </a:spcBef>
              <a:spcAft>
                <a:spcPts val="0"/>
              </a:spcAft>
              <a:buClrTx/>
              <a:buSzTx/>
              <a:buFontTx/>
              <a:buNone/>
              <a:tabLst/>
              <a:defRPr/>
            </a:pPr>
            <a:fld id="{43A8B359-CB5D-414C-8C01-BC0BB6B51C62}"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60375"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497187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10"/>
          </p:nvPr>
        </p:nvSpPr>
        <p:spPr/>
        <p:txBody>
          <a:bodyPr/>
          <a:lstStyle/>
          <a:p>
            <a:pPr>
              <a:defRPr/>
            </a:pPr>
            <a:fld id="{224291A0-11DC-46D2-9E38-FB743E4EBD4D}" type="slidenum">
              <a:rPr lang="es-CO" smtClean="0"/>
              <a:pPr>
                <a:defRPr/>
              </a:pPr>
              <a:t>57</a:t>
            </a:fld>
            <a:endParaRPr lang="es-CO"/>
          </a:p>
        </p:txBody>
      </p:sp>
    </p:spTree>
    <p:extLst>
      <p:ext uri="{BB962C8B-B14F-4D97-AF65-F5344CB8AC3E}">
        <p14:creationId xmlns:p14="http://schemas.microsoft.com/office/powerpoint/2010/main" val="14958814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a:spcAft>
                <a:spcPts val="0"/>
              </a:spcAft>
            </a:pPr>
            <a:endParaRPr lang="es-CO" sz="1000" dirty="0" smtClean="0">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10272435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xfrm>
            <a:off x="409575" y="696913"/>
            <a:ext cx="6189663" cy="3482975"/>
          </a:xfrm>
          <a:prstGeom prst="rect">
            <a:avLst/>
          </a:prstGeom>
          <a:noFill/>
          <a:ln>
            <a:solidFill>
              <a:srgbClr val="000000"/>
            </a:solidFill>
            <a:miter lim="800000"/>
            <a:headEnd/>
            <a:tailEnd/>
          </a:ln>
        </p:spPr>
      </p:sp>
      <p:sp>
        <p:nvSpPr>
          <p:cNvPr id="40963" name="Notes Placeholder 2"/>
          <p:cNvSpPr>
            <a:spLocks noGrp="1"/>
          </p:cNvSpPr>
          <p:nvPr>
            <p:ph type="body" idx="1"/>
          </p:nvPr>
        </p:nvSpPr>
        <p:spPr bwMode="auto">
          <a:noFill/>
        </p:spPr>
        <p:txBody>
          <a:bodyPr lIns="94058" tIns="47027" rIns="94058" bIns="47027"/>
          <a:lstStyle/>
          <a:p>
            <a:pPr defTabSz="930311"/>
            <a:endParaRPr lang="es-ES" smtClean="0">
              <a:ea typeface="ＭＳ Ｐゴシック" pitchFamily="32" charset="0"/>
              <a:cs typeface="ＭＳ Ｐゴシック" pitchFamily="32" charset="0"/>
            </a:endParaRPr>
          </a:p>
        </p:txBody>
      </p:sp>
      <p:sp>
        <p:nvSpPr>
          <p:cNvPr id="40964" name="Slide Number Placeholder 3"/>
          <p:cNvSpPr txBox="1">
            <a:spLocks noGrp="1"/>
          </p:cNvSpPr>
          <p:nvPr/>
        </p:nvSpPr>
        <p:spPr bwMode="auto">
          <a:xfrm>
            <a:off x="3962124" y="8821128"/>
            <a:ext cx="3033957" cy="460961"/>
          </a:xfrm>
          <a:prstGeom prst="rect">
            <a:avLst/>
          </a:prstGeom>
          <a:noFill/>
          <a:ln w="9525">
            <a:noFill/>
            <a:miter lim="800000"/>
            <a:headEnd/>
            <a:tailEnd/>
          </a:ln>
        </p:spPr>
        <p:txBody>
          <a:bodyPr lIns="94058" tIns="47027" rIns="94058" bIns="47027" anchor="b"/>
          <a:lstStyle/>
          <a:p>
            <a:pPr marL="0" marR="0" lvl="0" indent="0" algn="r" defTabSz="940001" rtl="0" eaLnBrk="1" fontAlgn="auto" latinLnBrk="0" hangingPunct="1">
              <a:lnSpc>
                <a:spcPct val="100000"/>
              </a:lnSpc>
              <a:spcBef>
                <a:spcPts val="0"/>
              </a:spcBef>
              <a:spcAft>
                <a:spcPts val="0"/>
              </a:spcAft>
              <a:buClrTx/>
              <a:buSzTx/>
              <a:buFontTx/>
              <a:buNone/>
              <a:tabLst/>
              <a:defRPr/>
            </a:pPr>
            <a:fld id="{5E3E5DBA-5EE9-43B6-B050-3A0DAAC1E48E}" type="slidenum">
              <a:rPr kumimoji="0" lang="en-US" sz="13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40001" rtl="0" eaLnBrk="1" fontAlgn="auto" latinLnBrk="0" hangingPunct="1">
                <a:lnSpc>
                  <a:spcPct val="100000"/>
                </a:lnSpc>
                <a:spcBef>
                  <a:spcPts val="0"/>
                </a:spcBef>
                <a:spcAft>
                  <a:spcPts val="0"/>
                </a:spcAft>
                <a:buClrTx/>
                <a:buSzTx/>
                <a:buFontTx/>
                <a:buNone/>
                <a:tabLst/>
                <a:defRPr/>
              </a:pPr>
              <a:t>9</a:t>
            </a:fld>
            <a:endParaRPr kumimoji="0" lang="en-US"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23294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_tradnl" dirty="0"/>
          </a:p>
        </p:txBody>
      </p:sp>
      <p:sp>
        <p:nvSpPr>
          <p:cNvPr id="4" name="Marcador de número de diapositiva 3"/>
          <p:cNvSpPr>
            <a:spLocks noGrp="1"/>
          </p:cNvSpPr>
          <p:nvPr>
            <p:ph type="sldNum" sz="quarter" idx="10"/>
          </p:nvPr>
        </p:nvSpPr>
        <p:spPr/>
        <p:txBody>
          <a:bodyPr/>
          <a:lstStyle/>
          <a:p>
            <a:pPr>
              <a:defRPr/>
            </a:pPr>
            <a:fld id="{B254687C-0F63-C543-8A00-A10F948442DF}" type="slidenum">
              <a:rPr lang="en-US" smtClean="0"/>
              <a:pPr>
                <a:defRPr/>
              </a:pPr>
              <a:t>10</a:t>
            </a:fld>
            <a:endParaRPr lang="en-US" dirty="0"/>
          </a:p>
        </p:txBody>
      </p:sp>
    </p:spTree>
    <p:extLst>
      <p:ext uri="{BB962C8B-B14F-4D97-AF65-F5344CB8AC3E}">
        <p14:creationId xmlns:p14="http://schemas.microsoft.com/office/powerpoint/2010/main" val="8566205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4813" y="696913"/>
            <a:ext cx="6188075" cy="3481387"/>
          </a:xfrm>
        </p:spPr>
      </p:sp>
      <p:sp>
        <p:nvSpPr>
          <p:cNvPr id="3" name="Notes Placeholder 2"/>
          <p:cNvSpPr>
            <a:spLocks noGrp="1"/>
          </p:cNvSpPr>
          <p:nvPr>
            <p:ph type="body" idx="1"/>
          </p:nvPr>
        </p:nvSpPr>
        <p:spPr/>
        <p:txBody>
          <a:bodyPr/>
          <a:lstStyle/>
          <a:p>
            <a:r>
              <a:rPr lang="en-US" i="1" dirty="0"/>
              <a:t>A </a:t>
            </a:r>
            <a:r>
              <a:rPr lang="en-US" i="1" dirty="0" err="1"/>
              <a:t>medida</a:t>
            </a:r>
            <a:r>
              <a:rPr lang="en-US" i="1" dirty="0"/>
              <a:t> </a:t>
            </a:r>
            <a:r>
              <a:rPr lang="en-US" i="1" dirty="0" err="1"/>
              <a:t>que</a:t>
            </a:r>
            <a:r>
              <a:rPr lang="en-US" i="1" dirty="0"/>
              <a:t> se </a:t>
            </a:r>
            <a:r>
              <a:rPr lang="en-US" i="1" dirty="0" err="1"/>
              <a:t>avance</a:t>
            </a:r>
            <a:r>
              <a:rPr lang="en-US" i="1" dirty="0"/>
              <a:t> en la </a:t>
            </a:r>
            <a:r>
              <a:rPr lang="en-US" i="1" dirty="0" err="1"/>
              <a:t>presentación</a:t>
            </a:r>
            <a:r>
              <a:rPr lang="en-US" i="1" dirty="0"/>
              <a:t>, </a:t>
            </a:r>
            <a:r>
              <a:rPr lang="en-US" i="1" dirty="0" err="1"/>
              <a:t>aparecerá</a:t>
            </a:r>
            <a:r>
              <a:rPr lang="en-US" i="1" dirty="0"/>
              <a:t> </a:t>
            </a:r>
            <a:r>
              <a:rPr lang="en-US" i="1" dirty="0" err="1"/>
              <a:t>cada</a:t>
            </a:r>
            <a:r>
              <a:rPr lang="en-US" i="1" dirty="0"/>
              <a:t> </a:t>
            </a:r>
            <a:r>
              <a:rPr lang="en-US" i="1" dirty="0" err="1"/>
              <a:t>uno</a:t>
            </a:r>
            <a:r>
              <a:rPr lang="en-US" i="1" dirty="0"/>
              <a:t> de los 10 </a:t>
            </a:r>
            <a:r>
              <a:rPr lang="en-US" i="1" dirty="0" err="1"/>
              <a:t>principios</a:t>
            </a:r>
            <a:r>
              <a:rPr lang="en-US" i="1" dirty="0"/>
              <a:t> del </a:t>
            </a:r>
            <a:r>
              <a:rPr lang="en-US" i="1" dirty="0" err="1"/>
              <a:t>marco</a:t>
            </a:r>
            <a:r>
              <a:rPr lang="en-US" i="1" dirty="0"/>
              <a:t>.</a:t>
            </a:r>
          </a:p>
          <a:p>
            <a:endParaRPr lang="en-US" i="1" dirty="0"/>
          </a:p>
          <a:p>
            <a:r>
              <a:rPr lang="en-US" i="1" dirty="0"/>
              <a:t>1- </a:t>
            </a:r>
            <a:r>
              <a:rPr lang="en-US" i="1" dirty="0" err="1"/>
              <a:t>Territorialización</a:t>
            </a:r>
            <a:r>
              <a:rPr lang="en-US" i="1" dirty="0"/>
              <a:t> del </a:t>
            </a:r>
            <a:r>
              <a:rPr lang="en-US" i="1" dirty="0" err="1"/>
              <a:t>modelo</a:t>
            </a:r>
            <a:endParaRPr lang="en-US" i="1" dirty="0"/>
          </a:p>
          <a:p>
            <a:r>
              <a:rPr lang="en-US" i="1" dirty="0"/>
              <a:t>2- </a:t>
            </a:r>
            <a:r>
              <a:rPr lang="en-US" i="1" dirty="0" err="1"/>
              <a:t>Intervenciones</a:t>
            </a:r>
            <a:r>
              <a:rPr lang="en-US" i="1" dirty="0"/>
              <a:t> </a:t>
            </a:r>
            <a:r>
              <a:rPr lang="en-US" i="1" dirty="0" err="1"/>
              <a:t>por</a:t>
            </a:r>
            <a:r>
              <a:rPr lang="en-US" i="1" dirty="0"/>
              <a:t> </a:t>
            </a:r>
            <a:r>
              <a:rPr lang="en-US" i="1" dirty="0" err="1"/>
              <a:t>entornos</a:t>
            </a:r>
            <a:endParaRPr lang="en-US" i="1" dirty="0"/>
          </a:p>
          <a:p>
            <a:r>
              <a:rPr lang="en-US" i="1" dirty="0"/>
              <a:t>3- </a:t>
            </a:r>
            <a:r>
              <a:rPr lang="en-US" i="1" dirty="0" err="1"/>
              <a:t>Grupos</a:t>
            </a:r>
            <a:r>
              <a:rPr lang="en-US" i="1" dirty="0"/>
              <a:t> </a:t>
            </a:r>
            <a:r>
              <a:rPr lang="en-US" i="1" dirty="0" err="1"/>
              <a:t>poblacionales</a:t>
            </a:r>
            <a:r>
              <a:rPr lang="en-US" i="1" dirty="0"/>
              <a:t> y </a:t>
            </a:r>
            <a:r>
              <a:rPr lang="en-US" i="1" dirty="0" err="1"/>
              <a:t>grupos</a:t>
            </a:r>
            <a:r>
              <a:rPr lang="en-US" i="1" dirty="0"/>
              <a:t> de </a:t>
            </a:r>
            <a:r>
              <a:rPr lang="en-US" i="1" dirty="0" err="1"/>
              <a:t>riesgo</a:t>
            </a:r>
            <a:endParaRPr lang="en-US" i="1" dirty="0"/>
          </a:p>
          <a:p>
            <a:r>
              <a:rPr lang="en-US" i="1" dirty="0"/>
              <a:t>4- </a:t>
            </a:r>
            <a:r>
              <a:rPr lang="en-US" i="1" dirty="0" err="1"/>
              <a:t>Implementación</a:t>
            </a:r>
            <a:r>
              <a:rPr lang="en-US" i="1" dirty="0"/>
              <a:t> de </a:t>
            </a:r>
            <a:r>
              <a:rPr lang="en-US" i="1" dirty="0" err="1"/>
              <a:t>rutas</a:t>
            </a:r>
            <a:r>
              <a:rPr lang="en-US" i="1" dirty="0"/>
              <a:t> PIC-POS</a:t>
            </a:r>
          </a:p>
          <a:p>
            <a:r>
              <a:rPr lang="en-US" i="1" dirty="0"/>
              <a:t>5- </a:t>
            </a:r>
            <a:r>
              <a:rPr lang="en-US" i="1" dirty="0" err="1"/>
              <a:t>Fortalecimiento</a:t>
            </a:r>
            <a:r>
              <a:rPr lang="en-US" i="1" dirty="0"/>
              <a:t> del </a:t>
            </a:r>
            <a:r>
              <a:rPr lang="en-US" i="1" dirty="0" err="1"/>
              <a:t>prestador</a:t>
            </a:r>
            <a:r>
              <a:rPr lang="en-US" i="1" dirty="0"/>
              <a:t> </a:t>
            </a:r>
            <a:r>
              <a:rPr lang="en-US" i="1" dirty="0" err="1"/>
              <a:t>primario</a:t>
            </a:r>
            <a:endParaRPr lang="en-US" i="1" dirty="0"/>
          </a:p>
          <a:p>
            <a:r>
              <a:rPr lang="en-US" i="1" dirty="0"/>
              <a:t>6- </a:t>
            </a:r>
            <a:r>
              <a:rPr lang="en-US" i="1" dirty="0" err="1"/>
              <a:t>Operaciones</a:t>
            </a:r>
            <a:r>
              <a:rPr lang="en-US" i="1" dirty="0"/>
              <a:t> de </a:t>
            </a:r>
            <a:r>
              <a:rPr lang="en-US" i="1" dirty="0" err="1"/>
              <a:t>redes</a:t>
            </a:r>
            <a:r>
              <a:rPr lang="en-US" i="1" dirty="0"/>
              <a:t> </a:t>
            </a:r>
            <a:r>
              <a:rPr lang="en-US" i="1" dirty="0" err="1"/>
              <a:t>integradas</a:t>
            </a:r>
            <a:r>
              <a:rPr lang="en-US" i="1" dirty="0"/>
              <a:t> de </a:t>
            </a:r>
            <a:r>
              <a:rPr lang="en-US" i="1" dirty="0" err="1"/>
              <a:t>servicios</a:t>
            </a:r>
            <a:endParaRPr lang="en-US" i="1" dirty="0"/>
          </a:p>
          <a:p>
            <a:pPr defTabSz="456457">
              <a:defRPr/>
            </a:pPr>
            <a:r>
              <a:rPr lang="en-US" i="1" dirty="0"/>
              <a:t>7- </a:t>
            </a:r>
            <a:r>
              <a:rPr lang="es-CO" b="0" i="1" dirty="0" smtClean="0">
                <a:latin typeface="Verdana"/>
                <a:ea typeface="ＭＳ Ｐゴシック" charset="0"/>
                <a:cs typeface="Verdana"/>
              </a:rPr>
              <a:t>Gestión del riesgo en salud desde el asegurador</a:t>
            </a:r>
            <a:endParaRPr lang="en-US" b="0" i="1" dirty="0" smtClean="0">
              <a:latin typeface="Verdana"/>
              <a:cs typeface="Verdana"/>
            </a:endParaRPr>
          </a:p>
          <a:p>
            <a:pPr algn="l"/>
            <a:r>
              <a:rPr lang="en-US" i="1" dirty="0"/>
              <a:t>8- </a:t>
            </a:r>
            <a:r>
              <a:rPr lang="en-US" i="1" dirty="0" err="1"/>
              <a:t>Alineación</a:t>
            </a:r>
            <a:r>
              <a:rPr lang="en-US" i="1" dirty="0"/>
              <a:t> del </a:t>
            </a:r>
            <a:r>
              <a:rPr lang="en-US" i="1" dirty="0" err="1"/>
              <a:t>sistema</a:t>
            </a:r>
            <a:r>
              <a:rPr lang="en-US" i="1" dirty="0"/>
              <a:t> de </a:t>
            </a:r>
            <a:r>
              <a:rPr lang="en-US" i="1" dirty="0" err="1"/>
              <a:t>incentivos</a:t>
            </a:r>
            <a:endParaRPr lang="en-US" i="1" dirty="0"/>
          </a:p>
          <a:p>
            <a:pPr algn="l"/>
            <a:r>
              <a:rPr lang="en-US" i="1" dirty="0"/>
              <a:t>9- </a:t>
            </a:r>
            <a:r>
              <a:rPr lang="es-CO" b="0" i="1" dirty="0" smtClean="0">
                <a:latin typeface="Verdana"/>
                <a:ea typeface="ＭＳ Ｐゴシック" charset="0"/>
                <a:cs typeface="Verdana"/>
              </a:rPr>
              <a:t>Adecuación de requerimientos y procesos de información SISPRO</a:t>
            </a:r>
          </a:p>
          <a:p>
            <a:pPr algn="l"/>
            <a:r>
              <a:rPr lang="es-CO" b="0" i="1" dirty="0" smtClean="0">
                <a:latin typeface="Verdana"/>
                <a:ea typeface="ＭＳ Ｐゴシック" charset="0"/>
                <a:cs typeface="Verdana"/>
              </a:rPr>
              <a:t>10- Redefinición del modelo de planeación, seguimiento</a:t>
            </a:r>
            <a:r>
              <a:rPr lang="es-CO" b="0" i="1" baseline="0" dirty="0" smtClean="0">
                <a:latin typeface="Verdana"/>
                <a:ea typeface="ＭＳ Ｐゴシック" charset="0"/>
                <a:cs typeface="Verdana"/>
              </a:rPr>
              <a:t> y evaluación</a:t>
            </a:r>
            <a:endParaRPr lang="en-US" b="0" i="1" dirty="0" smtClean="0">
              <a:latin typeface="Verdana"/>
              <a:cs typeface="Verdana"/>
            </a:endParaRPr>
          </a:p>
          <a:p>
            <a:endParaRPr lang="en-US" i="1" dirty="0"/>
          </a:p>
        </p:txBody>
      </p:sp>
      <p:sp>
        <p:nvSpPr>
          <p:cNvPr id="4" name="Slide Number Placeholder 3"/>
          <p:cNvSpPr>
            <a:spLocks noGrp="1"/>
          </p:cNvSpPr>
          <p:nvPr>
            <p:ph type="sldNum" sz="quarter" idx="10"/>
          </p:nvPr>
        </p:nvSpPr>
        <p:spPr/>
        <p:txBody>
          <a:bodyPr/>
          <a:lstStyle/>
          <a:p>
            <a:fld id="{12EE9E26-B685-C243-AB60-BB0B00359EFA}" type="slidenum">
              <a:rPr lang="es-ES" smtClean="0">
                <a:solidFill>
                  <a:prstClr val="black"/>
                </a:solidFill>
              </a:rPr>
              <a:pPr/>
              <a:t>12</a:t>
            </a:fld>
            <a:endParaRPr lang="es-ES">
              <a:solidFill>
                <a:prstClr val="black"/>
              </a:solidFill>
            </a:endParaRPr>
          </a:p>
        </p:txBody>
      </p:sp>
    </p:spTree>
    <p:extLst>
      <p:ext uri="{BB962C8B-B14F-4D97-AF65-F5344CB8AC3E}">
        <p14:creationId xmlns:p14="http://schemas.microsoft.com/office/powerpoint/2010/main" val="12965077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Shape 36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69" name="Shape 369"/>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370" name="Shape 370"/>
          <p:cNvSpPr txBox="1">
            <a:spLocks noGrp="1"/>
          </p:cNvSpPr>
          <p:nvPr>
            <p:ph type="sldNum" idx="12"/>
          </p:nvPr>
        </p:nvSpPr>
        <p:spPr>
          <a:xfrm>
            <a:off x="3884612" y="8685213"/>
            <a:ext cx="2971800" cy="458700"/>
          </a:xfrm>
          <a:prstGeom prst="rect">
            <a:avLst/>
          </a:prstGeom>
        </p:spPr>
        <p:txBody>
          <a:bodyPr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s-E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s-E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675876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Shape 36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69" name="Shape 369"/>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370" name="Shape 370"/>
          <p:cNvSpPr txBox="1">
            <a:spLocks noGrp="1"/>
          </p:cNvSpPr>
          <p:nvPr>
            <p:ph type="sldNum" idx="12"/>
          </p:nvPr>
        </p:nvSpPr>
        <p:spPr>
          <a:xfrm>
            <a:off x="3884612" y="8685213"/>
            <a:ext cx="2971800" cy="458700"/>
          </a:xfrm>
          <a:prstGeom prst="rect">
            <a:avLst/>
          </a:prstGeom>
        </p:spPr>
        <p:txBody>
          <a:bodyPr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s-E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s-E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735907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Shape 43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35" name="Shape 435"/>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a:p>
        </p:txBody>
      </p:sp>
      <p:sp>
        <p:nvSpPr>
          <p:cNvPr id="436" name="Shape 436"/>
          <p:cNvSpPr txBox="1">
            <a:spLocks noGrp="1"/>
          </p:cNvSpPr>
          <p:nvPr>
            <p:ph type="sldNum" idx="12"/>
          </p:nvPr>
        </p:nvSpPr>
        <p:spPr>
          <a:xfrm>
            <a:off x="3884612" y="8685213"/>
            <a:ext cx="2971800" cy="458700"/>
          </a:xfrm>
          <a:prstGeom prst="rect">
            <a:avLst/>
          </a:prstGeom>
        </p:spPr>
        <p:txBody>
          <a:bodyPr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s-E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s-E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754993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8.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jpeg"/><Relationship Id="rId1" Type="http://schemas.openxmlformats.org/officeDocument/2006/relationships/slideMaster" Target="../slideMasters/slideMaster8.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9.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9.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914400" y="2130426"/>
            <a:ext cx="10363200" cy="1470025"/>
          </a:xfrm>
        </p:spPr>
        <p:txBody>
          <a:bodyPr/>
          <a:lstStyle/>
          <a:p>
            <a:r>
              <a:rPr lang="es-ES" smtClean="0"/>
              <a:t>Haga clic para modificar el estilo de título del patrón</a:t>
            </a:r>
            <a:endParaRPr lang="es-CO"/>
          </a:p>
        </p:txBody>
      </p:sp>
      <p:sp>
        <p:nvSpPr>
          <p:cNvPr id="3" name="2 Subtítulo"/>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CO"/>
          </a:p>
        </p:txBody>
      </p:sp>
      <p:sp>
        <p:nvSpPr>
          <p:cNvPr id="4" name="3 Marcador de fecha"/>
          <p:cNvSpPr>
            <a:spLocks noGrp="1"/>
          </p:cNvSpPr>
          <p:nvPr>
            <p:ph type="dt" sz="half" idx="10"/>
          </p:nvPr>
        </p:nvSpPr>
        <p:spPr/>
        <p:txBody>
          <a:bodyPr/>
          <a:lstStyle>
            <a:lvl1pPr>
              <a:defRPr/>
            </a:lvl1pPr>
          </a:lstStyle>
          <a:p>
            <a:pPr>
              <a:defRPr/>
            </a:pPr>
            <a:fld id="{5717471B-837D-449F-AFC0-37F785CC6BA6}" type="datetimeFigureOut">
              <a:rPr lang="es-CO"/>
              <a:pPr>
                <a:defRPr/>
              </a:pPr>
              <a:t>2018/12/18</a:t>
            </a:fld>
            <a:endParaRPr lang="es-CO"/>
          </a:p>
        </p:txBody>
      </p:sp>
      <p:sp>
        <p:nvSpPr>
          <p:cNvPr id="5" name="4 Marcador de pie de página"/>
          <p:cNvSpPr>
            <a:spLocks noGrp="1"/>
          </p:cNvSpPr>
          <p:nvPr>
            <p:ph type="ftr" sz="quarter" idx="11"/>
          </p:nvPr>
        </p:nvSpPr>
        <p:spPr/>
        <p:txBody>
          <a:bodyPr/>
          <a:lstStyle>
            <a:lvl1pPr>
              <a:defRPr/>
            </a:lvl1pPr>
          </a:lstStyle>
          <a:p>
            <a:pPr>
              <a:defRPr/>
            </a:pPr>
            <a:endParaRPr lang="es-CO"/>
          </a:p>
        </p:txBody>
      </p:sp>
      <p:sp>
        <p:nvSpPr>
          <p:cNvPr id="6" name="5 Marcador de número de diapositiva"/>
          <p:cNvSpPr>
            <a:spLocks noGrp="1"/>
          </p:cNvSpPr>
          <p:nvPr>
            <p:ph type="sldNum" sz="quarter" idx="12"/>
          </p:nvPr>
        </p:nvSpPr>
        <p:spPr/>
        <p:txBody>
          <a:bodyPr/>
          <a:lstStyle>
            <a:lvl1pPr>
              <a:defRPr/>
            </a:lvl1pPr>
          </a:lstStyle>
          <a:p>
            <a:pPr>
              <a:defRPr/>
            </a:pPr>
            <a:fld id="{6ABAE10B-CE78-42CE-8042-9260E545DD46}" type="slidenum">
              <a:rPr lang="es-CO"/>
              <a:pPr>
                <a:defRPr/>
              </a:pPr>
              <a:t>‹Nº›</a:t>
            </a:fld>
            <a:endParaRPr lang="es-CO"/>
          </a:p>
        </p:txBody>
      </p:sp>
    </p:spTree>
    <p:extLst>
      <p:ext uri="{BB962C8B-B14F-4D97-AF65-F5344CB8AC3E}">
        <p14:creationId xmlns:p14="http://schemas.microsoft.com/office/powerpoint/2010/main" val="23049134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p:txBody>
          <a:bodyPr/>
          <a:lstStyle>
            <a:lvl1pPr>
              <a:defRPr/>
            </a:lvl1pPr>
          </a:lstStyle>
          <a:p>
            <a:pPr>
              <a:defRPr/>
            </a:pPr>
            <a:fld id="{71AF8AA8-D554-49A0-B485-FC61E3FFDDAD}" type="datetimeFigureOut">
              <a:rPr lang="es-CO"/>
              <a:pPr>
                <a:defRPr/>
              </a:pPr>
              <a:t>2018/12/18</a:t>
            </a:fld>
            <a:endParaRPr lang="es-CO"/>
          </a:p>
        </p:txBody>
      </p:sp>
      <p:sp>
        <p:nvSpPr>
          <p:cNvPr id="5" name="4 Marcador de pie de página"/>
          <p:cNvSpPr>
            <a:spLocks noGrp="1"/>
          </p:cNvSpPr>
          <p:nvPr>
            <p:ph type="ftr" sz="quarter" idx="11"/>
          </p:nvPr>
        </p:nvSpPr>
        <p:spPr/>
        <p:txBody>
          <a:bodyPr/>
          <a:lstStyle>
            <a:lvl1pPr>
              <a:defRPr/>
            </a:lvl1pPr>
          </a:lstStyle>
          <a:p>
            <a:pPr>
              <a:defRPr/>
            </a:pPr>
            <a:endParaRPr lang="es-CO"/>
          </a:p>
        </p:txBody>
      </p:sp>
      <p:sp>
        <p:nvSpPr>
          <p:cNvPr id="6" name="5 Marcador de número de diapositiva"/>
          <p:cNvSpPr>
            <a:spLocks noGrp="1"/>
          </p:cNvSpPr>
          <p:nvPr>
            <p:ph type="sldNum" sz="quarter" idx="12"/>
          </p:nvPr>
        </p:nvSpPr>
        <p:spPr/>
        <p:txBody>
          <a:bodyPr/>
          <a:lstStyle>
            <a:lvl1pPr>
              <a:defRPr/>
            </a:lvl1pPr>
          </a:lstStyle>
          <a:p>
            <a:pPr>
              <a:defRPr/>
            </a:pPr>
            <a:fld id="{15129F14-F56F-4706-9CA9-64D16C9A94CF}" type="slidenum">
              <a:rPr lang="es-CO"/>
              <a:pPr>
                <a:defRPr/>
              </a:pPr>
              <a:t>‹Nº›</a:t>
            </a:fld>
            <a:endParaRPr lang="es-CO"/>
          </a:p>
        </p:txBody>
      </p:sp>
    </p:spTree>
    <p:extLst>
      <p:ext uri="{BB962C8B-B14F-4D97-AF65-F5344CB8AC3E}">
        <p14:creationId xmlns:p14="http://schemas.microsoft.com/office/powerpoint/2010/main" val="224212913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a:prstGeom prst="rect">
            <a:avLst/>
          </a:prstGeom>
        </p:spPr>
        <p:txBody>
          <a:bodyPr anchor="b"/>
          <a:lstStyle>
            <a:lvl1pPr>
              <a:defRPr sz="6000"/>
            </a:lvl1pPr>
          </a:lstStyle>
          <a:p>
            <a:r>
              <a:rPr lang="es-ES" smtClean="0"/>
              <a:t>Haga clic para modificar el estilo de título del patrón</a:t>
            </a:r>
            <a:endParaRPr lang="es-CO"/>
          </a:p>
        </p:txBody>
      </p:sp>
      <p:sp>
        <p:nvSpPr>
          <p:cNvPr id="3" name="Marcador de texto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Haga clic para modificar el estilo de texto del patrón</a:t>
            </a:r>
          </a:p>
        </p:txBody>
      </p:sp>
      <p:sp>
        <p:nvSpPr>
          <p:cNvPr id="4" name="Marcador de fecha 3"/>
          <p:cNvSpPr>
            <a:spLocks noGrp="1"/>
          </p:cNvSpPr>
          <p:nvPr>
            <p:ph type="dt" sz="half" idx="10"/>
          </p:nvPr>
        </p:nvSpPr>
        <p:spPr>
          <a:xfrm>
            <a:off x="838200" y="6356350"/>
            <a:ext cx="2743200" cy="365125"/>
          </a:xfrm>
          <a:prstGeom prst="rect">
            <a:avLst/>
          </a:prstGeom>
        </p:spPr>
        <p:txBody>
          <a:bodyPr/>
          <a:lstStyle/>
          <a:p>
            <a:fld id="{EECAB972-1E5E-486A-9AF6-C61CE69E5838}" type="datetimeFigureOut">
              <a:rPr lang="es-CO">
                <a:solidFill>
                  <a:prstClr val="black"/>
                </a:solidFill>
              </a:rPr>
              <a:pPr/>
              <a:t>2018/12/18</a:t>
            </a:fld>
            <a:endParaRPr lang="es-CO">
              <a:solidFill>
                <a:prstClr val="black"/>
              </a:solidFill>
            </a:endParaRPr>
          </a:p>
        </p:txBody>
      </p:sp>
      <p:sp>
        <p:nvSpPr>
          <p:cNvPr id="5" name="Marcador de pie de página 4"/>
          <p:cNvSpPr>
            <a:spLocks noGrp="1"/>
          </p:cNvSpPr>
          <p:nvPr>
            <p:ph type="ftr" sz="quarter" idx="11"/>
          </p:nvPr>
        </p:nvSpPr>
        <p:spPr>
          <a:xfrm>
            <a:off x="4038600" y="6356350"/>
            <a:ext cx="4114800" cy="365125"/>
          </a:xfrm>
          <a:prstGeom prst="rect">
            <a:avLst/>
          </a:prstGeom>
        </p:spPr>
        <p:txBody>
          <a:bodyPr/>
          <a:lstStyle/>
          <a:p>
            <a:endParaRPr lang="es-CO">
              <a:solidFill>
                <a:prstClr val="black"/>
              </a:solidFill>
            </a:endParaRPr>
          </a:p>
        </p:txBody>
      </p:sp>
      <p:sp>
        <p:nvSpPr>
          <p:cNvPr id="6" name="Marcador de número de diapositiva 5"/>
          <p:cNvSpPr>
            <a:spLocks noGrp="1"/>
          </p:cNvSpPr>
          <p:nvPr>
            <p:ph type="sldNum" sz="quarter" idx="12"/>
          </p:nvPr>
        </p:nvSpPr>
        <p:spPr>
          <a:xfrm>
            <a:off x="8610600" y="6356350"/>
            <a:ext cx="2743200" cy="365125"/>
          </a:xfrm>
          <a:prstGeom prst="rect">
            <a:avLst/>
          </a:prstGeom>
        </p:spPr>
        <p:txBody>
          <a:bodyPr/>
          <a:lstStyle/>
          <a:p>
            <a:fld id="{814A5BC2-A03D-4A69-9572-3F844015B73A}" type="slidenum">
              <a:rPr lang="es-CO">
                <a:solidFill>
                  <a:prstClr val="black"/>
                </a:solidFill>
              </a:rPr>
              <a:pPr/>
              <a:t>‹Nº›</a:t>
            </a:fld>
            <a:endParaRPr lang="es-CO">
              <a:solidFill>
                <a:prstClr val="black"/>
              </a:solidFill>
            </a:endParaRPr>
          </a:p>
        </p:txBody>
      </p:sp>
    </p:spTree>
    <p:extLst>
      <p:ext uri="{BB962C8B-B14F-4D97-AF65-F5344CB8AC3E}">
        <p14:creationId xmlns:p14="http://schemas.microsoft.com/office/powerpoint/2010/main" val="171753075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a:xfrm>
            <a:off x="838200" y="365125"/>
            <a:ext cx="10515600" cy="1325563"/>
          </a:xfrm>
          <a:prstGeom prst="rect">
            <a:avLst/>
          </a:prstGeom>
        </p:spPr>
        <p:txBody>
          <a:bodyPr/>
          <a:lstStyle/>
          <a:p>
            <a:r>
              <a:rPr lang="es-ES" smtClean="0"/>
              <a:t>Haga clic para modificar el estilo de título del patrón</a:t>
            </a:r>
            <a:endParaRPr lang="es-CO"/>
          </a:p>
        </p:txBody>
      </p:sp>
      <p:sp>
        <p:nvSpPr>
          <p:cNvPr id="3" name="Marcador de contenido 2"/>
          <p:cNvSpPr>
            <a:spLocks noGrp="1"/>
          </p:cNvSpPr>
          <p:nvPr>
            <p:ph sz="half" idx="1"/>
          </p:nvPr>
        </p:nvSpPr>
        <p:spPr>
          <a:xfrm>
            <a:off x="838200" y="1825625"/>
            <a:ext cx="5181600" cy="4351338"/>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contenido 3"/>
          <p:cNvSpPr>
            <a:spLocks noGrp="1"/>
          </p:cNvSpPr>
          <p:nvPr>
            <p:ph sz="half" idx="2"/>
          </p:nvPr>
        </p:nvSpPr>
        <p:spPr>
          <a:xfrm>
            <a:off x="6172200" y="1825625"/>
            <a:ext cx="5181600" cy="4351338"/>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Marcador de fecha 4"/>
          <p:cNvSpPr>
            <a:spLocks noGrp="1"/>
          </p:cNvSpPr>
          <p:nvPr>
            <p:ph type="dt" sz="half" idx="10"/>
          </p:nvPr>
        </p:nvSpPr>
        <p:spPr>
          <a:xfrm>
            <a:off x="838200" y="6356350"/>
            <a:ext cx="2743200" cy="365125"/>
          </a:xfrm>
          <a:prstGeom prst="rect">
            <a:avLst/>
          </a:prstGeom>
        </p:spPr>
        <p:txBody>
          <a:bodyPr/>
          <a:lstStyle/>
          <a:p>
            <a:fld id="{EECAB972-1E5E-486A-9AF6-C61CE69E5838}" type="datetimeFigureOut">
              <a:rPr lang="es-CO">
                <a:solidFill>
                  <a:prstClr val="black"/>
                </a:solidFill>
              </a:rPr>
              <a:pPr/>
              <a:t>2018/12/18</a:t>
            </a:fld>
            <a:endParaRPr lang="es-CO">
              <a:solidFill>
                <a:prstClr val="black"/>
              </a:solidFill>
            </a:endParaRPr>
          </a:p>
        </p:txBody>
      </p:sp>
      <p:sp>
        <p:nvSpPr>
          <p:cNvPr id="6" name="Marcador de pie de página 5"/>
          <p:cNvSpPr>
            <a:spLocks noGrp="1"/>
          </p:cNvSpPr>
          <p:nvPr>
            <p:ph type="ftr" sz="quarter" idx="11"/>
          </p:nvPr>
        </p:nvSpPr>
        <p:spPr>
          <a:xfrm>
            <a:off x="4038600" y="6356350"/>
            <a:ext cx="4114800" cy="365125"/>
          </a:xfrm>
          <a:prstGeom prst="rect">
            <a:avLst/>
          </a:prstGeom>
        </p:spPr>
        <p:txBody>
          <a:bodyPr/>
          <a:lstStyle/>
          <a:p>
            <a:endParaRPr lang="es-CO">
              <a:solidFill>
                <a:prstClr val="black"/>
              </a:solidFill>
            </a:endParaRPr>
          </a:p>
        </p:txBody>
      </p:sp>
      <p:sp>
        <p:nvSpPr>
          <p:cNvPr id="7" name="Marcador de número de diapositiva 6"/>
          <p:cNvSpPr>
            <a:spLocks noGrp="1"/>
          </p:cNvSpPr>
          <p:nvPr>
            <p:ph type="sldNum" sz="quarter" idx="12"/>
          </p:nvPr>
        </p:nvSpPr>
        <p:spPr>
          <a:xfrm>
            <a:off x="8610600" y="6356350"/>
            <a:ext cx="2743200" cy="365125"/>
          </a:xfrm>
          <a:prstGeom prst="rect">
            <a:avLst/>
          </a:prstGeom>
        </p:spPr>
        <p:txBody>
          <a:bodyPr/>
          <a:lstStyle/>
          <a:p>
            <a:fld id="{814A5BC2-A03D-4A69-9572-3F844015B73A}" type="slidenum">
              <a:rPr lang="es-CO">
                <a:solidFill>
                  <a:prstClr val="black"/>
                </a:solidFill>
              </a:rPr>
              <a:pPr/>
              <a:t>‹Nº›</a:t>
            </a:fld>
            <a:endParaRPr lang="es-CO">
              <a:solidFill>
                <a:prstClr val="black"/>
              </a:solidFill>
            </a:endParaRPr>
          </a:p>
        </p:txBody>
      </p:sp>
    </p:spTree>
    <p:extLst>
      <p:ext uri="{BB962C8B-B14F-4D97-AF65-F5344CB8AC3E}">
        <p14:creationId xmlns:p14="http://schemas.microsoft.com/office/powerpoint/2010/main" val="628923842"/>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a:prstGeom prst="rect">
            <a:avLst/>
          </a:prstGeom>
        </p:spPr>
        <p:txBody>
          <a:bodyPr/>
          <a:lstStyle/>
          <a:p>
            <a:r>
              <a:rPr lang="es-ES" smtClean="0"/>
              <a:t>Haga clic para modificar el estilo de título del patrón</a:t>
            </a:r>
            <a:endParaRPr lang="es-CO"/>
          </a:p>
        </p:txBody>
      </p:sp>
      <p:sp>
        <p:nvSpPr>
          <p:cNvPr id="3" name="Marcador de texto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Marcador de contenido 3"/>
          <p:cNvSpPr>
            <a:spLocks noGrp="1"/>
          </p:cNvSpPr>
          <p:nvPr>
            <p:ph sz="half" idx="2"/>
          </p:nvPr>
        </p:nvSpPr>
        <p:spPr>
          <a:xfrm>
            <a:off x="839788" y="2505075"/>
            <a:ext cx="5157787" cy="3684588"/>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Marcador de texto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Marcador de contenido 5"/>
          <p:cNvSpPr>
            <a:spLocks noGrp="1"/>
          </p:cNvSpPr>
          <p:nvPr>
            <p:ph sz="quarter" idx="4"/>
          </p:nvPr>
        </p:nvSpPr>
        <p:spPr>
          <a:xfrm>
            <a:off x="6172200" y="2505075"/>
            <a:ext cx="5183188" cy="3684588"/>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7" name="Marcador de fecha 6"/>
          <p:cNvSpPr>
            <a:spLocks noGrp="1"/>
          </p:cNvSpPr>
          <p:nvPr>
            <p:ph type="dt" sz="half" idx="10"/>
          </p:nvPr>
        </p:nvSpPr>
        <p:spPr>
          <a:xfrm>
            <a:off x="838200" y="6356350"/>
            <a:ext cx="2743200" cy="365125"/>
          </a:xfrm>
          <a:prstGeom prst="rect">
            <a:avLst/>
          </a:prstGeom>
        </p:spPr>
        <p:txBody>
          <a:bodyPr/>
          <a:lstStyle/>
          <a:p>
            <a:fld id="{EECAB972-1E5E-486A-9AF6-C61CE69E5838}" type="datetimeFigureOut">
              <a:rPr lang="es-CO">
                <a:solidFill>
                  <a:prstClr val="black"/>
                </a:solidFill>
              </a:rPr>
              <a:pPr/>
              <a:t>2018/12/18</a:t>
            </a:fld>
            <a:endParaRPr lang="es-CO">
              <a:solidFill>
                <a:prstClr val="black"/>
              </a:solidFill>
            </a:endParaRPr>
          </a:p>
        </p:txBody>
      </p:sp>
      <p:sp>
        <p:nvSpPr>
          <p:cNvPr id="8" name="Marcador de pie de página 7"/>
          <p:cNvSpPr>
            <a:spLocks noGrp="1"/>
          </p:cNvSpPr>
          <p:nvPr>
            <p:ph type="ftr" sz="quarter" idx="11"/>
          </p:nvPr>
        </p:nvSpPr>
        <p:spPr>
          <a:xfrm>
            <a:off x="4038600" y="6356350"/>
            <a:ext cx="4114800" cy="365125"/>
          </a:xfrm>
          <a:prstGeom prst="rect">
            <a:avLst/>
          </a:prstGeom>
        </p:spPr>
        <p:txBody>
          <a:bodyPr/>
          <a:lstStyle/>
          <a:p>
            <a:endParaRPr lang="es-CO">
              <a:solidFill>
                <a:prstClr val="black"/>
              </a:solidFill>
            </a:endParaRPr>
          </a:p>
        </p:txBody>
      </p:sp>
      <p:sp>
        <p:nvSpPr>
          <p:cNvPr id="9" name="Marcador de número de diapositiva 8"/>
          <p:cNvSpPr>
            <a:spLocks noGrp="1"/>
          </p:cNvSpPr>
          <p:nvPr>
            <p:ph type="sldNum" sz="quarter" idx="12"/>
          </p:nvPr>
        </p:nvSpPr>
        <p:spPr>
          <a:xfrm>
            <a:off x="8610600" y="6356350"/>
            <a:ext cx="2743200" cy="365125"/>
          </a:xfrm>
          <a:prstGeom prst="rect">
            <a:avLst/>
          </a:prstGeom>
        </p:spPr>
        <p:txBody>
          <a:bodyPr/>
          <a:lstStyle/>
          <a:p>
            <a:fld id="{814A5BC2-A03D-4A69-9572-3F844015B73A}" type="slidenum">
              <a:rPr lang="es-CO">
                <a:solidFill>
                  <a:prstClr val="black"/>
                </a:solidFill>
              </a:rPr>
              <a:pPr/>
              <a:t>‹Nº›</a:t>
            </a:fld>
            <a:endParaRPr lang="es-CO">
              <a:solidFill>
                <a:prstClr val="black"/>
              </a:solidFill>
            </a:endParaRPr>
          </a:p>
        </p:txBody>
      </p:sp>
    </p:spTree>
    <p:extLst>
      <p:ext uri="{BB962C8B-B14F-4D97-AF65-F5344CB8AC3E}">
        <p14:creationId xmlns:p14="http://schemas.microsoft.com/office/powerpoint/2010/main" val="2403662572"/>
      </p:ext>
    </p:extLst>
  </p:cSld>
  <p:clrMapOvr>
    <a:masterClrMapping/>
  </p:clrMapOvr>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8200" y="365125"/>
            <a:ext cx="10515600" cy="1325563"/>
          </a:xfrm>
          <a:prstGeom prst="rect">
            <a:avLst/>
          </a:prstGeom>
        </p:spPr>
        <p:txBody>
          <a:bodyPr/>
          <a:lstStyle/>
          <a:p>
            <a:r>
              <a:rPr lang="es-ES" smtClean="0"/>
              <a:t>Haga clic para modificar el estilo de título del patrón</a:t>
            </a:r>
            <a:endParaRPr lang="es-CO"/>
          </a:p>
        </p:txBody>
      </p:sp>
      <p:sp>
        <p:nvSpPr>
          <p:cNvPr id="3" name="Marcador de fecha 2"/>
          <p:cNvSpPr>
            <a:spLocks noGrp="1"/>
          </p:cNvSpPr>
          <p:nvPr>
            <p:ph type="dt" sz="half" idx="10"/>
          </p:nvPr>
        </p:nvSpPr>
        <p:spPr>
          <a:xfrm>
            <a:off x="838200" y="6356350"/>
            <a:ext cx="2743200" cy="365125"/>
          </a:xfrm>
          <a:prstGeom prst="rect">
            <a:avLst/>
          </a:prstGeom>
        </p:spPr>
        <p:txBody>
          <a:bodyPr/>
          <a:lstStyle/>
          <a:p>
            <a:fld id="{EECAB972-1E5E-486A-9AF6-C61CE69E5838}" type="datetimeFigureOut">
              <a:rPr lang="es-CO">
                <a:solidFill>
                  <a:prstClr val="black"/>
                </a:solidFill>
              </a:rPr>
              <a:pPr/>
              <a:t>2018/12/18</a:t>
            </a:fld>
            <a:endParaRPr lang="es-CO">
              <a:solidFill>
                <a:prstClr val="black"/>
              </a:solidFill>
            </a:endParaRPr>
          </a:p>
        </p:txBody>
      </p:sp>
      <p:sp>
        <p:nvSpPr>
          <p:cNvPr id="4" name="Marcador de pie de página 3"/>
          <p:cNvSpPr>
            <a:spLocks noGrp="1"/>
          </p:cNvSpPr>
          <p:nvPr>
            <p:ph type="ftr" sz="quarter" idx="11"/>
          </p:nvPr>
        </p:nvSpPr>
        <p:spPr>
          <a:xfrm>
            <a:off x="4038600" y="6356350"/>
            <a:ext cx="4114800" cy="365125"/>
          </a:xfrm>
          <a:prstGeom prst="rect">
            <a:avLst/>
          </a:prstGeom>
        </p:spPr>
        <p:txBody>
          <a:bodyPr/>
          <a:lstStyle/>
          <a:p>
            <a:endParaRPr lang="es-CO">
              <a:solidFill>
                <a:prstClr val="black"/>
              </a:solidFill>
            </a:endParaRPr>
          </a:p>
        </p:txBody>
      </p:sp>
      <p:sp>
        <p:nvSpPr>
          <p:cNvPr id="5" name="Marcador de número de diapositiva 4"/>
          <p:cNvSpPr>
            <a:spLocks noGrp="1"/>
          </p:cNvSpPr>
          <p:nvPr>
            <p:ph type="sldNum" sz="quarter" idx="12"/>
          </p:nvPr>
        </p:nvSpPr>
        <p:spPr>
          <a:xfrm>
            <a:off x="8610600" y="6356350"/>
            <a:ext cx="2743200" cy="365125"/>
          </a:xfrm>
          <a:prstGeom prst="rect">
            <a:avLst/>
          </a:prstGeom>
        </p:spPr>
        <p:txBody>
          <a:bodyPr/>
          <a:lstStyle/>
          <a:p>
            <a:fld id="{814A5BC2-A03D-4A69-9572-3F844015B73A}" type="slidenum">
              <a:rPr lang="es-CO">
                <a:solidFill>
                  <a:prstClr val="black"/>
                </a:solidFill>
              </a:rPr>
              <a:pPr/>
              <a:t>‹Nº›</a:t>
            </a:fld>
            <a:endParaRPr lang="es-CO">
              <a:solidFill>
                <a:prstClr val="black"/>
              </a:solidFill>
            </a:endParaRPr>
          </a:p>
        </p:txBody>
      </p:sp>
    </p:spTree>
    <p:extLst>
      <p:ext uri="{BB962C8B-B14F-4D97-AF65-F5344CB8AC3E}">
        <p14:creationId xmlns:p14="http://schemas.microsoft.com/office/powerpoint/2010/main" val="2975399700"/>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a:xfrm>
            <a:off x="838200" y="6356350"/>
            <a:ext cx="2743200" cy="365125"/>
          </a:xfrm>
          <a:prstGeom prst="rect">
            <a:avLst/>
          </a:prstGeom>
        </p:spPr>
        <p:txBody>
          <a:bodyPr/>
          <a:lstStyle/>
          <a:p>
            <a:fld id="{EECAB972-1E5E-486A-9AF6-C61CE69E5838}" type="datetimeFigureOut">
              <a:rPr lang="es-CO">
                <a:solidFill>
                  <a:prstClr val="black"/>
                </a:solidFill>
              </a:rPr>
              <a:pPr/>
              <a:t>2018/12/18</a:t>
            </a:fld>
            <a:endParaRPr lang="es-CO">
              <a:solidFill>
                <a:prstClr val="black"/>
              </a:solidFill>
            </a:endParaRPr>
          </a:p>
        </p:txBody>
      </p:sp>
      <p:sp>
        <p:nvSpPr>
          <p:cNvPr id="3" name="Marcador de pie de página 2"/>
          <p:cNvSpPr>
            <a:spLocks noGrp="1"/>
          </p:cNvSpPr>
          <p:nvPr>
            <p:ph type="ftr" sz="quarter" idx="11"/>
          </p:nvPr>
        </p:nvSpPr>
        <p:spPr>
          <a:xfrm>
            <a:off x="4038600" y="6356350"/>
            <a:ext cx="4114800" cy="365125"/>
          </a:xfrm>
          <a:prstGeom prst="rect">
            <a:avLst/>
          </a:prstGeom>
        </p:spPr>
        <p:txBody>
          <a:bodyPr/>
          <a:lstStyle/>
          <a:p>
            <a:endParaRPr lang="es-CO">
              <a:solidFill>
                <a:prstClr val="black"/>
              </a:solidFill>
            </a:endParaRPr>
          </a:p>
        </p:txBody>
      </p:sp>
      <p:sp>
        <p:nvSpPr>
          <p:cNvPr id="4" name="Marcador de número de diapositiva 3"/>
          <p:cNvSpPr>
            <a:spLocks noGrp="1"/>
          </p:cNvSpPr>
          <p:nvPr>
            <p:ph type="sldNum" sz="quarter" idx="12"/>
          </p:nvPr>
        </p:nvSpPr>
        <p:spPr>
          <a:xfrm>
            <a:off x="8610600" y="6356350"/>
            <a:ext cx="2743200" cy="365125"/>
          </a:xfrm>
          <a:prstGeom prst="rect">
            <a:avLst/>
          </a:prstGeom>
        </p:spPr>
        <p:txBody>
          <a:bodyPr/>
          <a:lstStyle/>
          <a:p>
            <a:fld id="{814A5BC2-A03D-4A69-9572-3F844015B73A}" type="slidenum">
              <a:rPr lang="es-CO">
                <a:solidFill>
                  <a:prstClr val="black"/>
                </a:solidFill>
              </a:rPr>
              <a:pPr/>
              <a:t>‹Nº›</a:t>
            </a:fld>
            <a:endParaRPr lang="es-CO">
              <a:solidFill>
                <a:prstClr val="black"/>
              </a:solidFill>
            </a:endParaRPr>
          </a:p>
        </p:txBody>
      </p:sp>
    </p:spTree>
    <p:extLst>
      <p:ext uri="{BB962C8B-B14F-4D97-AF65-F5344CB8AC3E}">
        <p14:creationId xmlns:p14="http://schemas.microsoft.com/office/powerpoint/2010/main" val="4187403056"/>
      </p:ext>
    </p:extLst>
  </p:cSld>
  <p:clrMapOvr>
    <a:masterClrMapping/>
  </p:clrMapOvr>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a:prstGeom prst="rect">
            <a:avLst/>
          </a:prstGeom>
        </p:spPr>
        <p:txBody>
          <a:bodyPr anchor="b"/>
          <a:lstStyle>
            <a:lvl1pPr>
              <a:defRPr sz="3200"/>
            </a:lvl1pPr>
          </a:lstStyle>
          <a:p>
            <a:r>
              <a:rPr lang="es-ES" smtClean="0"/>
              <a:t>Haga clic para modificar el estilo de título del patrón</a:t>
            </a:r>
            <a:endParaRPr lang="es-CO"/>
          </a:p>
        </p:txBody>
      </p:sp>
      <p:sp>
        <p:nvSpPr>
          <p:cNvPr id="3" name="Marcador de contenido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texto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a:xfrm>
            <a:off x="838200" y="6356350"/>
            <a:ext cx="2743200" cy="365125"/>
          </a:xfrm>
          <a:prstGeom prst="rect">
            <a:avLst/>
          </a:prstGeom>
        </p:spPr>
        <p:txBody>
          <a:bodyPr/>
          <a:lstStyle/>
          <a:p>
            <a:fld id="{EECAB972-1E5E-486A-9AF6-C61CE69E5838}" type="datetimeFigureOut">
              <a:rPr lang="es-CO">
                <a:solidFill>
                  <a:prstClr val="black"/>
                </a:solidFill>
              </a:rPr>
              <a:pPr/>
              <a:t>2018/12/18</a:t>
            </a:fld>
            <a:endParaRPr lang="es-CO">
              <a:solidFill>
                <a:prstClr val="black"/>
              </a:solidFill>
            </a:endParaRPr>
          </a:p>
        </p:txBody>
      </p:sp>
      <p:sp>
        <p:nvSpPr>
          <p:cNvPr id="6" name="Marcador de pie de página 5"/>
          <p:cNvSpPr>
            <a:spLocks noGrp="1"/>
          </p:cNvSpPr>
          <p:nvPr>
            <p:ph type="ftr" sz="quarter" idx="11"/>
          </p:nvPr>
        </p:nvSpPr>
        <p:spPr>
          <a:xfrm>
            <a:off x="4038600" y="6356350"/>
            <a:ext cx="4114800" cy="365125"/>
          </a:xfrm>
          <a:prstGeom prst="rect">
            <a:avLst/>
          </a:prstGeom>
        </p:spPr>
        <p:txBody>
          <a:bodyPr/>
          <a:lstStyle/>
          <a:p>
            <a:endParaRPr lang="es-CO">
              <a:solidFill>
                <a:prstClr val="black"/>
              </a:solidFill>
            </a:endParaRPr>
          </a:p>
        </p:txBody>
      </p:sp>
      <p:sp>
        <p:nvSpPr>
          <p:cNvPr id="7" name="Marcador de número de diapositiva 6"/>
          <p:cNvSpPr>
            <a:spLocks noGrp="1"/>
          </p:cNvSpPr>
          <p:nvPr>
            <p:ph type="sldNum" sz="quarter" idx="12"/>
          </p:nvPr>
        </p:nvSpPr>
        <p:spPr>
          <a:xfrm>
            <a:off x="8610600" y="6356350"/>
            <a:ext cx="2743200" cy="365125"/>
          </a:xfrm>
          <a:prstGeom prst="rect">
            <a:avLst/>
          </a:prstGeom>
        </p:spPr>
        <p:txBody>
          <a:bodyPr/>
          <a:lstStyle/>
          <a:p>
            <a:fld id="{814A5BC2-A03D-4A69-9572-3F844015B73A}" type="slidenum">
              <a:rPr lang="es-CO">
                <a:solidFill>
                  <a:prstClr val="black"/>
                </a:solidFill>
              </a:rPr>
              <a:pPr/>
              <a:t>‹Nº›</a:t>
            </a:fld>
            <a:endParaRPr lang="es-CO">
              <a:solidFill>
                <a:prstClr val="black"/>
              </a:solidFill>
            </a:endParaRPr>
          </a:p>
        </p:txBody>
      </p:sp>
    </p:spTree>
    <p:extLst>
      <p:ext uri="{BB962C8B-B14F-4D97-AF65-F5344CB8AC3E}">
        <p14:creationId xmlns:p14="http://schemas.microsoft.com/office/powerpoint/2010/main" val="1936032420"/>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a:prstGeom prst="rect">
            <a:avLst/>
          </a:prstGeom>
        </p:spPr>
        <p:txBody>
          <a:bodyPr anchor="b"/>
          <a:lstStyle>
            <a:lvl1pPr>
              <a:defRPr sz="3200"/>
            </a:lvl1pPr>
          </a:lstStyle>
          <a:p>
            <a:r>
              <a:rPr lang="es-ES" smtClean="0"/>
              <a:t>Haga clic para modificar el estilo de título del patrón</a:t>
            </a:r>
            <a:endParaRPr lang="es-CO"/>
          </a:p>
        </p:txBody>
      </p:sp>
      <p:sp>
        <p:nvSpPr>
          <p:cNvPr id="3" name="Marcador de posición de imagen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a:xfrm>
            <a:off x="838200" y="6356350"/>
            <a:ext cx="2743200" cy="365125"/>
          </a:xfrm>
          <a:prstGeom prst="rect">
            <a:avLst/>
          </a:prstGeom>
        </p:spPr>
        <p:txBody>
          <a:bodyPr/>
          <a:lstStyle/>
          <a:p>
            <a:fld id="{EECAB972-1E5E-486A-9AF6-C61CE69E5838}" type="datetimeFigureOut">
              <a:rPr lang="es-CO">
                <a:solidFill>
                  <a:prstClr val="black"/>
                </a:solidFill>
              </a:rPr>
              <a:pPr/>
              <a:t>2018/12/18</a:t>
            </a:fld>
            <a:endParaRPr lang="es-CO">
              <a:solidFill>
                <a:prstClr val="black"/>
              </a:solidFill>
            </a:endParaRPr>
          </a:p>
        </p:txBody>
      </p:sp>
      <p:sp>
        <p:nvSpPr>
          <p:cNvPr id="6" name="Marcador de pie de página 5"/>
          <p:cNvSpPr>
            <a:spLocks noGrp="1"/>
          </p:cNvSpPr>
          <p:nvPr>
            <p:ph type="ftr" sz="quarter" idx="11"/>
          </p:nvPr>
        </p:nvSpPr>
        <p:spPr>
          <a:xfrm>
            <a:off x="4038600" y="6356350"/>
            <a:ext cx="4114800" cy="365125"/>
          </a:xfrm>
          <a:prstGeom prst="rect">
            <a:avLst/>
          </a:prstGeom>
        </p:spPr>
        <p:txBody>
          <a:bodyPr/>
          <a:lstStyle/>
          <a:p>
            <a:endParaRPr lang="es-CO">
              <a:solidFill>
                <a:prstClr val="black"/>
              </a:solidFill>
            </a:endParaRPr>
          </a:p>
        </p:txBody>
      </p:sp>
      <p:sp>
        <p:nvSpPr>
          <p:cNvPr id="7" name="Marcador de número de diapositiva 6"/>
          <p:cNvSpPr>
            <a:spLocks noGrp="1"/>
          </p:cNvSpPr>
          <p:nvPr>
            <p:ph type="sldNum" sz="quarter" idx="12"/>
          </p:nvPr>
        </p:nvSpPr>
        <p:spPr>
          <a:xfrm>
            <a:off x="8610600" y="6356350"/>
            <a:ext cx="2743200" cy="365125"/>
          </a:xfrm>
          <a:prstGeom prst="rect">
            <a:avLst/>
          </a:prstGeom>
        </p:spPr>
        <p:txBody>
          <a:bodyPr/>
          <a:lstStyle/>
          <a:p>
            <a:fld id="{814A5BC2-A03D-4A69-9572-3F844015B73A}" type="slidenum">
              <a:rPr lang="es-CO">
                <a:solidFill>
                  <a:prstClr val="black"/>
                </a:solidFill>
              </a:rPr>
              <a:pPr/>
              <a:t>‹Nº›</a:t>
            </a:fld>
            <a:endParaRPr lang="es-CO">
              <a:solidFill>
                <a:prstClr val="black"/>
              </a:solidFill>
            </a:endParaRPr>
          </a:p>
        </p:txBody>
      </p:sp>
    </p:spTree>
    <p:extLst>
      <p:ext uri="{BB962C8B-B14F-4D97-AF65-F5344CB8AC3E}">
        <p14:creationId xmlns:p14="http://schemas.microsoft.com/office/powerpoint/2010/main" val="802868829"/>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a:xfrm>
            <a:off x="838200" y="365125"/>
            <a:ext cx="10515600" cy="1325563"/>
          </a:xfrm>
          <a:prstGeom prst="rect">
            <a:avLst/>
          </a:prstGeom>
        </p:spPr>
        <p:txBody>
          <a:bodyPr/>
          <a:lstStyle/>
          <a:p>
            <a:r>
              <a:rPr lang="es-ES" smtClean="0"/>
              <a:t>Haga clic para modificar el estilo de título del patrón</a:t>
            </a:r>
            <a:endParaRPr lang="es-CO"/>
          </a:p>
        </p:txBody>
      </p:sp>
      <p:sp>
        <p:nvSpPr>
          <p:cNvPr id="3" name="Marcador de texto vertical 2"/>
          <p:cNvSpPr>
            <a:spLocks noGrp="1"/>
          </p:cNvSpPr>
          <p:nvPr>
            <p:ph type="body" orient="vert" idx="1"/>
          </p:nvPr>
        </p:nvSpPr>
        <p:spPr>
          <a:xfrm>
            <a:off x="838200" y="1825625"/>
            <a:ext cx="10515600" cy="4351338"/>
          </a:xfrm>
          <a:prstGeom prst="rect">
            <a:avLst/>
          </a:prstGeo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10"/>
          </p:nvPr>
        </p:nvSpPr>
        <p:spPr>
          <a:xfrm>
            <a:off x="838200" y="6356350"/>
            <a:ext cx="2743200" cy="365125"/>
          </a:xfrm>
          <a:prstGeom prst="rect">
            <a:avLst/>
          </a:prstGeom>
        </p:spPr>
        <p:txBody>
          <a:bodyPr/>
          <a:lstStyle/>
          <a:p>
            <a:fld id="{EECAB972-1E5E-486A-9AF6-C61CE69E5838}" type="datetimeFigureOut">
              <a:rPr lang="es-CO">
                <a:solidFill>
                  <a:prstClr val="black"/>
                </a:solidFill>
              </a:rPr>
              <a:pPr/>
              <a:t>2018/12/18</a:t>
            </a:fld>
            <a:endParaRPr lang="es-CO">
              <a:solidFill>
                <a:prstClr val="black"/>
              </a:solidFill>
            </a:endParaRPr>
          </a:p>
        </p:txBody>
      </p:sp>
      <p:sp>
        <p:nvSpPr>
          <p:cNvPr id="5" name="Marcador de pie de página 4"/>
          <p:cNvSpPr>
            <a:spLocks noGrp="1"/>
          </p:cNvSpPr>
          <p:nvPr>
            <p:ph type="ftr" sz="quarter" idx="11"/>
          </p:nvPr>
        </p:nvSpPr>
        <p:spPr>
          <a:xfrm>
            <a:off x="4038600" y="6356350"/>
            <a:ext cx="4114800" cy="365125"/>
          </a:xfrm>
          <a:prstGeom prst="rect">
            <a:avLst/>
          </a:prstGeom>
        </p:spPr>
        <p:txBody>
          <a:bodyPr/>
          <a:lstStyle/>
          <a:p>
            <a:endParaRPr lang="es-CO">
              <a:solidFill>
                <a:prstClr val="black"/>
              </a:solidFill>
            </a:endParaRPr>
          </a:p>
        </p:txBody>
      </p:sp>
      <p:sp>
        <p:nvSpPr>
          <p:cNvPr id="6" name="Marcador de número de diapositiva 5"/>
          <p:cNvSpPr>
            <a:spLocks noGrp="1"/>
          </p:cNvSpPr>
          <p:nvPr>
            <p:ph type="sldNum" sz="quarter" idx="12"/>
          </p:nvPr>
        </p:nvSpPr>
        <p:spPr>
          <a:xfrm>
            <a:off x="8610600" y="6356350"/>
            <a:ext cx="2743200" cy="365125"/>
          </a:xfrm>
          <a:prstGeom prst="rect">
            <a:avLst/>
          </a:prstGeom>
        </p:spPr>
        <p:txBody>
          <a:bodyPr/>
          <a:lstStyle/>
          <a:p>
            <a:fld id="{814A5BC2-A03D-4A69-9572-3F844015B73A}" type="slidenum">
              <a:rPr lang="es-CO">
                <a:solidFill>
                  <a:prstClr val="black"/>
                </a:solidFill>
              </a:rPr>
              <a:pPr/>
              <a:t>‹Nº›</a:t>
            </a:fld>
            <a:endParaRPr lang="es-CO">
              <a:solidFill>
                <a:prstClr val="black"/>
              </a:solidFill>
            </a:endParaRPr>
          </a:p>
        </p:txBody>
      </p:sp>
    </p:spTree>
    <p:extLst>
      <p:ext uri="{BB962C8B-B14F-4D97-AF65-F5344CB8AC3E}">
        <p14:creationId xmlns:p14="http://schemas.microsoft.com/office/powerpoint/2010/main" val="1796846525"/>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a:prstGeom prst="rect">
            <a:avLst/>
          </a:prstGeom>
        </p:spPr>
        <p:txBody>
          <a:bodyPr vert="eaVert"/>
          <a:lstStyle/>
          <a:p>
            <a:r>
              <a:rPr lang="es-ES" smtClean="0"/>
              <a:t>Haga clic para modificar el estilo de título del patrón</a:t>
            </a:r>
            <a:endParaRPr lang="es-CO"/>
          </a:p>
        </p:txBody>
      </p:sp>
      <p:sp>
        <p:nvSpPr>
          <p:cNvPr id="3" name="Marcador de texto vertical 2"/>
          <p:cNvSpPr>
            <a:spLocks noGrp="1"/>
          </p:cNvSpPr>
          <p:nvPr>
            <p:ph type="body" orient="vert" idx="1"/>
          </p:nvPr>
        </p:nvSpPr>
        <p:spPr>
          <a:xfrm>
            <a:off x="838200" y="365125"/>
            <a:ext cx="7734300" cy="5811838"/>
          </a:xfrm>
          <a:prstGeom prst="rect">
            <a:avLst/>
          </a:prstGeo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10"/>
          </p:nvPr>
        </p:nvSpPr>
        <p:spPr>
          <a:xfrm>
            <a:off x="838200" y="6356350"/>
            <a:ext cx="2743200" cy="365125"/>
          </a:xfrm>
          <a:prstGeom prst="rect">
            <a:avLst/>
          </a:prstGeom>
        </p:spPr>
        <p:txBody>
          <a:bodyPr/>
          <a:lstStyle/>
          <a:p>
            <a:fld id="{EECAB972-1E5E-486A-9AF6-C61CE69E5838}" type="datetimeFigureOut">
              <a:rPr lang="es-CO">
                <a:solidFill>
                  <a:prstClr val="black"/>
                </a:solidFill>
              </a:rPr>
              <a:pPr/>
              <a:t>2018/12/18</a:t>
            </a:fld>
            <a:endParaRPr lang="es-CO">
              <a:solidFill>
                <a:prstClr val="black"/>
              </a:solidFill>
            </a:endParaRPr>
          </a:p>
        </p:txBody>
      </p:sp>
      <p:sp>
        <p:nvSpPr>
          <p:cNvPr id="5" name="Marcador de pie de página 4"/>
          <p:cNvSpPr>
            <a:spLocks noGrp="1"/>
          </p:cNvSpPr>
          <p:nvPr>
            <p:ph type="ftr" sz="quarter" idx="11"/>
          </p:nvPr>
        </p:nvSpPr>
        <p:spPr>
          <a:xfrm>
            <a:off x="4038600" y="6356350"/>
            <a:ext cx="4114800" cy="365125"/>
          </a:xfrm>
          <a:prstGeom prst="rect">
            <a:avLst/>
          </a:prstGeom>
        </p:spPr>
        <p:txBody>
          <a:bodyPr/>
          <a:lstStyle/>
          <a:p>
            <a:endParaRPr lang="es-CO">
              <a:solidFill>
                <a:prstClr val="black"/>
              </a:solidFill>
            </a:endParaRPr>
          </a:p>
        </p:txBody>
      </p:sp>
      <p:sp>
        <p:nvSpPr>
          <p:cNvPr id="6" name="Marcador de número de diapositiva 5"/>
          <p:cNvSpPr>
            <a:spLocks noGrp="1"/>
          </p:cNvSpPr>
          <p:nvPr>
            <p:ph type="sldNum" sz="quarter" idx="12"/>
          </p:nvPr>
        </p:nvSpPr>
        <p:spPr>
          <a:xfrm>
            <a:off x="8610600" y="6356350"/>
            <a:ext cx="2743200" cy="365125"/>
          </a:xfrm>
          <a:prstGeom prst="rect">
            <a:avLst/>
          </a:prstGeom>
        </p:spPr>
        <p:txBody>
          <a:bodyPr/>
          <a:lstStyle/>
          <a:p>
            <a:fld id="{814A5BC2-A03D-4A69-9572-3F844015B73A}" type="slidenum">
              <a:rPr lang="es-CO">
                <a:solidFill>
                  <a:prstClr val="black"/>
                </a:solidFill>
              </a:rPr>
              <a:pPr/>
              <a:t>‹Nº›</a:t>
            </a:fld>
            <a:endParaRPr lang="es-CO">
              <a:solidFill>
                <a:prstClr val="black"/>
              </a:solidFill>
            </a:endParaRPr>
          </a:p>
        </p:txBody>
      </p:sp>
    </p:spTree>
    <p:extLst>
      <p:ext uri="{BB962C8B-B14F-4D97-AF65-F5344CB8AC3E}">
        <p14:creationId xmlns:p14="http://schemas.microsoft.com/office/powerpoint/2010/main" val="2365474178"/>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userDrawn="1">
  <p:cSld name="Tabla de Contenido">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0" y="1214422"/>
            <a:ext cx="11176000" cy="5040000"/>
          </a:xfrm>
          <a:prstGeom prst="rect">
            <a:avLst/>
          </a:prstGeom>
        </p:spPr>
        <p:txBody>
          <a:bodyPr/>
          <a:lstStyle>
            <a:lvl1pPr>
              <a:buClr>
                <a:schemeClr val="bg1"/>
              </a:buClr>
              <a:buFont typeface="+mj-lt"/>
              <a:buAutoNum type="arabicPeriod"/>
              <a:defRPr>
                <a:solidFill>
                  <a:schemeClr val="bg1"/>
                </a:solidFill>
              </a:defRPr>
            </a:lvl1pPr>
            <a:lvl2pPr marL="800100" indent="-342900">
              <a:buClr>
                <a:schemeClr val="bg1"/>
              </a:buClr>
              <a:buFont typeface="+mj-lt"/>
              <a:buAutoNum type="arabicPeriod"/>
              <a:defRPr>
                <a:solidFill>
                  <a:schemeClr val="bg1"/>
                </a:solidFill>
              </a:defRPr>
            </a:lvl2pPr>
            <a:lvl3pPr marL="1257300" indent="-342900">
              <a:buClr>
                <a:schemeClr val="bg1"/>
              </a:buClr>
              <a:buFont typeface="+mj-lt"/>
              <a:buAutoNum type="arabicPeriod"/>
              <a:defRPr sz="1400">
                <a:solidFill>
                  <a:schemeClr val="bg1"/>
                </a:solidFill>
              </a:defRPr>
            </a:lvl3pPr>
            <a:lvl4pPr>
              <a:buClr>
                <a:schemeClr val="bg1"/>
              </a:buClr>
              <a:buFont typeface="+mj-lt"/>
              <a:buAutoNum type="arabicPeriod"/>
              <a:defRPr>
                <a:solidFill>
                  <a:schemeClr val="bg1"/>
                </a:solidFill>
              </a:defRPr>
            </a:lvl4pPr>
            <a:lvl5pPr>
              <a:buClr>
                <a:schemeClr val="bg1"/>
              </a:buClr>
              <a:buFont typeface="+mj-lt"/>
              <a:buAutoNum type="arabicPeriod"/>
              <a:defRPr>
                <a:solidFill>
                  <a:schemeClr val="bg1"/>
                </a:solidFill>
              </a:defRPr>
            </a:lvl5p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n-US" dirty="0"/>
          </a:p>
        </p:txBody>
      </p:sp>
      <p:sp>
        <p:nvSpPr>
          <p:cNvPr id="4" name="Title 4"/>
          <p:cNvSpPr>
            <a:spLocks noGrp="1"/>
          </p:cNvSpPr>
          <p:nvPr>
            <p:ph type="title" hasCustomPrompt="1"/>
          </p:nvPr>
        </p:nvSpPr>
        <p:spPr>
          <a:xfrm>
            <a:off x="508000" y="214290"/>
            <a:ext cx="11176000" cy="642942"/>
          </a:xfrm>
          <a:prstGeom prst="rect">
            <a:avLst/>
          </a:prstGeom>
        </p:spPr>
        <p:txBody>
          <a:bodyPr/>
          <a:lstStyle>
            <a:lvl1pPr>
              <a:defRPr/>
            </a:lvl1pPr>
          </a:lstStyle>
          <a:p>
            <a:r>
              <a:rPr lang="es-ES" noProof="0" dirty="0" smtClean="0">
                <a:latin typeface="Arial Bold" charset="-52"/>
                <a:ea typeface="ＭＳ Ｐゴシック" pitchFamily="34" charset="-128"/>
              </a:rPr>
              <a:t>Contenido</a:t>
            </a:r>
            <a:endParaRPr lang="en-US" dirty="0"/>
          </a:p>
        </p:txBody>
      </p:sp>
    </p:spTree>
    <p:extLst>
      <p:ext uri="{BB962C8B-B14F-4D97-AF65-F5344CB8AC3E}">
        <p14:creationId xmlns:p14="http://schemas.microsoft.com/office/powerpoint/2010/main" val="339986025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8839200" y="274639"/>
            <a:ext cx="2743200" cy="5851525"/>
          </a:xfrm>
        </p:spPr>
        <p:txBody>
          <a:bodyPr vert="eaVert"/>
          <a:lstStyle/>
          <a:p>
            <a:r>
              <a:rPr lang="es-ES" smtClean="0"/>
              <a:t>Haga clic para modificar el estilo de título del patrón</a:t>
            </a:r>
            <a:endParaRPr lang="es-CO"/>
          </a:p>
        </p:txBody>
      </p:sp>
      <p:sp>
        <p:nvSpPr>
          <p:cNvPr id="3" name="2 Marcador de texto vertical"/>
          <p:cNvSpPr>
            <a:spLocks noGrp="1"/>
          </p:cNvSpPr>
          <p:nvPr>
            <p:ph type="body" orient="vert" idx="1"/>
          </p:nvPr>
        </p:nvSpPr>
        <p:spPr>
          <a:xfrm>
            <a:off x="609600" y="274639"/>
            <a:ext cx="80264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p:txBody>
          <a:bodyPr/>
          <a:lstStyle>
            <a:lvl1pPr>
              <a:defRPr/>
            </a:lvl1pPr>
          </a:lstStyle>
          <a:p>
            <a:pPr>
              <a:defRPr/>
            </a:pPr>
            <a:fld id="{03125CF7-ABD8-4DDB-AEB9-32DABD9FCB9A}" type="datetimeFigureOut">
              <a:rPr lang="es-CO"/>
              <a:pPr>
                <a:defRPr/>
              </a:pPr>
              <a:t>2018/12/18</a:t>
            </a:fld>
            <a:endParaRPr lang="es-CO"/>
          </a:p>
        </p:txBody>
      </p:sp>
      <p:sp>
        <p:nvSpPr>
          <p:cNvPr id="5" name="4 Marcador de pie de página"/>
          <p:cNvSpPr>
            <a:spLocks noGrp="1"/>
          </p:cNvSpPr>
          <p:nvPr>
            <p:ph type="ftr" sz="quarter" idx="11"/>
          </p:nvPr>
        </p:nvSpPr>
        <p:spPr/>
        <p:txBody>
          <a:bodyPr/>
          <a:lstStyle>
            <a:lvl1pPr>
              <a:defRPr/>
            </a:lvl1pPr>
          </a:lstStyle>
          <a:p>
            <a:pPr>
              <a:defRPr/>
            </a:pPr>
            <a:endParaRPr lang="es-CO"/>
          </a:p>
        </p:txBody>
      </p:sp>
      <p:sp>
        <p:nvSpPr>
          <p:cNvPr id="6" name="5 Marcador de número de diapositiva"/>
          <p:cNvSpPr>
            <a:spLocks noGrp="1"/>
          </p:cNvSpPr>
          <p:nvPr>
            <p:ph type="sldNum" sz="quarter" idx="12"/>
          </p:nvPr>
        </p:nvSpPr>
        <p:spPr/>
        <p:txBody>
          <a:bodyPr/>
          <a:lstStyle>
            <a:lvl1pPr>
              <a:defRPr/>
            </a:lvl1pPr>
          </a:lstStyle>
          <a:p>
            <a:pPr>
              <a:defRPr/>
            </a:pPr>
            <a:fld id="{69C236AE-A01C-4AEF-91AF-AF5AF180F4EE}" type="slidenum">
              <a:rPr lang="es-CO"/>
              <a:pPr>
                <a:defRPr/>
              </a:pPr>
              <a:t>‹Nº›</a:t>
            </a:fld>
            <a:endParaRPr lang="es-CO"/>
          </a:p>
        </p:txBody>
      </p:sp>
    </p:spTree>
    <p:extLst>
      <p:ext uri="{BB962C8B-B14F-4D97-AF65-F5344CB8AC3E}">
        <p14:creationId xmlns:p14="http://schemas.microsoft.com/office/powerpoint/2010/main" val="469819630"/>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userDrawn="1">
  <p:cSld name="2_En blanco">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3959928"/>
      </p:ext>
    </p:extLst>
  </p:cSld>
  <p:clrMapOvr>
    <a:masterClrMapping/>
  </p:clrMapOvr>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userDrawn="1">
  <p:cSld name="Título y Clasificació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ítulo 1"/>
          <p:cNvSpPr>
            <a:spLocks noGrp="1"/>
          </p:cNvSpPr>
          <p:nvPr>
            <p:ph type="ctrTitle" hasCustomPrompt="1"/>
          </p:nvPr>
        </p:nvSpPr>
        <p:spPr>
          <a:xfrm>
            <a:off x="761963" y="857232"/>
            <a:ext cx="10363200" cy="1214446"/>
          </a:xfrm>
          <a:prstGeom prst="rect">
            <a:avLst/>
          </a:prstGeom>
        </p:spPr>
        <p:txBody>
          <a:bodyPr anchor="ctr"/>
          <a:lstStyle>
            <a:lvl1pPr algn="l">
              <a:defRPr lang="es-CO" sz="3200" b="1" baseline="0" smtClean="0">
                <a:solidFill>
                  <a:schemeClr val="bg1"/>
                </a:solidFill>
              </a:defRPr>
            </a:lvl1pPr>
          </a:lstStyle>
          <a:p>
            <a:r>
              <a:rPr lang="es-CO" sz="3200" b="1" baseline="0" dirty="0" smtClean="0">
                <a:solidFill>
                  <a:srgbClr val="F6F6F6"/>
                </a:solidFill>
                <a:latin typeface="Arial-BoldMT"/>
              </a:rPr>
              <a:t>Título de la presentación</a:t>
            </a:r>
            <a:br>
              <a:rPr lang="es-CO" sz="3200" b="1" baseline="0" dirty="0" smtClean="0">
                <a:solidFill>
                  <a:srgbClr val="F6F6F6"/>
                </a:solidFill>
                <a:latin typeface="Arial-BoldMT"/>
              </a:rPr>
            </a:br>
            <a:r>
              <a:rPr lang="es-CO" sz="3200" b="1" baseline="0" dirty="0" smtClean="0">
                <a:solidFill>
                  <a:srgbClr val="F6F6F6"/>
                </a:solidFill>
                <a:latin typeface="Arial-BoldMT"/>
              </a:rPr>
              <a:t>(</a:t>
            </a:r>
            <a:r>
              <a:rPr lang="es-CO" sz="3200" b="1" baseline="0" dirty="0" err="1" smtClean="0">
                <a:solidFill>
                  <a:srgbClr val="F6F6F6"/>
                </a:solidFill>
                <a:latin typeface="Arial-BoldMT"/>
              </a:rPr>
              <a:t>Arial</a:t>
            </a:r>
            <a:r>
              <a:rPr lang="es-CO" sz="3200" b="1" baseline="0" dirty="0" smtClean="0">
                <a:solidFill>
                  <a:srgbClr val="F6F6F6"/>
                </a:solidFill>
                <a:latin typeface="Arial-BoldMT"/>
              </a:rPr>
              <a:t> </a:t>
            </a:r>
            <a:r>
              <a:rPr lang="es-CO" sz="3200" b="1" baseline="0" dirty="0" err="1" smtClean="0">
                <a:solidFill>
                  <a:srgbClr val="F6F6F6"/>
                </a:solidFill>
                <a:latin typeface="Arial-BoldMT"/>
              </a:rPr>
              <a:t>Bold</a:t>
            </a:r>
            <a:r>
              <a:rPr lang="es-CO" sz="3200" b="1" baseline="0" dirty="0" smtClean="0">
                <a:solidFill>
                  <a:srgbClr val="F6F6F6"/>
                </a:solidFill>
                <a:latin typeface="Arial-BoldMT"/>
              </a:rPr>
              <a:t> 32 </a:t>
            </a:r>
            <a:r>
              <a:rPr lang="es-CO" sz="3200" b="1" baseline="0" dirty="0" err="1" smtClean="0">
                <a:solidFill>
                  <a:srgbClr val="F6F6F6"/>
                </a:solidFill>
                <a:latin typeface="Arial-BoldMT"/>
              </a:rPr>
              <a:t>pts</a:t>
            </a:r>
            <a:r>
              <a:rPr lang="es-CO" sz="3200" b="1" baseline="0" dirty="0" smtClean="0">
                <a:solidFill>
                  <a:srgbClr val="F6F6F6"/>
                </a:solidFill>
                <a:latin typeface="Arial-BoldMT"/>
              </a:rPr>
              <a:t>, Blanco)</a:t>
            </a:r>
            <a:endParaRPr lang="es-ES_tradnl" dirty="0"/>
          </a:p>
        </p:txBody>
      </p:sp>
      <p:sp>
        <p:nvSpPr>
          <p:cNvPr id="6" name="Subtítulo 2"/>
          <p:cNvSpPr>
            <a:spLocks noGrp="1"/>
          </p:cNvSpPr>
          <p:nvPr>
            <p:ph type="subTitle" idx="1" hasCustomPrompt="1"/>
          </p:nvPr>
        </p:nvSpPr>
        <p:spPr>
          <a:xfrm>
            <a:off x="761963" y="2214560"/>
            <a:ext cx="10363200" cy="785819"/>
          </a:xfrm>
          <a:prstGeom prst="rect">
            <a:avLst/>
          </a:prstGeom>
        </p:spPr>
        <p:txBody>
          <a:bodyPr anchor="ctr"/>
          <a:lstStyle>
            <a:lvl1pPr marL="0" indent="0" algn="l">
              <a:buNone/>
              <a:defRPr lang="es-CO" sz="2000" b="1" baseline="0" smtClean="0">
                <a:solidFill>
                  <a:schemeClr val="bg1"/>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s-CO" sz="2000" b="1" baseline="0" dirty="0" smtClean="0">
                <a:solidFill>
                  <a:srgbClr val="F6F6F6"/>
                </a:solidFill>
                <a:latin typeface="Arial-BoldMT"/>
              </a:rPr>
              <a:t>Subtítulo de la presentación (</a:t>
            </a:r>
            <a:r>
              <a:rPr lang="es-CO" sz="2000" b="1" baseline="0" dirty="0" err="1" smtClean="0">
                <a:solidFill>
                  <a:srgbClr val="F6F6F6"/>
                </a:solidFill>
                <a:latin typeface="Arial-BoldMT"/>
              </a:rPr>
              <a:t>Arial</a:t>
            </a:r>
            <a:r>
              <a:rPr lang="es-CO" sz="2000" b="1" baseline="0" dirty="0" smtClean="0">
                <a:solidFill>
                  <a:srgbClr val="F6F6F6"/>
                </a:solidFill>
                <a:latin typeface="Arial-BoldMT"/>
              </a:rPr>
              <a:t> </a:t>
            </a:r>
            <a:r>
              <a:rPr lang="es-CO" sz="2000" b="1" baseline="0" dirty="0" err="1" smtClean="0">
                <a:solidFill>
                  <a:srgbClr val="F6F6F6"/>
                </a:solidFill>
                <a:latin typeface="Arial-BoldMT"/>
              </a:rPr>
              <a:t>Bold</a:t>
            </a:r>
            <a:r>
              <a:rPr lang="es-CO" sz="2000" b="1" baseline="0" dirty="0" smtClean="0">
                <a:solidFill>
                  <a:srgbClr val="F6F6F6"/>
                </a:solidFill>
                <a:latin typeface="Arial-BoldMT"/>
              </a:rPr>
              <a:t> 20 </a:t>
            </a:r>
            <a:r>
              <a:rPr lang="es-CO" sz="2000" b="1" baseline="0" dirty="0" err="1" smtClean="0">
                <a:solidFill>
                  <a:srgbClr val="F6F6F6"/>
                </a:solidFill>
                <a:latin typeface="Arial-BoldMT"/>
              </a:rPr>
              <a:t>pts</a:t>
            </a:r>
            <a:r>
              <a:rPr lang="es-CO" sz="2000" b="1" baseline="0" dirty="0" smtClean="0">
                <a:solidFill>
                  <a:srgbClr val="F6F6F6"/>
                </a:solidFill>
                <a:latin typeface="Arial-BoldMT"/>
              </a:rPr>
              <a:t>, Blanco, interlineado sencillo, espacio al siguiente párrafo 12 </a:t>
            </a:r>
            <a:r>
              <a:rPr lang="es-CO" sz="2000" b="1" baseline="0" dirty="0" err="1" smtClean="0">
                <a:solidFill>
                  <a:srgbClr val="F6F6F6"/>
                </a:solidFill>
                <a:latin typeface="Arial-BoldMT"/>
              </a:rPr>
              <a:t>pts</a:t>
            </a:r>
            <a:r>
              <a:rPr lang="es-CO" sz="2000" b="1" baseline="0" dirty="0" smtClean="0">
                <a:solidFill>
                  <a:srgbClr val="F6F6F6"/>
                </a:solidFill>
                <a:latin typeface="Arial-BoldMT"/>
              </a:rPr>
              <a:t>)</a:t>
            </a:r>
            <a:endParaRPr lang="es-ES_tradnl" dirty="0"/>
          </a:p>
        </p:txBody>
      </p:sp>
      <p:sp>
        <p:nvSpPr>
          <p:cNvPr id="10" name="Marcador de texto 8"/>
          <p:cNvSpPr>
            <a:spLocks noGrp="1"/>
          </p:cNvSpPr>
          <p:nvPr>
            <p:ph type="body" sz="quarter" idx="14" hasCustomPrompt="1"/>
          </p:nvPr>
        </p:nvSpPr>
        <p:spPr>
          <a:xfrm>
            <a:off x="761963" y="3324902"/>
            <a:ext cx="6512752" cy="389857"/>
          </a:xfrm>
          <a:prstGeom prst="rect">
            <a:avLst/>
          </a:prstGeom>
        </p:spPr>
        <p:txBody>
          <a:bodyPr vert="horz" anchor="ctr"/>
          <a:lstStyle>
            <a:lvl1pPr marL="0" indent="0">
              <a:buNone/>
              <a:defRPr lang="es-CO" sz="1500" b="1" baseline="0" smtClean="0">
                <a:solidFill>
                  <a:schemeClr val="bg1"/>
                </a:solidFill>
              </a:defRPr>
            </a:lvl1pPr>
          </a:lstStyle>
          <a:p>
            <a:pPr lvl="0"/>
            <a:r>
              <a:rPr lang="es-CO" sz="1500" b="1" baseline="0" dirty="0" smtClean="0">
                <a:solidFill>
                  <a:srgbClr val="F6F6F6"/>
                </a:solidFill>
                <a:latin typeface="Arial-BoldMT"/>
              </a:rPr>
              <a:t>00 de mes de 0000 (</a:t>
            </a:r>
            <a:r>
              <a:rPr lang="es-CO" sz="1500" b="1" baseline="0" dirty="0" err="1" smtClean="0">
                <a:solidFill>
                  <a:srgbClr val="F6F6F6"/>
                </a:solidFill>
                <a:latin typeface="Arial-BoldMT"/>
              </a:rPr>
              <a:t>Arial</a:t>
            </a:r>
            <a:r>
              <a:rPr lang="es-CO" sz="1500" b="1" baseline="0" dirty="0" smtClean="0">
                <a:solidFill>
                  <a:srgbClr val="F6F6F6"/>
                </a:solidFill>
                <a:latin typeface="Arial-BoldMT"/>
              </a:rPr>
              <a:t> </a:t>
            </a:r>
            <a:r>
              <a:rPr lang="es-CO" sz="1500" b="1" baseline="0" dirty="0" err="1" smtClean="0">
                <a:solidFill>
                  <a:srgbClr val="F6F6F6"/>
                </a:solidFill>
                <a:latin typeface="Arial-BoldMT"/>
              </a:rPr>
              <a:t>Bold</a:t>
            </a:r>
            <a:r>
              <a:rPr lang="es-CO" sz="1500" b="1" baseline="0" dirty="0" smtClean="0">
                <a:solidFill>
                  <a:srgbClr val="F6F6F6"/>
                </a:solidFill>
                <a:latin typeface="Arial-BoldMT"/>
              </a:rPr>
              <a:t> 15 </a:t>
            </a:r>
            <a:r>
              <a:rPr lang="es-CO" sz="1500" b="1" baseline="0" dirty="0" err="1" smtClean="0">
                <a:solidFill>
                  <a:srgbClr val="F6F6F6"/>
                </a:solidFill>
                <a:latin typeface="Arial-BoldMT"/>
              </a:rPr>
              <a:t>pts</a:t>
            </a:r>
            <a:r>
              <a:rPr lang="es-CO" sz="1500" b="1" baseline="0" dirty="0" smtClean="0">
                <a:solidFill>
                  <a:srgbClr val="F6F6F6"/>
                </a:solidFill>
                <a:latin typeface="Arial-BoldMT"/>
              </a:rPr>
              <a:t>, Blanco)</a:t>
            </a:r>
            <a:endParaRPr lang="es-ES" dirty="0"/>
          </a:p>
        </p:txBody>
      </p:sp>
      <p:sp>
        <p:nvSpPr>
          <p:cNvPr id="8" name="Marcador de texto 8"/>
          <p:cNvSpPr>
            <a:spLocks noGrp="1"/>
          </p:cNvSpPr>
          <p:nvPr>
            <p:ph type="body" sz="quarter" idx="13" hasCustomPrompt="1"/>
          </p:nvPr>
        </p:nvSpPr>
        <p:spPr>
          <a:xfrm>
            <a:off x="761963" y="4643453"/>
            <a:ext cx="6512752" cy="818485"/>
          </a:xfrm>
          <a:prstGeom prst="rect">
            <a:avLst/>
          </a:prstGeom>
        </p:spPr>
        <p:txBody>
          <a:bodyPr vert="horz" anchor="ctr"/>
          <a:lstStyle>
            <a:lvl1pPr marL="0" marR="0" indent="0" algn="just" defTabSz="457189" rtl="0" eaLnBrk="1" fontAlgn="base" latinLnBrk="0" hangingPunct="1">
              <a:lnSpc>
                <a:spcPct val="100000"/>
              </a:lnSpc>
              <a:spcBef>
                <a:spcPct val="0"/>
              </a:spcBef>
              <a:spcAft>
                <a:spcPts val="1200"/>
              </a:spcAft>
              <a:buClr>
                <a:srgbClr val="71B940"/>
              </a:buClr>
              <a:buSzTx/>
              <a:buFont typeface="Arial" pitchFamily="34" charset="0"/>
              <a:buNone/>
              <a:tabLst/>
              <a:defRPr lang="es-CO" sz="1400" b="0" kern="1200" baseline="0" dirty="0" smtClean="0">
                <a:solidFill>
                  <a:schemeClr val="bg1"/>
                </a:solidFill>
                <a:latin typeface="Arial" pitchFamily="34" charset="0"/>
                <a:ea typeface="ＭＳ Ｐゴシック" charset="-128"/>
                <a:cs typeface="Arial" pitchFamily="34" charset="0"/>
              </a:defRPr>
            </a:lvl1pPr>
          </a:lstStyle>
          <a:p>
            <a:pPr marL="0" marR="0" lvl="0" indent="0" algn="l" defTabSz="457189" rtl="0" eaLnBrk="1" fontAlgn="base" latinLnBrk="0" hangingPunct="1">
              <a:lnSpc>
                <a:spcPct val="100000"/>
              </a:lnSpc>
              <a:spcBef>
                <a:spcPct val="0"/>
              </a:spcBef>
              <a:spcAft>
                <a:spcPts val="1200"/>
              </a:spcAft>
              <a:buClr>
                <a:srgbClr val="71B940"/>
              </a:buClr>
              <a:buSzTx/>
              <a:buFont typeface="Arial" pitchFamily="34" charset="0"/>
              <a:buNone/>
              <a:tabLst/>
              <a:defRPr/>
            </a:pPr>
            <a:r>
              <a:rPr lang="es-ES" dirty="0" smtClean="0"/>
              <a:t>Espacio para la clasificación de la información:</a:t>
            </a:r>
            <a:r>
              <a:rPr lang="es-CO" dirty="0" smtClean="0"/>
              <a:t>                             Información de Dominio Público, Información de Uso Interno, Información Restringida, Información Confidencial</a:t>
            </a:r>
            <a:endParaRPr lang="es-ES" dirty="0"/>
          </a:p>
        </p:txBody>
      </p:sp>
    </p:spTree>
    <p:extLst>
      <p:ext uri="{BB962C8B-B14F-4D97-AF65-F5344CB8AC3E}">
        <p14:creationId xmlns:p14="http://schemas.microsoft.com/office/powerpoint/2010/main" val="2951002733"/>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cSld name="1_En blanco">
    <p:bg>
      <p:bgPr>
        <a:solidFill>
          <a:schemeClr val="bg1"/>
        </a:solidFill>
        <a:effectLst/>
      </p:bgPr>
    </p:bg>
    <p:spTree>
      <p:nvGrpSpPr>
        <p:cNvPr id="1" name=""/>
        <p:cNvGrpSpPr/>
        <p:nvPr/>
      </p:nvGrpSpPr>
      <p:grpSpPr>
        <a:xfrm>
          <a:off x="0" y="0"/>
          <a:ext cx="0" cy="0"/>
          <a:chOff x="0" y="0"/>
          <a:chExt cx="0" cy="0"/>
        </a:xfrm>
      </p:grpSpPr>
      <p:sp>
        <p:nvSpPr>
          <p:cNvPr id="3" name="Rectangle 6"/>
          <p:cNvSpPr/>
          <p:nvPr userDrawn="1"/>
        </p:nvSpPr>
        <p:spPr>
          <a:xfrm>
            <a:off x="9448800" y="6591300"/>
            <a:ext cx="2336800" cy="254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s-CO">
              <a:solidFill>
                <a:srgbClr val="FFFFFF"/>
              </a:solidFill>
              <a:ea typeface="ＭＳ Ｐゴシック" charset="-128"/>
            </a:endParaRPr>
          </a:p>
        </p:txBody>
      </p:sp>
      <p:sp>
        <p:nvSpPr>
          <p:cNvPr id="6" name="Content Placeholder 5"/>
          <p:cNvSpPr>
            <a:spLocks noGrp="1"/>
          </p:cNvSpPr>
          <p:nvPr>
            <p:ph sz="quarter" idx="10"/>
          </p:nvPr>
        </p:nvSpPr>
        <p:spPr>
          <a:xfrm>
            <a:off x="406400" y="304800"/>
            <a:ext cx="11379200" cy="6248400"/>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Tree>
    <p:extLst>
      <p:ext uri="{BB962C8B-B14F-4D97-AF65-F5344CB8AC3E}">
        <p14:creationId xmlns:p14="http://schemas.microsoft.com/office/powerpoint/2010/main" val="1579043421"/>
      </p:ext>
    </p:extLst>
  </p:cSld>
  <p:clrMapOvr>
    <a:masterClrMapping/>
  </p:clrMapOvr>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userDrawn="1">
  <p:cSld name="sola">
    <p:spTree>
      <p:nvGrpSpPr>
        <p:cNvPr id="1" name=""/>
        <p:cNvGrpSpPr/>
        <p:nvPr/>
      </p:nvGrpSpPr>
      <p:grpSpPr>
        <a:xfrm>
          <a:off x="0" y="0"/>
          <a:ext cx="0" cy="0"/>
          <a:chOff x="0" y="0"/>
          <a:chExt cx="0" cy="0"/>
        </a:xfrm>
      </p:grpSpPr>
      <p:pic>
        <p:nvPicPr>
          <p:cNvPr id="17" name="Imagen 7"/>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 y="1932744"/>
            <a:ext cx="6781233" cy="4925257"/>
          </a:xfrm>
          <a:prstGeom prst="rect">
            <a:avLst/>
          </a:prstGeom>
        </p:spPr>
      </p:pic>
      <p:pic>
        <p:nvPicPr>
          <p:cNvPr id="15" name="Imagen 6"/>
          <p:cNvPicPr>
            <a:picLocks noChangeAspect="1"/>
          </p:cNvPicPr>
          <p:nvPr userDrawn="1"/>
        </p:nvPicPr>
        <p:blipFill>
          <a:blip r:embed="rId3" cstate="print"/>
          <a:stretch>
            <a:fillRect/>
          </a:stretch>
        </p:blipFill>
        <p:spPr>
          <a:xfrm>
            <a:off x="10160760" y="6145491"/>
            <a:ext cx="1421649" cy="582200"/>
          </a:xfrm>
          <a:prstGeom prst="rect">
            <a:avLst/>
          </a:prstGeom>
        </p:spPr>
      </p:pic>
      <p:grpSp>
        <p:nvGrpSpPr>
          <p:cNvPr id="2" name="Agrupar 27"/>
          <p:cNvGrpSpPr/>
          <p:nvPr userDrawn="1"/>
        </p:nvGrpSpPr>
        <p:grpSpPr>
          <a:xfrm>
            <a:off x="760328" y="7082330"/>
            <a:ext cx="8952729" cy="417667"/>
            <a:chOff x="561975" y="5314042"/>
            <a:chExt cx="6714547" cy="313250"/>
          </a:xfrm>
        </p:grpSpPr>
        <p:cxnSp>
          <p:nvCxnSpPr>
            <p:cNvPr id="25" name="Conector recto 28"/>
            <p:cNvCxnSpPr/>
            <p:nvPr userDrawn="1"/>
          </p:nvCxnSpPr>
          <p:spPr>
            <a:xfrm>
              <a:off x="445884" y="5009243"/>
              <a:ext cx="1395809" cy="0"/>
            </a:xfrm>
            <a:prstGeom prst="line">
              <a:avLst/>
            </a:prstGeom>
            <a:ln>
              <a:solidFill>
                <a:srgbClr val="EB8930"/>
              </a:solidFill>
            </a:ln>
            <a:effectLst/>
          </p:spPr>
          <p:style>
            <a:lnRef idx="2">
              <a:schemeClr val="accent1"/>
            </a:lnRef>
            <a:fillRef idx="0">
              <a:schemeClr val="accent1"/>
            </a:fillRef>
            <a:effectRef idx="1">
              <a:schemeClr val="accent1"/>
            </a:effectRef>
            <a:fontRef idx="minor">
              <a:schemeClr val="tx1"/>
            </a:fontRef>
          </p:style>
        </p:cxnSp>
        <p:cxnSp>
          <p:nvCxnSpPr>
            <p:cNvPr id="26" name="Conector recto 29"/>
            <p:cNvCxnSpPr/>
            <p:nvPr userDrawn="1"/>
          </p:nvCxnSpPr>
          <p:spPr>
            <a:xfrm>
              <a:off x="1841693" y="5009243"/>
              <a:ext cx="1395809" cy="0"/>
            </a:xfrm>
            <a:prstGeom prst="line">
              <a:avLst/>
            </a:prstGeom>
            <a:ln>
              <a:solidFill>
                <a:srgbClr val="005DAA"/>
              </a:solidFill>
            </a:ln>
            <a:effectLst/>
          </p:spPr>
          <p:style>
            <a:lnRef idx="2">
              <a:schemeClr val="accent1"/>
            </a:lnRef>
            <a:fillRef idx="0">
              <a:schemeClr val="accent1"/>
            </a:fillRef>
            <a:effectRef idx="1">
              <a:schemeClr val="accent1"/>
            </a:effectRef>
            <a:fontRef idx="minor">
              <a:schemeClr val="tx1"/>
            </a:fontRef>
          </p:style>
        </p:cxnSp>
        <p:cxnSp>
          <p:nvCxnSpPr>
            <p:cNvPr id="27" name="Conector recto 30"/>
            <p:cNvCxnSpPr/>
            <p:nvPr userDrawn="1"/>
          </p:nvCxnSpPr>
          <p:spPr>
            <a:xfrm>
              <a:off x="3235348" y="5009243"/>
              <a:ext cx="1395809" cy="0"/>
            </a:xfrm>
            <a:prstGeom prst="line">
              <a:avLst/>
            </a:prstGeom>
            <a:ln>
              <a:solidFill>
                <a:srgbClr val="EF4135"/>
              </a:solidFill>
            </a:ln>
            <a:effectLst/>
          </p:spPr>
          <p:style>
            <a:lnRef idx="2">
              <a:schemeClr val="accent1"/>
            </a:lnRef>
            <a:fillRef idx="0">
              <a:schemeClr val="accent1"/>
            </a:fillRef>
            <a:effectRef idx="1">
              <a:schemeClr val="accent1"/>
            </a:effectRef>
            <a:fontRef idx="minor">
              <a:schemeClr val="tx1"/>
            </a:fontRef>
          </p:style>
        </p:cxnSp>
        <p:cxnSp>
          <p:nvCxnSpPr>
            <p:cNvPr id="28" name="Conector recto 31"/>
            <p:cNvCxnSpPr/>
            <p:nvPr userDrawn="1"/>
          </p:nvCxnSpPr>
          <p:spPr>
            <a:xfrm>
              <a:off x="4631157" y="5009243"/>
              <a:ext cx="1395809" cy="0"/>
            </a:xfrm>
            <a:prstGeom prst="line">
              <a:avLst/>
            </a:prstGeom>
            <a:ln>
              <a:solidFill>
                <a:srgbClr val="439539"/>
              </a:solidFill>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703485333"/>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4"/>
          <p:cNvSpPr/>
          <p:nvPr userDrawn="1"/>
        </p:nvSpPr>
        <p:spPr>
          <a:xfrm>
            <a:off x="0" y="0"/>
            <a:ext cx="12192000" cy="1435100"/>
          </a:xfrm>
          <a:prstGeom prst="rect">
            <a:avLst/>
          </a:prstGeom>
          <a:solidFill>
            <a:srgbClr val="268ED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s-ES" sz="2400">
              <a:solidFill>
                <a:srgbClr val="FFFFFF"/>
              </a:solidFill>
              <a:ea typeface="ＭＳ Ｐゴシック" charset="-128"/>
            </a:endParaRPr>
          </a:p>
        </p:txBody>
      </p:sp>
      <p:pic>
        <p:nvPicPr>
          <p:cNvPr id="5" name="Picture 4"/>
          <p:cNvPicPr>
            <a:picLocks noChangeAspect="1"/>
          </p:cNvPicPr>
          <p:nvPr userDrawn="1"/>
        </p:nvPicPr>
        <p:blipFill>
          <a:blip r:embed="rId2"/>
          <a:srcRect/>
          <a:stretch>
            <a:fillRect/>
          </a:stretch>
        </p:blipFill>
        <p:spPr bwMode="auto">
          <a:xfrm>
            <a:off x="6614584" y="5322888"/>
            <a:ext cx="4953000" cy="842962"/>
          </a:xfrm>
          <a:prstGeom prst="rect">
            <a:avLst/>
          </a:prstGeom>
          <a:noFill/>
          <a:ln w="9525">
            <a:noFill/>
            <a:miter lim="800000"/>
            <a:headEnd/>
            <a:tailEnd/>
          </a:ln>
        </p:spPr>
      </p:pic>
      <p:sp>
        <p:nvSpPr>
          <p:cNvPr id="2" name="Title 1"/>
          <p:cNvSpPr>
            <a:spLocks noGrp="1"/>
          </p:cNvSpPr>
          <p:nvPr>
            <p:ph type="ctrTitle"/>
          </p:nvPr>
        </p:nvSpPr>
        <p:spPr>
          <a:xfrm>
            <a:off x="508000" y="2130426"/>
            <a:ext cx="11176000" cy="649289"/>
          </a:xfrm>
        </p:spPr>
        <p:txBody>
          <a:bodyPr anchor="b">
            <a:normAutofit/>
          </a:bodyPr>
          <a:lstStyle>
            <a:lvl1pPr algn="l">
              <a:defRPr sz="3200" b="1" i="0">
                <a:solidFill>
                  <a:schemeClr val="bg1"/>
                </a:solidFill>
                <a:latin typeface="Arial"/>
                <a:cs typeface="Aria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508000" y="3086100"/>
            <a:ext cx="11176000" cy="1943100"/>
          </a:xfrm>
        </p:spPr>
        <p:txBody>
          <a:bodyPr>
            <a:normAutofit/>
          </a:bodyPr>
          <a:lstStyle>
            <a:lvl1pPr marL="0" indent="0" algn="l">
              <a:lnSpc>
                <a:spcPct val="100000"/>
              </a:lnSpc>
              <a:spcBef>
                <a:spcPts val="0"/>
              </a:spcBef>
              <a:buNone/>
              <a:defRPr sz="2000" b="1" baseline="0">
                <a:solidFill>
                  <a:schemeClr val="bg1"/>
                </a:solidFill>
                <a:latin typeface="Arial"/>
                <a:cs typeface="Arial"/>
              </a:defRPr>
            </a:lvl1pPr>
            <a:lvl2pPr marL="0" indent="0" algn="l">
              <a:lnSpc>
                <a:spcPct val="100000"/>
              </a:lnSpc>
              <a:spcBef>
                <a:spcPts val="0"/>
              </a:spcBef>
              <a:buNone/>
              <a:defRPr>
                <a:solidFill>
                  <a:schemeClr val="bg1"/>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p>
          <a:p>
            <a:pPr lvl="1"/>
            <a:r>
              <a:rPr lang="en-US" dirty="0" smtClean="0"/>
              <a:t>Second level</a:t>
            </a:r>
            <a:endParaRPr lang="en-US" dirty="0"/>
          </a:p>
        </p:txBody>
      </p:sp>
    </p:spTree>
    <p:extLst>
      <p:ext uri="{BB962C8B-B14F-4D97-AF65-F5344CB8AC3E}">
        <p14:creationId xmlns:p14="http://schemas.microsoft.com/office/powerpoint/2010/main" val="3189719025"/>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blank">
  <p:cSld name="En bl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3114963"/>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cSld name="1_En blanco">
    <p:bg>
      <p:bgPr>
        <a:solidFill>
          <a:schemeClr val="bg1"/>
        </a:solidFill>
        <a:effectLst/>
      </p:bgPr>
    </p:bg>
    <p:spTree>
      <p:nvGrpSpPr>
        <p:cNvPr id="1" name=""/>
        <p:cNvGrpSpPr/>
        <p:nvPr/>
      </p:nvGrpSpPr>
      <p:grpSpPr>
        <a:xfrm>
          <a:off x="0" y="0"/>
          <a:ext cx="0" cy="0"/>
          <a:chOff x="0" y="0"/>
          <a:chExt cx="0" cy="0"/>
        </a:xfrm>
      </p:grpSpPr>
      <p:sp>
        <p:nvSpPr>
          <p:cNvPr id="3" name="Rectangle 6"/>
          <p:cNvSpPr/>
          <p:nvPr userDrawn="1"/>
        </p:nvSpPr>
        <p:spPr>
          <a:xfrm>
            <a:off x="9448800" y="6591300"/>
            <a:ext cx="2336800" cy="254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s-CO">
              <a:solidFill>
                <a:srgbClr val="FFFFFF"/>
              </a:solidFill>
              <a:ea typeface="ＭＳ Ｐゴシック" charset="-128"/>
            </a:endParaRPr>
          </a:p>
        </p:txBody>
      </p:sp>
      <p:sp>
        <p:nvSpPr>
          <p:cNvPr id="6" name="Content Placeholder 5"/>
          <p:cNvSpPr>
            <a:spLocks noGrp="1"/>
          </p:cNvSpPr>
          <p:nvPr>
            <p:ph sz="quarter" idx="10"/>
          </p:nvPr>
        </p:nvSpPr>
        <p:spPr>
          <a:xfrm>
            <a:off x="406400" y="304800"/>
            <a:ext cx="11379200" cy="6248400"/>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pic>
        <p:nvPicPr>
          <p:cNvPr id="2" name="Imagen 1"/>
          <p:cNvPicPr>
            <a:picLocks noChangeAspect="1"/>
          </p:cNvPicPr>
          <p:nvPr userDrawn="1"/>
        </p:nvPicPr>
        <p:blipFill>
          <a:blip r:embed="rId2"/>
          <a:stretch>
            <a:fillRect/>
          </a:stretch>
        </p:blipFill>
        <p:spPr>
          <a:xfrm>
            <a:off x="10704512" y="6301740"/>
            <a:ext cx="1120899" cy="412963"/>
          </a:xfrm>
          <a:prstGeom prst="rect">
            <a:avLst/>
          </a:prstGeom>
        </p:spPr>
      </p:pic>
    </p:spTree>
    <p:extLst>
      <p:ext uri="{BB962C8B-B14F-4D97-AF65-F5344CB8AC3E}">
        <p14:creationId xmlns:p14="http://schemas.microsoft.com/office/powerpoint/2010/main" val="2145507270"/>
      </p:ext>
    </p:extLst>
  </p:cSld>
  <p:clrMapOvr>
    <a:masterClrMapping/>
  </p:clrMapOvr>
  <p:timing>
    <p:tnLst>
      <p:par>
        <p:cTn id="1" dur="indefinite" restart="never" nodeType="tmRoot"/>
      </p:par>
    </p:tn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userDrawn="1">
  <p:cSld name="Texto-Imagen B">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7774425" y="1544638"/>
            <a:ext cx="3895445" cy="4581525"/>
          </a:xfrm>
        </p:spPr>
        <p:txBody>
          <a:bodyPr>
            <a:normAutofit/>
          </a:bodyPr>
          <a:lstStyle>
            <a:lvl1pPr>
              <a:defRPr sz="1200" b="0">
                <a:solidFill>
                  <a:schemeClr val="tx1"/>
                </a:solidFill>
              </a:defRPr>
            </a:lvl1pPr>
          </a:lstStyle>
          <a:p>
            <a:endParaRPr lang="en-US" dirty="0"/>
          </a:p>
        </p:txBody>
      </p:sp>
      <p:sp>
        <p:nvSpPr>
          <p:cNvPr id="3" name="Text Placeholder 2"/>
          <p:cNvSpPr>
            <a:spLocks noGrp="1"/>
          </p:cNvSpPr>
          <p:nvPr>
            <p:ph type="body" sz="quarter" idx="15" hasCustomPrompt="1"/>
          </p:nvPr>
        </p:nvSpPr>
        <p:spPr>
          <a:xfrm>
            <a:off x="609759" y="1544638"/>
            <a:ext cx="6928508" cy="4581525"/>
          </a:xfrm>
        </p:spPr>
        <p:txBody>
          <a:bodyPr/>
          <a:lstStyle>
            <a:lvl1pPr marL="468000" indent="-468000">
              <a:spcBef>
                <a:spcPts val="2400"/>
              </a:spcBef>
              <a:spcAft>
                <a:spcPts val="400"/>
              </a:spcAft>
              <a:buClr>
                <a:schemeClr val="accent1"/>
              </a:buClr>
              <a:buFont typeface="+mj-lt"/>
              <a:buAutoNum type="romanUcPeriod"/>
              <a:defRPr baseline="0"/>
            </a:lvl1pPr>
            <a:lvl2pPr marL="468000" indent="0">
              <a:spcBef>
                <a:spcPts val="0"/>
              </a:spcBef>
              <a:spcAft>
                <a:spcPts val="600"/>
              </a:spcAft>
              <a:buClr>
                <a:schemeClr val="accent1"/>
              </a:buClr>
              <a:buFont typeface="+mj-lt"/>
              <a:buNone/>
              <a:defRPr b="0">
                <a:solidFill>
                  <a:schemeClr val="tx1"/>
                </a:solidFill>
              </a:defRPr>
            </a:lvl2pPr>
            <a:lvl3pPr marL="468000" indent="0">
              <a:buClr>
                <a:schemeClr val="accent1"/>
              </a:buClr>
              <a:buFont typeface="+mj-lt"/>
              <a:buNone/>
              <a:defRPr b="0">
                <a:solidFill>
                  <a:schemeClr val="tx1"/>
                </a:solidFill>
              </a:defRPr>
            </a:lvl3pPr>
            <a:lvl4pPr marL="468000" indent="0">
              <a:buClr>
                <a:schemeClr val="accent1"/>
              </a:buClr>
              <a:buFont typeface="+mj-lt"/>
              <a:buNone/>
              <a:defRPr b="0">
                <a:solidFill>
                  <a:schemeClr val="tx1"/>
                </a:solidFill>
              </a:defRPr>
            </a:lvl4pPr>
            <a:lvl5pPr marL="468000" indent="0">
              <a:buClr>
                <a:schemeClr val="accent1"/>
              </a:buClr>
              <a:buFont typeface="+mj-lt"/>
              <a:buNone/>
              <a:defRPr b="0">
                <a:solidFill>
                  <a:schemeClr val="tx1"/>
                </a:solidFill>
              </a:defRPr>
            </a:lvl5pPr>
          </a:lstStyle>
          <a:p>
            <a:pPr lvl="0"/>
            <a:r>
              <a:rPr lang="es-ES_tradnl" dirty="0" smtClean="0"/>
              <a:t>Título sección A 14 – 20 pt</a:t>
            </a:r>
          </a:p>
          <a:p>
            <a:pPr lvl="1"/>
            <a:r>
              <a:rPr lang="es-ES_tradnl" dirty="0" smtClean="0"/>
              <a:t>Texto sección A 12 – 18 pt</a:t>
            </a:r>
          </a:p>
          <a:p>
            <a:pPr lvl="0"/>
            <a:r>
              <a:rPr lang="es-ES_tradnl" dirty="0" smtClean="0"/>
              <a:t>Título sección B 14 – 20 pt</a:t>
            </a:r>
          </a:p>
          <a:p>
            <a:pPr lvl="1"/>
            <a:r>
              <a:rPr lang="es-ES_tradnl" dirty="0" smtClean="0"/>
              <a:t>Texto sección B 12 – 18 pt</a:t>
            </a:r>
          </a:p>
          <a:p>
            <a:pPr lvl="0"/>
            <a:r>
              <a:rPr lang="es-ES_tradnl" dirty="0" smtClean="0"/>
              <a:t>Título sección C 14 – 20 pt</a:t>
            </a:r>
          </a:p>
          <a:p>
            <a:pPr lvl="1"/>
            <a:r>
              <a:rPr lang="es-ES_tradnl" dirty="0" smtClean="0"/>
              <a:t>Texto sección C 12 – 18 pt</a:t>
            </a:r>
          </a:p>
          <a:p>
            <a:pPr lvl="0"/>
            <a:r>
              <a:rPr lang="es-ES_tradnl" dirty="0" smtClean="0"/>
              <a:t>Título sección D 14 – 20 pt</a:t>
            </a:r>
          </a:p>
          <a:p>
            <a:pPr lvl="1"/>
            <a:r>
              <a:rPr lang="es-ES_tradnl" dirty="0" smtClean="0"/>
              <a:t>Texto sección D 12 – 18 pt</a:t>
            </a:r>
          </a:p>
          <a:p>
            <a:pPr lvl="0"/>
            <a:r>
              <a:rPr lang="es-ES_tradnl" dirty="0" smtClean="0"/>
              <a:t>Título sección E 14 – 20 pt</a:t>
            </a:r>
          </a:p>
          <a:p>
            <a:pPr lvl="1"/>
            <a:r>
              <a:rPr lang="es-ES_tradnl" dirty="0" smtClean="0"/>
              <a:t>Texto sección E 12 – 18 pt</a:t>
            </a:r>
          </a:p>
          <a:p>
            <a:pPr lvl="1"/>
            <a:endParaRPr lang="es-ES_tradnl" dirty="0" smtClean="0"/>
          </a:p>
        </p:txBody>
      </p:sp>
      <p:sp>
        <p:nvSpPr>
          <p:cNvPr id="8" name="Title Placeholder 35"/>
          <p:cNvSpPr>
            <a:spLocks noGrp="1"/>
          </p:cNvSpPr>
          <p:nvPr>
            <p:ph type="title" hasCustomPrompt="1"/>
          </p:nvPr>
        </p:nvSpPr>
        <p:spPr>
          <a:xfrm>
            <a:off x="609759" y="636324"/>
            <a:ext cx="9138845" cy="908314"/>
          </a:xfrm>
          <a:prstGeom prst="rect">
            <a:avLst/>
          </a:prstGeom>
        </p:spPr>
        <p:txBody>
          <a:bodyPr vert="horz" lIns="91440" tIns="45720" rIns="91440" bIns="45720" rtlCol="0" anchor="t">
            <a:normAutofit/>
          </a:bodyPr>
          <a:lstStyle/>
          <a:p>
            <a:r>
              <a:rPr lang="es-ES_tradnl" dirty="0" smtClean="0"/>
              <a:t>Agenda o Índice 24 – 36 pt</a:t>
            </a:r>
            <a:br>
              <a:rPr lang="es-ES_tradnl" dirty="0" smtClean="0"/>
            </a:br>
            <a:endParaRPr lang="en-US" dirty="0"/>
          </a:p>
        </p:txBody>
      </p:sp>
      <p:sp>
        <p:nvSpPr>
          <p:cNvPr id="6" name="Date Placeholder 5"/>
          <p:cNvSpPr>
            <a:spLocks noGrp="1"/>
          </p:cNvSpPr>
          <p:nvPr>
            <p:ph type="dt" sz="half" idx="16"/>
          </p:nvPr>
        </p:nvSpPr>
        <p:spPr/>
        <p:txBody>
          <a:bodyPr/>
          <a:lstStyle/>
          <a:p>
            <a:fld id="{1A831189-F42A-8347-81F7-2BF53EBCDF0E}" type="datetime4">
              <a:rPr lang="es-CO" smtClean="0"/>
              <a:t>18 de diciembre de 2018</a:t>
            </a:fld>
            <a:endParaRPr lang="en-US" dirty="0"/>
          </a:p>
        </p:txBody>
      </p:sp>
      <p:sp>
        <p:nvSpPr>
          <p:cNvPr id="7" name="Footer Placeholder 6"/>
          <p:cNvSpPr>
            <a:spLocks noGrp="1"/>
          </p:cNvSpPr>
          <p:nvPr>
            <p:ph type="ftr" sz="quarter" idx="17"/>
          </p:nvPr>
        </p:nvSpPr>
        <p:spPr/>
        <p:txBody>
          <a:bodyPr/>
          <a:lstStyle/>
          <a:p>
            <a:r>
              <a:rPr lang="es-ES_tradnl" smtClean="0"/>
              <a:t>|                                                  |  SURA © Todos los derechos reservados – Título de la presentación </a:t>
            </a:r>
            <a:endParaRPr lang="en-US" dirty="0"/>
          </a:p>
        </p:txBody>
      </p:sp>
      <p:sp>
        <p:nvSpPr>
          <p:cNvPr id="12" name="Slide Number Placeholder 11"/>
          <p:cNvSpPr>
            <a:spLocks noGrp="1"/>
          </p:cNvSpPr>
          <p:nvPr>
            <p:ph type="sldNum" sz="quarter" idx="18"/>
          </p:nvPr>
        </p:nvSpPr>
        <p:spPr/>
        <p:txBody>
          <a:bodyPr/>
          <a:lstStyle/>
          <a:p>
            <a:fld id="{FCCBA4FA-5E5B-4F4D-B8F1-037A34F2DB0D}" type="slidenum">
              <a:rPr lang="en-US" smtClean="0"/>
              <a:pPr/>
              <a:t>‹Nº›</a:t>
            </a:fld>
            <a:endParaRPr lang="en-US" dirty="0"/>
          </a:p>
        </p:txBody>
      </p:sp>
    </p:spTree>
    <p:extLst>
      <p:ext uri="{BB962C8B-B14F-4D97-AF65-F5344CB8AC3E}">
        <p14:creationId xmlns:p14="http://schemas.microsoft.com/office/powerpoint/2010/main" val="17011575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 Subtitle and Bullete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0" y="1600202"/>
            <a:ext cx="11176000" cy="4724399"/>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itle 4"/>
          <p:cNvSpPr>
            <a:spLocks noGrp="1"/>
          </p:cNvSpPr>
          <p:nvPr>
            <p:ph type="title"/>
          </p:nvPr>
        </p:nvSpPr>
        <p:spPr/>
        <p:txBody>
          <a:bodyPr/>
          <a:lstStyle/>
          <a:p>
            <a:r>
              <a:rPr lang="en-US" smtClean="0"/>
              <a:t>Click to edit Master title style</a:t>
            </a:r>
            <a:endParaRPr lang="en-US"/>
          </a:p>
        </p:txBody>
      </p:sp>
      <p:sp>
        <p:nvSpPr>
          <p:cNvPr id="4" name="Footer Placeholder 3"/>
          <p:cNvSpPr>
            <a:spLocks noGrp="1"/>
          </p:cNvSpPr>
          <p:nvPr>
            <p:ph type="ftr" sz="quarter" idx="10"/>
          </p:nvPr>
        </p:nvSpPr>
        <p:spPr/>
        <p:txBody>
          <a:bodyPr/>
          <a:lstStyle>
            <a:lvl1pPr>
              <a:defRPr/>
            </a:lvl1pPr>
          </a:lstStyle>
          <a:p>
            <a:pPr>
              <a:defRPr/>
            </a:pPr>
            <a:r>
              <a:rPr lang="en-US"/>
              <a:t>Título de la presentación - 00 de mes de 0000</a:t>
            </a:r>
          </a:p>
        </p:txBody>
      </p:sp>
    </p:spTree>
    <p:extLst>
      <p:ext uri="{BB962C8B-B14F-4D97-AF65-F5344CB8AC3E}">
        <p14:creationId xmlns:p14="http://schemas.microsoft.com/office/powerpoint/2010/main" val="1300632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smtClean="0"/>
              <a:t>Haga clic para modificar el estilo de título del patrón</a:t>
            </a:r>
            <a:endParaRPr lang="es-CO"/>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editar el estilo de subtítulo del patrón</a:t>
            </a:r>
            <a:endParaRPr lang="es-CO"/>
          </a:p>
        </p:txBody>
      </p:sp>
      <p:sp>
        <p:nvSpPr>
          <p:cNvPr id="4" name="Marcador de fecha 3"/>
          <p:cNvSpPr>
            <a:spLocks noGrp="1"/>
          </p:cNvSpPr>
          <p:nvPr>
            <p:ph type="dt" sz="half" idx="10"/>
          </p:nvPr>
        </p:nvSpPr>
        <p:spPr/>
        <p:txBody>
          <a:bodyPr/>
          <a:lstStyle/>
          <a:p>
            <a:fld id="{87BA1FA5-B4C6-413B-986E-BA7EA6FDA055}" type="datetimeFigureOut">
              <a:rPr lang="es-CO" smtClean="0"/>
              <a:t>2018/12/18</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2C2ED6AF-69A1-486D-8F4E-70C727921222}" type="slidenum">
              <a:rPr lang="es-CO" smtClean="0"/>
              <a:t>‹Nº›</a:t>
            </a:fld>
            <a:endParaRPr lang="es-CO"/>
          </a:p>
        </p:txBody>
      </p:sp>
    </p:spTree>
    <p:extLst>
      <p:ext uri="{BB962C8B-B14F-4D97-AF65-F5344CB8AC3E}">
        <p14:creationId xmlns:p14="http://schemas.microsoft.com/office/powerpoint/2010/main" val="29456693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contenido 2"/>
          <p:cNvSpPr>
            <a:spLocks noGrp="1"/>
          </p:cNvSpPr>
          <p:nvPr>
            <p:ph idx="1"/>
          </p:nvPr>
        </p:nvSpPr>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10"/>
          </p:nvPr>
        </p:nvSpPr>
        <p:spPr/>
        <p:txBody>
          <a:bodyPr/>
          <a:lstStyle/>
          <a:p>
            <a:fld id="{87BA1FA5-B4C6-413B-986E-BA7EA6FDA055}" type="datetimeFigureOut">
              <a:rPr lang="es-CO" smtClean="0"/>
              <a:t>2018/12/18</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2C2ED6AF-69A1-486D-8F4E-70C727921222}" type="slidenum">
              <a:rPr lang="es-CO" smtClean="0"/>
              <a:t>‹Nº›</a:t>
            </a:fld>
            <a:endParaRPr lang="es-CO"/>
          </a:p>
        </p:txBody>
      </p:sp>
    </p:spTree>
    <p:extLst>
      <p:ext uri="{BB962C8B-B14F-4D97-AF65-F5344CB8AC3E}">
        <p14:creationId xmlns:p14="http://schemas.microsoft.com/office/powerpoint/2010/main" val="23217906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smtClean="0"/>
              <a:t>Haga clic para modificar el estilo de título del patrón</a:t>
            </a:r>
            <a:endParaRPr lang="es-CO"/>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Editar el estilo de texto del patrón</a:t>
            </a:r>
          </a:p>
        </p:txBody>
      </p:sp>
      <p:sp>
        <p:nvSpPr>
          <p:cNvPr id="4" name="Marcador de fecha 3"/>
          <p:cNvSpPr>
            <a:spLocks noGrp="1"/>
          </p:cNvSpPr>
          <p:nvPr>
            <p:ph type="dt" sz="half" idx="10"/>
          </p:nvPr>
        </p:nvSpPr>
        <p:spPr/>
        <p:txBody>
          <a:bodyPr/>
          <a:lstStyle/>
          <a:p>
            <a:fld id="{87BA1FA5-B4C6-413B-986E-BA7EA6FDA055}" type="datetimeFigureOut">
              <a:rPr lang="es-CO" smtClean="0"/>
              <a:t>2018/12/18</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2C2ED6AF-69A1-486D-8F4E-70C727921222}" type="slidenum">
              <a:rPr lang="es-CO" smtClean="0"/>
              <a:t>‹Nº›</a:t>
            </a:fld>
            <a:endParaRPr lang="es-CO"/>
          </a:p>
        </p:txBody>
      </p:sp>
    </p:spTree>
    <p:extLst>
      <p:ext uri="{BB962C8B-B14F-4D97-AF65-F5344CB8AC3E}">
        <p14:creationId xmlns:p14="http://schemas.microsoft.com/office/powerpoint/2010/main" val="27346265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contenido 2"/>
          <p:cNvSpPr>
            <a:spLocks noGrp="1"/>
          </p:cNvSpPr>
          <p:nvPr>
            <p:ph sz="half" idx="1"/>
          </p:nvPr>
        </p:nvSpPr>
        <p:spPr>
          <a:xfrm>
            <a:off x="838200" y="1825625"/>
            <a:ext cx="5181600" cy="4351338"/>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contenido 3"/>
          <p:cNvSpPr>
            <a:spLocks noGrp="1"/>
          </p:cNvSpPr>
          <p:nvPr>
            <p:ph sz="half" idx="2"/>
          </p:nvPr>
        </p:nvSpPr>
        <p:spPr>
          <a:xfrm>
            <a:off x="6172200" y="1825625"/>
            <a:ext cx="5181600" cy="4351338"/>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Marcador de fecha 4"/>
          <p:cNvSpPr>
            <a:spLocks noGrp="1"/>
          </p:cNvSpPr>
          <p:nvPr>
            <p:ph type="dt" sz="half" idx="10"/>
          </p:nvPr>
        </p:nvSpPr>
        <p:spPr/>
        <p:txBody>
          <a:bodyPr/>
          <a:lstStyle/>
          <a:p>
            <a:fld id="{87BA1FA5-B4C6-413B-986E-BA7EA6FDA055}" type="datetimeFigureOut">
              <a:rPr lang="es-CO" smtClean="0"/>
              <a:t>2018/12/18</a:t>
            </a:fld>
            <a:endParaRPr lang="es-CO"/>
          </a:p>
        </p:txBody>
      </p:sp>
      <p:sp>
        <p:nvSpPr>
          <p:cNvPr id="6" name="Marcador de pie de página 5"/>
          <p:cNvSpPr>
            <a:spLocks noGrp="1"/>
          </p:cNvSpPr>
          <p:nvPr>
            <p:ph type="ftr" sz="quarter" idx="11"/>
          </p:nvPr>
        </p:nvSpPr>
        <p:spPr/>
        <p:txBody>
          <a:bodyPr/>
          <a:lstStyle/>
          <a:p>
            <a:endParaRPr lang="es-CO"/>
          </a:p>
        </p:txBody>
      </p:sp>
      <p:sp>
        <p:nvSpPr>
          <p:cNvPr id="7" name="Marcador de número de diapositiva 6"/>
          <p:cNvSpPr>
            <a:spLocks noGrp="1"/>
          </p:cNvSpPr>
          <p:nvPr>
            <p:ph type="sldNum" sz="quarter" idx="12"/>
          </p:nvPr>
        </p:nvSpPr>
        <p:spPr/>
        <p:txBody>
          <a:bodyPr/>
          <a:lstStyle/>
          <a:p>
            <a:fld id="{2C2ED6AF-69A1-486D-8F4E-70C727921222}" type="slidenum">
              <a:rPr lang="es-CO" smtClean="0"/>
              <a:t>‹Nº›</a:t>
            </a:fld>
            <a:endParaRPr lang="es-CO"/>
          </a:p>
        </p:txBody>
      </p:sp>
    </p:spTree>
    <p:extLst>
      <p:ext uri="{BB962C8B-B14F-4D97-AF65-F5344CB8AC3E}">
        <p14:creationId xmlns:p14="http://schemas.microsoft.com/office/powerpoint/2010/main" val="34441298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smtClean="0"/>
              <a:t>Haga clic para modificar el estilo de título del patrón</a:t>
            </a:r>
            <a:endParaRPr lang="es-CO"/>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7" name="Marcador de fecha 6"/>
          <p:cNvSpPr>
            <a:spLocks noGrp="1"/>
          </p:cNvSpPr>
          <p:nvPr>
            <p:ph type="dt" sz="half" idx="10"/>
          </p:nvPr>
        </p:nvSpPr>
        <p:spPr/>
        <p:txBody>
          <a:bodyPr/>
          <a:lstStyle/>
          <a:p>
            <a:fld id="{87BA1FA5-B4C6-413B-986E-BA7EA6FDA055}" type="datetimeFigureOut">
              <a:rPr lang="es-CO" smtClean="0"/>
              <a:t>2018/12/18</a:t>
            </a:fld>
            <a:endParaRPr lang="es-CO"/>
          </a:p>
        </p:txBody>
      </p:sp>
      <p:sp>
        <p:nvSpPr>
          <p:cNvPr id="8" name="Marcador de pie de página 7"/>
          <p:cNvSpPr>
            <a:spLocks noGrp="1"/>
          </p:cNvSpPr>
          <p:nvPr>
            <p:ph type="ftr" sz="quarter" idx="11"/>
          </p:nvPr>
        </p:nvSpPr>
        <p:spPr/>
        <p:txBody>
          <a:bodyPr/>
          <a:lstStyle/>
          <a:p>
            <a:endParaRPr lang="es-CO"/>
          </a:p>
        </p:txBody>
      </p:sp>
      <p:sp>
        <p:nvSpPr>
          <p:cNvPr id="9" name="Marcador de número de diapositiva 8"/>
          <p:cNvSpPr>
            <a:spLocks noGrp="1"/>
          </p:cNvSpPr>
          <p:nvPr>
            <p:ph type="sldNum" sz="quarter" idx="12"/>
          </p:nvPr>
        </p:nvSpPr>
        <p:spPr/>
        <p:txBody>
          <a:bodyPr/>
          <a:lstStyle/>
          <a:p>
            <a:fld id="{2C2ED6AF-69A1-486D-8F4E-70C727921222}" type="slidenum">
              <a:rPr lang="es-CO" smtClean="0"/>
              <a:t>‹Nº›</a:t>
            </a:fld>
            <a:endParaRPr lang="es-CO"/>
          </a:p>
        </p:txBody>
      </p:sp>
    </p:spTree>
    <p:extLst>
      <p:ext uri="{BB962C8B-B14F-4D97-AF65-F5344CB8AC3E}">
        <p14:creationId xmlns:p14="http://schemas.microsoft.com/office/powerpoint/2010/main" val="12600656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fecha 2"/>
          <p:cNvSpPr>
            <a:spLocks noGrp="1"/>
          </p:cNvSpPr>
          <p:nvPr>
            <p:ph type="dt" sz="half" idx="10"/>
          </p:nvPr>
        </p:nvSpPr>
        <p:spPr/>
        <p:txBody>
          <a:bodyPr/>
          <a:lstStyle/>
          <a:p>
            <a:fld id="{87BA1FA5-B4C6-413B-986E-BA7EA6FDA055}" type="datetimeFigureOut">
              <a:rPr lang="es-CO" smtClean="0"/>
              <a:t>2018/12/18</a:t>
            </a:fld>
            <a:endParaRPr lang="es-CO"/>
          </a:p>
        </p:txBody>
      </p:sp>
      <p:sp>
        <p:nvSpPr>
          <p:cNvPr id="4" name="Marcador de pie de página 3"/>
          <p:cNvSpPr>
            <a:spLocks noGrp="1"/>
          </p:cNvSpPr>
          <p:nvPr>
            <p:ph type="ftr" sz="quarter" idx="11"/>
          </p:nvPr>
        </p:nvSpPr>
        <p:spPr/>
        <p:txBody>
          <a:bodyPr/>
          <a:lstStyle/>
          <a:p>
            <a:endParaRPr lang="es-CO"/>
          </a:p>
        </p:txBody>
      </p:sp>
      <p:sp>
        <p:nvSpPr>
          <p:cNvPr id="5" name="Marcador de número de diapositiva 4"/>
          <p:cNvSpPr>
            <a:spLocks noGrp="1"/>
          </p:cNvSpPr>
          <p:nvPr>
            <p:ph type="sldNum" sz="quarter" idx="12"/>
          </p:nvPr>
        </p:nvSpPr>
        <p:spPr/>
        <p:txBody>
          <a:bodyPr/>
          <a:lstStyle/>
          <a:p>
            <a:fld id="{2C2ED6AF-69A1-486D-8F4E-70C727921222}" type="slidenum">
              <a:rPr lang="es-CO" smtClean="0"/>
              <a:t>‹Nº›</a:t>
            </a:fld>
            <a:endParaRPr lang="es-CO"/>
          </a:p>
        </p:txBody>
      </p:sp>
    </p:spTree>
    <p:extLst>
      <p:ext uri="{BB962C8B-B14F-4D97-AF65-F5344CB8AC3E}">
        <p14:creationId xmlns:p14="http://schemas.microsoft.com/office/powerpoint/2010/main" val="34321562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87BA1FA5-B4C6-413B-986E-BA7EA6FDA055}" type="datetimeFigureOut">
              <a:rPr lang="es-CO" smtClean="0"/>
              <a:t>2018/12/18</a:t>
            </a:fld>
            <a:endParaRPr lang="es-CO"/>
          </a:p>
        </p:txBody>
      </p:sp>
      <p:sp>
        <p:nvSpPr>
          <p:cNvPr id="3" name="Marcador de pie de página 2"/>
          <p:cNvSpPr>
            <a:spLocks noGrp="1"/>
          </p:cNvSpPr>
          <p:nvPr>
            <p:ph type="ftr" sz="quarter" idx="11"/>
          </p:nvPr>
        </p:nvSpPr>
        <p:spPr/>
        <p:txBody>
          <a:bodyPr/>
          <a:lstStyle/>
          <a:p>
            <a:endParaRPr lang="es-CO"/>
          </a:p>
        </p:txBody>
      </p:sp>
      <p:sp>
        <p:nvSpPr>
          <p:cNvPr id="4" name="Marcador de número de diapositiva 3"/>
          <p:cNvSpPr>
            <a:spLocks noGrp="1"/>
          </p:cNvSpPr>
          <p:nvPr>
            <p:ph type="sldNum" sz="quarter" idx="12"/>
          </p:nvPr>
        </p:nvSpPr>
        <p:spPr/>
        <p:txBody>
          <a:bodyPr/>
          <a:lstStyle/>
          <a:p>
            <a:fld id="{2C2ED6AF-69A1-486D-8F4E-70C727921222}" type="slidenum">
              <a:rPr lang="es-CO" smtClean="0"/>
              <a:t>‹Nº›</a:t>
            </a:fld>
            <a:endParaRPr lang="es-CO"/>
          </a:p>
        </p:txBody>
      </p:sp>
    </p:spTree>
    <p:extLst>
      <p:ext uri="{BB962C8B-B14F-4D97-AF65-F5344CB8AC3E}">
        <p14:creationId xmlns:p14="http://schemas.microsoft.com/office/powerpoint/2010/main" val="3262202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fecha"/>
          <p:cNvSpPr>
            <a:spLocks noGrp="1"/>
          </p:cNvSpPr>
          <p:nvPr>
            <p:ph type="dt" sz="half" idx="10"/>
          </p:nvPr>
        </p:nvSpPr>
        <p:spPr/>
        <p:txBody>
          <a:bodyPr/>
          <a:lstStyle>
            <a:lvl1pPr>
              <a:defRPr/>
            </a:lvl1pPr>
          </a:lstStyle>
          <a:p>
            <a:pPr>
              <a:defRPr/>
            </a:pPr>
            <a:fld id="{986078F4-DDF6-4BFB-A20A-9B7CFC6E7C0A}" type="datetimeFigureOut">
              <a:rPr lang="es-CO"/>
              <a:pPr>
                <a:defRPr/>
              </a:pPr>
              <a:t>2018/12/18</a:t>
            </a:fld>
            <a:endParaRPr lang="es-CO"/>
          </a:p>
        </p:txBody>
      </p:sp>
      <p:sp>
        <p:nvSpPr>
          <p:cNvPr id="5" name="4 Marcador de pie de página"/>
          <p:cNvSpPr>
            <a:spLocks noGrp="1"/>
          </p:cNvSpPr>
          <p:nvPr>
            <p:ph type="ftr" sz="quarter" idx="11"/>
          </p:nvPr>
        </p:nvSpPr>
        <p:spPr/>
        <p:txBody>
          <a:bodyPr/>
          <a:lstStyle>
            <a:lvl1pPr>
              <a:defRPr/>
            </a:lvl1pPr>
          </a:lstStyle>
          <a:p>
            <a:pPr>
              <a:defRPr/>
            </a:pPr>
            <a:endParaRPr lang="es-CO"/>
          </a:p>
        </p:txBody>
      </p:sp>
      <p:sp>
        <p:nvSpPr>
          <p:cNvPr id="6" name="5 Marcador de número de diapositiva"/>
          <p:cNvSpPr>
            <a:spLocks noGrp="1"/>
          </p:cNvSpPr>
          <p:nvPr>
            <p:ph type="sldNum" sz="quarter" idx="12"/>
          </p:nvPr>
        </p:nvSpPr>
        <p:spPr/>
        <p:txBody>
          <a:bodyPr/>
          <a:lstStyle>
            <a:lvl1pPr>
              <a:defRPr/>
            </a:lvl1pPr>
          </a:lstStyle>
          <a:p>
            <a:pPr>
              <a:defRPr/>
            </a:pPr>
            <a:fld id="{B92AEEEA-D716-475D-982C-3C326556B69C}" type="slidenum">
              <a:rPr lang="es-CO"/>
              <a:pPr>
                <a:defRPr/>
              </a:pPr>
              <a:t>‹Nº›</a:t>
            </a:fld>
            <a:endParaRPr lang="es-CO"/>
          </a:p>
        </p:txBody>
      </p:sp>
    </p:spTree>
    <p:extLst>
      <p:ext uri="{BB962C8B-B14F-4D97-AF65-F5344CB8AC3E}">
        <p14:creationId xmlns:p14="http://schemas.microsoft.com/office/powerpoint/2010/main" val="26613010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CO"/>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Editar el estilo de texto del patrón</a:t>
            </a:r>
          </a:p>
        </p:txBody>
      </p:sp>
      <p:sp>
        <p:nvSpPr>
          <p:cNvPr id="5" name="Marcador de fecha 4"/>
          <p:cNvSpPr>
            <a:spLocks noGrp="1"/>
          </p:cNvSpPr>
          <p:nvPr>
            <p:ph type="dt" sz="half" idx="10"/>
          </p:nvPr>
        </p:nvSpPr>
        <p:spPr/>
        <p:txBody>
          <a:bodyPr/>
          <a:lstStyle/>
          <a:p>
            <a:fld id="{87BA1FA5-B4C6-413B-986E-BA7EA6FDA055}" type="datetimeFigureOut">
              <a:rPr lang="es-CO" smtClean="0"/>
              <a:t>2018/12/18</a:t>
            </a:fld>
            <a:endParaRPr lang="es-CO"/>
          </a:p>
        </p:txBody>
      </p:sp>
      <p:sp>
        <p:nvSpPr>
          <p:cNvPr id="6" name="Marcador de pie de página 5"/>
          <p:cNvSpPr>
            <a:spLocks noGrp="1"/>
          </p:cNvSpPr>
          <p:nvPr>
            <p:ph type="ftr" sz="quarter" idx="11"/>
          </p:nvPr>
        </p:nvSpPr>
        <p:spPr/>
        <p:txBody>
          <a:bodyPr/>
          <a:lstStyle/>
          <a:p>
            <a:endParaRPr lang="es-CO"/>
          </a:p>
        </p:txBody>
      </p:sp>
      <p:sp>
        <p:nvSpPr>
          <p:cNvPr id="7" name="Marcador de número de diapositiva 6"/>
          <p:cNvSpPr>
            <a:spLocks noGrp="1"/>
          </p:cNvSpPr>
          <p:nvPr>
            <p:ph type="sldNum" sz="quarter" idx="12"/>
          </p:nvPr>
        </p:nvSpPr>
        <p:spPr/>
        <p:txBody>
          <a:bodyPr/>
          <a:lstStyle/>
          <a:p>
            <a:fld id="{2C2ED6AF-69A1-486D-8F4E-70C727921222}" type="slidenum">
              <a:rPr lang="es-CO" smtClean="0"/>
              <a:t>‹Nº›</a:t>
            </a:fld>
            <a:endParaRPr lang="es-CO"/>
          </a:p>
        </p:txBody>
      </p:sp>
    </p:spTree>
    <p:extLst>
      <p:ext uri="{BB962C8B-B14F-4D97-AF65-F5344CB8AC3E}">
        <p14:creationId xmlns:p14="http://schemas.microsoft.com/office/powerpoint/2010/main" val="13341044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CO"/>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Editar el estilo de texto del patrón</a:t>
            </a:r>
          </a:p>
        </p:txBody>
      </p:sp>
      <p:sp>
        <p:nvSpPr>
          <p:cNvPr id="5" name="Marcador de fecha 4"/>
          <p:cNvSpPr>
            <a:spLocks noGrp="1"/>
          </p:cNvSpPr>
          <p:nvPr>
            <p:ph type="dt" sz="half" idx="10"/>
          </p:nvPr>
        </p:nvSpPr>
        <p:spPr/>
        <p:txBody>
          <a:bodyPr/>
          <a:lstStyle/>
          <a:p>
            <a:fld id="{87BA1FA5-B4C6-413B-986E-BA7EA6FDA055}" type="datetimeFigureOut">
              <a:rPr lang="es-CO" smtClean="0"/>
              <a:t>2018/12/18</a:t>
            </a:fld>
            <a:endParaRPr lang="es-CO"/>
          </a:p>
        </p:txBody>
      </p:sp>
      <p:sp>
        <p:nvSpPr>
          <p:cNvPr id="6" name="Marcador de pie de página 5"/>
          <p:cNvSpPr>
            <a:spLocks noGrp="1"/>
          </p:cNvSpPr>
          <p:nvPr>
            <p:ph type="ftr" sz="quarter" idx="11"/>
          </p:nvPr>
        </p:nvSpPr>
        <p:spPr/>
        <p:txBody>
          <a:bodyPr/>
          <a:lstStyle/>
          <a:p>
            <a:endParaRPr lang="es-CO"/>
          </a:p>
        </p:txBody>
      </p:sp>
      <p:sp>
        <p:nvSpPr>
          <p:cNvPr id="7" name="Marcador de número de diapositiva 6"/>
          <p:cNvSpPr>
            <a:spLocks noGrp="1"/>
          </p:cNvSpPr>
          <p:nvPr>
            <p:ph type="sldNum" sz="quarter" idx="12"/>
          </p:nvPr>
        </p:nvSpPr>
        <p:spPr/>
        <p:txBody>
          <a:bodyPr/>
          <a:lstStyle/>
          <a:p>
            <a:fld id="{2C2ED6AF-69A1-486D-8F4E-70C727921222}" type="slidenum">
              <a:rPr lang="es-CO" smtClean="0"/>
              <a:t>‹Nº›</a:t>
            </a:fld>
            <a:endParaRPr lang="es-CO"/>
          </a:p>
        </p:txBody>
      </p:sp>
    </p:spTree>
    <p:extLst>
      <p:ext uri="{BB962C8B-B14F-4D97-AF65-F5344CB8AC3E}">
        <p14:creationId xmlns:p14="http://schemas.microsoft.com/office/powerpoint/2010/main" val="25080193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texto vertical 2"/>
          <p:cNvSpPr>
            <a:spLocks noGrp="1"/>
          </p:cNvSpPr>
          <p:nvPr>
            <p:ph type="body" orient="vert" idx="1"/>
          </p:nvPr>
        </p:nvSpPr>
        <p:spPr/>
        <p:txBody>
          <a:bodyPr vert="eaVert"/>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10"/>
          </p:nvPr>
        </p:nvSpPr>
        <p:spPr/>
        <p:txBody>
          <a:bodyPr/>
          <a:lstStyle/>
          <a:p>
            <a:fld id="{87BA1FA5-B4C6-413B-986E-BA7EA6FDA055}" type="datetimeFigureOut">
              <a:rPr lang="es-CO" smtClean="0"/>
              <a:t>2018/12/18</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2C2ED6AF-69A1-486D-8F4E-70C727921222}" type="slidenum">
              <a:rPr lang="es-CO" smtClean="0"/>
              <a:t>‹Nº›</a:t>
            </a:fld>
            <a:endParaRPr lang="es-CO"/>
          </a:p>
        </p:txBody>
      </p:sp>
    </p:spTree>
    <p:extLst>
      <p:ext uri="{BB962C8B-B14F-4D97-AF65-F5344CB8AC3E}">
        <p14:creationId xmlns:p14="http://schemas.microsoft.com/office/powerpoint/2010/main" val="429204302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smtClean="0"/>
              <a:t>Haga clic para modificar el estilo de título del patrón</a:t>
            </a:r>
            <a:endParaRPr lang="es-CO"/>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10"/>
          </p:nvPr>
        </p:nvSpPr>
        <p:spPr/>
        <p:txBody>
          <a:bodyPr/>
          <a:lstStyle/>
          <a:p>
            <a:fld id="{87BA1FA5-B4C6-413B-986E-BA7EA6FDA055}" type="datetimeFigureOut">
              <a:rPr lang="es-CO" smtClean="0"/>
              <a:t>2018/12/18</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2C2ED6AF-69A1-486D-8F4E-70C727921222}" type="slidenum">
              <a:rPr lang="es-CO" smtClean="0"/>
              <a:t>‹Nº›</a:t>
            </a:fld>
            <a:endParaRPr lang="es-CO"/>
          </a:p>
        </p:txBody>
      </p:sp>
    </p:spTree>
    <p:extLst>
      <p:ext uri="{BB962C8B-B14F-4D97-AF65-F5344CB8AC3E}">
        <p14:creationId xmlns:p14="http://schemas.microsoft.com/office/powerpoint/2010/main" val="18151618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Texto - Imagen C">
    <p:spTree>
      <p:nvGrpSpPr>
        <p:cNvPr id="1" name=""/>
        <p:cNvGrpSpPr/>
        <p:nvPr/>
      </p:nvGrpSpPr>
      <p:grpSpPr>
        <a:xfrm>
          <a:off x="0" y="0"/>
          <a:ext cx="0" cy="0"/>
          <a:chOff x="0" y="0"/>
          <a:chExt cx="0" cy="0"/>
        </a:xfrm>
      </p:grpSpPr>
      <p:sp>
        <p:nvSpPr>
          <p:cNvPr id="13" name="Picture Placeholder 12"/>
          <p:cNvSpPr>
            <a:spLocks noGrp="1"/>
          </p:cNvSpPr>
          <p:nvPr>
            <p:ph type="pic" sz="quarter" idx="12"/>
          </p:nvPr>
        </p:nvSpPr>
        <p:spPr>
          <a:xfrm>
            <a:off x="4414880" y="1476730"/>
            <a:ext cx="7221351" cy="4641496"/>
          </a:xfrm>
        </p:spPr>
        <p:txBody>
          <a:bodyPr rtlCol="0">
            <a:normAutofit/>
          </a:bodyPr>
          <a:lstStyle/>
          <a:p>
            <a:pPr lvl="0"/>
            <a:endParaRPr lang="en-US" noProof="0"/>
          </a:p>
        </p:txBody>
      </p:sp>
      <p:sp>
        <p:nvSpPr>
          <p:cNvPr id="15" name="Text Placeholder 15"/>
          <p:cNvSpPr>
            <a:spLocks noGrp="1"/>
          </p:cNvSpPr>
          <p:nvPr>
            <p:ph type="body" sz="quarter" idx="11" hasCustomPrompt="1"/>
          </p:nvPr>
        </p:nvSpPr>
        <p:spPr>
          <a:xfrm>
            <a:off x="630402" y="2110155"/>
            <a:ext cx="3548321" cy="4008070"/>
          </a:xfrm>
        </p:spPr>
        <p:txBody>
          <a:bodyPr/>
          <a:lstStyle/>
          <a:p>
            <a:pPr lvl="0"/>
            <a:r>
              <a:rPr lang="es-ES_tradnl" dirty="0" smtClean="0"/>
              <a:t>Texto diapositiva 12 - 18 pt</a:t>
            </a:r>
          </a:p>
          <a:p>
            <a:pPr lvl="1"/>
            <a:r>
              <a:rPr lang="es-ES_tradnl" dirty="0" err="1" smtClean="0"/>
              <a:t>Second</a:t>
            </a:r>
            <a:r>
              <a:rPr lang="es-ES_tradnl" dirty="0" smtClean="0"/>
              <a:t> </a:t>
            </a:r>
            <a:r>
              <a:rPr lang="es-ES_tradnl" dirty="0" err="1" smtClean="0"/>
              <a:t>level</a:t>
            </a:r>
            <a:endParaRPr lang="es-ES_tradnl" dirty="0" smtClean="0"/>
          </a:p>
          <a:p>
            <a:pPr lvl="2"/>
            <a:r>
              <a:rPr lang="es-ES_tradnl" dirty="0" err="1" smtClean="0"/>
              <a:t>Third</a:t>
            </a:r>
            <a:r>
              <a:rPr lang="es-ES_tradnl" dirty="0" smtClean="0"/>
              <a:t> </a:t>
            </a:r>
            <a:r>
              <a:rPr lang="es-ES_tradnl" dirty="0" err="1" smtClean="0"/>
              <a:t>level</a:t>
            </a:r>
            <a:endParaRPr lang="es-ES_tradnl" dirty="0" smtClean="0"/>
          </a:p>
          <a:p>
            <a:pPr lvl="3"/>
            <a:r>
              <a:rPr lang="es-ES_tradnl" dirty="0" err="1" smtClean="0"/>
              <a:t>Fourth</a:t>
            </a:r>
            <a:r>
              <a:rPr lang="es-ES_tradnl" dirty="0" smtClean="0"/>
              <a:t> </a:t>
            </a:r>
            <a:r>
              <a:rPr lang="es-ES_tradnl" dirty="0" err="1" smtClean="0"/>
              <a:t>level</a:t>
            </a:r>
            <a:endParaRPr lang="es-ES_tradnl" dirty="0" smtClean="0"/>
          </a:p>
          <a:p>
            <a:pPr lvl="4"/>
            <a:r>
              <a:rPr lang="es-ES_tradnl" dirty="0" err="1" smtClean="0"/>
              <a:t>Fifth</a:t>
            </a:r>
            <a:r>
              <a:rPr lang="es-ES_tradnl" dirty="0" smtClean="0"/>
              <a:t> </a:t>
            </a:r>
            <a:r>
              <a:rPr lang="es-ES_tradnl" dirty="0" err="1" smtClean="0"/>
              <a:t>level</a:t>
            </a:r>
            <a:endParaRPr lang="en-US" dirty="0"/>
          </a:p>
        </p:txBody>
      </p:sp>
      <p:sp>
        <p:nvSpPr>
          <p:cNvPr id="14" name="Text Placeholder 2"/>
          <p:cNvSpPr>
            <a:spLocks noGrp="1"/>
          </p:cNvSpPr>
          <p:nvPr>
            <p:ph type="body" sz="quarter" idx="13" hasCustomPrompt="1"/>
          </p:nvPr>
        </p:nvSpPr>
        <p:spPr>
          <a:xfrm>
            <a:off x="630402" y="1476730"/>
            <a:ext cx="3548321" cy="633425"/>
          </a:xfrm>
        </p:spPr>
        <p:txBody>
          <a:bodyPr/>
          <a:lstStyle>
            <a:lvl1pPr marL="0" indent="0">
              <a:lnSpc>
                <a:spcPct val="100000"/>
              </a:lnSpc>
              <a:spcBef>
                <a:spcPts val="0"/>
              </a:spcBef>
              <a:defRPr sz="1600" b="1" baseline="0">
                <a:solidFill>
                  <a:srgbClr val="00A3E0"/>
                </a:solidFill>
              </a:defRPr>
            </a:lvl1pPr>
          </a:lstStyle>
          <a:p>
            <a:pPr lvl="0"/>
            <a:r>
              <a:rPr lang="es-ES_tradnl" dirty="0" smtClean="0"/>
              <a:t>Subtítulo diapositiva 14 – 20 pt</a:t>
            </a:r>
          </a:p>
        </p:txBody>
      </p:sp>
      <p:sp>
        <p:nvSpPr>
          <p:cNvPr id="5" name="Date Placeholder 4"/>
          <p:cNvSpPr>
            <a:spLocks noGrp="1"/>
          </p:cNvSpPr>
          <p:nvPr>
            <p:ph type="dt" sz="half" idx="14"/>
          </p:nvPr>
        </p:nvSpPr>
        <p:spPr/>
        <p:txBody>
          <a:bodyPr/>
          <a:lstStyle/>
          <a:p>
            <a:fld id="{1A831189-F42A-8347-81F7-2BF53EBCDF0E}" type="datetime4">
              <a:rPr lang="es-CO" smtClean="0"/>
              <a:t>18 de diciembre de 2018</a:t>
            </a:fld>
            <a:endParaRPr lang="en-US" dirty="0"/>
          </a:p>
        </p:txBody>
      </p:sp>
      <p:sp>
        <p:nvSpPr>
          <p:cNvPr id="6" name="Footer Placeholder 5"/>
          <p:cNvSpPr>
            <a:spLocks noGrp="1"/>
          </p:cNvSpPr>
          <p:nvPr>
            <p:ph type="ftr" sz="quarter" idx="15"/>
          </p:nvPr>
        </p:nvSpPr>
        <p:spPr/>
        <p:txBody>
          <a:bodyPr/>
          <a:lstStyle/>
          <a:p>
            <a:r>
              <a:rPr lang="es-ES_tradnl" smtClean="0"/>
              <a:t>|                                                  |  SURA © Todos los derechos reservados – Título de la presentación </a:t>
            </a:r>
            <a:endParaRPr lang="en-US" dirty="0"/>
          </a:p>
        </p:txBody>
      </p:sp>
      <p:sp>
        <p:nvSpPr>
          <p:cNvPr id="8" name="Slide Number Placeholder 7"/>
          <p:cNvSpPr>
            <a:spLocks noGrp="1"/>
          </p:cNvSpPr>
          <p:nvPr>
            <p:ph type="sldNum" sz="quarter" idx="16"/>
          </p:nvPr>
        </p:nvSpPr>
        <p:spPr/>
        <p:txBody>
          <a:bodyPr/>
          <a:lstStyle/>
          <a:p>
            <a:fld id="{FCCBA4FA-5E5B-4F4D-B8F1-037A34F2DB0D}" type="slidenum">
              <a:rPr lang="en-US" smtClean="0"/>
              <a:pPr/>
              <a:t>‹Nº›</a:t>
            </a:fld>
            <a:endParaRPr lang="en-US" dirty="0"/>
          </a:p>
        </p:txBody>
      </p:sp>
      <p:sp>
        <p:nvSpPr>
          <p:cNvPr id="9" name="Title 6"/>
          <p:cNvSpPr>
            <a:spLocks noGrp="1"/>
          </p:cNvSpPr>
          <p:nvPr>
            <p:ph type="title" hasCustomPrompt="1"/>
          </p:nvPr>
        </p:nvSpPr>
        <p:spPr>
          <a:xfrm>
            <a:off x="630403" y="630239"/>
            <a:ext cx="9224189" cy="719137"/>
          </a:xfrm>
        </p:spPr>
        <p:txBody>
          <a:bodyPr/>
          <a:lstStyle>
            <a:lvl1pPr>
              <a:defRPr sz="2400"/>
            </a:lvl1pPr>
          </a:lstStyle>
          <a:p>
            <a:r>
              <a:rPr lang="es-ES_tradnl" dirty="0" smtClean="0"/>
              <a:t>Título diapositiva 24 – 36 pt</a:t>
            </a:r>
            <a:br>
              <a:rPr lang="es-ES_tradnl" dirty="0" smtClean="0"/>
            </a:br>
            <a:endParaRPr lang="en-US" dirty="0"/>
          </a:p>
        </p:txBody>
      </p:sp>
    </p:spTree>
    <p:extLst>
      <p:ext uri="{BB962C8B-B14F-4D97-AF65-F5344CB8AC3E}">
        <p14:creationId xmlns:p14="http://schemas.microsoft.com/office/powerpoint/2010/main" val="102322040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Texto - Imagen B">
    <p:spTree>
      <p:nvGrpSpPr>
        <p:cNvPr id="1" name=""/>
        <p:cNvGrpSpPr/>
        <p:nvPr/>
      </p:nvGrpSpPr>
      <p:grpSpPr>
        <a:xfrm>
          <a:off x="0" y="0"/>
          <a:ext cx="0" cy="0"/>
          <a:chOff x="0" y="0"/>
          <a:chExt cx="0" cy="0"/>
        </a:xfrm>
      </p:grpSpPr>
      <p:sp>
        <p:nvSpPr>
          <p:cNvPr id="13" name="Picture Placeholder 12"/>
          <p:cNvSpPr>
            <a:spLocks noGrp="1"/>
          </p:cNvSpPr>
          <p:nvPr>
            <p:ph type="pic" sz="quarter" idx="12"/>
          </p:nvPr>
        </p:nvSpPr>
        <p:spPr>
          <a:xfrm>
            <a:off x="6404687" y="1536701"/>
            <a:ext cx="5231544" cy="4581525"/>
          </a:xfrm>
        </p:spPr>
        <p:txBody>
          <a:bodyPr rtlCol="0">
            <a:normAutofit/>
          </a:bodyPr>
          <a:lstStyle/>
          <a:p>
            <a:pPr lvl="0"/>
            <a:endParaRPr lang="en-US" noProof="0" dirty="0"/>
          </a:p>
        </p:txBody>
      </p:sp>
      <p:sp>
        <p:nvSpPr>
          <p:cNvPr id="15" name="Text Placeholder 15"/>
          <p:cNvSpPr>
            <a:spLocks noGrp="1"/>
          </p:cNvSpPr>
          <p:nvPr>
            <p:ph type="body" sz="quarter" idx="11" hasCustomPrompt="1"/>
          </p:nvPr>
        </p:nvSpPr>
        <p:spPr>
          <a:xfrm>
            <a:off x="630402" y="2110155"/>
            <a:ext cx="5538128" cy="4008070"/>
          </a:xfrm>
        </p:spPr>
        <p:txBody>
          <a:bodyPr/>
          <a:lstStyle>
            <a:lvl1pPr marL="0" indent="0">
              <a:defRPr/>
            </a:lvl1pPr>
          </a:lstStyle>
          <a:p>
            <a:pPr lvl="0"/>
            <a:r>
              <a:rPr lang="es-ES_tradnl" dirty="0" smtClean="0"/>
              <a:t>Texto diapositiva 12 - 18 pt</a:t>
            </a:r>
          </a:p>
          <a:p>
            <a:pPr lvl="1"/>
            <a:r>
              <a:rPr lang="es-ES_tradnl" dirty="0" err="1" smtClean="0"/>
              <a:t>Second</a:t>
            </a:r>
            <a:r>
              <a:rPr lang="es-ES_tradnl" dirty="0" smtClean="0"/>
              <a:t> </a:t>
            </a:r>
            <a:r>
              <a:rPr lang="es-ES_tradnl" dirty="0" err="1" smtClean="0"/>
              <a:t>level</a:t>
            </a:r>
            <a:endParaRPr lang="es-ES_tradnl" dirty="0" smtClean="0"/>
          </a:p>
          <a:p>
            <a:pPr lvl="2"/>
            <a:r>
              <a:rPr lang="es-ES_tradnl" dirty="0" err="1" smtClean="0"/>
              <a:t>Third</a:t>
            </a:r>
            <a:r>
              <a:rPr lang="es-ES_tradnl" dirty="0" smtClean="0"/>
              <a:t> </a:t>
            </a:r>
            <a:r>
              <a:rPr lang="es-ES_tradnl" dirty="0" err="1" smtClean="0"/>
              <a:t>level</a:t>
            </a:r>
            <a:endParaRPr lang="es-ES_tradnl" dirty="0" smtClean="0"/>
          </a:p>
          <a:p>
            <a:pPr lvl="3"/>
            <a:r>
              <a:rPr lang="es-ES_tradnl" dirty="0" err="1" smtClean="0"/>
              <a:t>Fourth</a:t>
            </a:r>
            <a:r>
              <a:rPr lang="es-ES_tradnl" dirty="0" smtClean="0"/>
              <a:t> </a:t>
            </a:r>
            <a:r>
              <a:rPr lang="es-ES_tradnl" dirty="0" err="1" smtClean="0"/>
              <a:t>level</a:t>
            </a:r>
            <a:endParaRPr lang="es-ES_tradnl" dirty="0" smtClean="0"/>
          </a:p>
          <a:p>
            <a:pPr lvl="4"/>
            <a:r>
              <a:rPr lang="es-ES_tradnl" dirty="0" err="1" smtClean="0"/>
              <a:t>Fifth</a:t>
            </a:r>
            <a:r>
              <a:rPr lang="es-ES_tradnl" dirty="0" smtClean="0"/>
              <a:t> </a:t>
            </a:r>
            <a:r>
              <a:rPr lang="es-ES_tradnl" dirty="0" err="1" smtClean="0"/>
              <a:t>level</a:t>
            </a:r>
            <a:endParaRPr lang="en-US" dirty="0"/>
          </a:p>
        </p:txBody>
      </p:sp>
      <p:sp>
        <p:nvSpPr>
          <p:cNvPr id="14" name="Text Placeholder 2"/>
          <p:cNvSpPr>
            <a:spLocks noGrp="1"/>
          </p:cNvSpPr>
          <p:nvPr>
            <p:ph type="body" sz="quarter" idx="13" hasCustomPrompt="1"/>
          </p:nvPr>
        </p:nvSpPr>
        <p:spPr>
          <a:xfrm>
            <a:off x="630401" y="1476730"/>
            <a:ext cx="5538128" cy="633425"/>
          </a:xfrm>
        </p:spPr>
        <p:txBody>
          <a:bodyPr/>
          <a:lstStyle>
            <a:lvl1pPr marL="0" indent="0">
              <a:lnSpc>
                <a:spcPct val="100000"/>
              </a:lnSpc>
              <a:spcBef>
                <a:spcPts val="0"/>
              </a:spcBef>
              <a:defRPr sz="1600" b="1" baseline="0">
                <a:solidFill>
                  <a:srgbClr val="00A3E0"/>
                </a:solidFill>
              </a:defRPr>
            </a:lvl1pPr>
          </a:lstStyle>
          <a:p>
            <a:pPr lvl="0"/>
            <a:r>
              <a:rPr lang="es-ES_tradnl" dirty="0" smtClean="0"/>
              <a:t>Subtítulo diapositiva 14 – 20 pt</a:t>
            </a:r>
          </a:p>
        </p:txBody>
      </p:sp>
      <p:sp>
        <p:nvSpPr>
          <p:cNvPr id="5" name="Date Placeholder 4"/>
          <p:cNvSpPr>
            <a:spLocks noGrp="1"/>
          </p:cNvSpPr>
          <p:nvPr>
            <p:ph type="dt" sz="half" idx="14"/>
          </p:nvPr>
        </p:nvSpPr>
        <p:spPr/>
        <p:txBody>
          <a:bodyPr/>
          <a:lstStyle/>
          <a:p>
            <a:fld id="{1A831189-F42A-8347-81F7-2BF53EBCDF0E}" type="datetime4">
              <a:rPr lang="es-CO" smtClean="0"/>
              <a:t>18 de diciembre de 2018</a:t>
            </a:fld>
            <a:endParaRPr lang="en-US" dirty="0"/>
          </a:p>
        </p:txBody>
      </p:sp>
      <p:sp>
        <p:nvSpPr>
          <p:cNvPr id="6" name="Footer Placeholder 5"/>
          <p:cNvSpPr>
            <a:spLocks noGrp="1"/>
          </p:cNvSpPr>
          <p:nvPr>
            <p:ph type="ftr" sz="quarter" idx="15"/>
          </p:nvPr>
        </p:nvSpPr>
        <p:spPr/>
        <p:txBody>
          <a:bodyPr/>
          <a:lstStyle/>
          <a:p>
            <a:r>
              <a:rPr lang="es-ES_tradnl" dirty="0" smtClean="0"/>
              <a:t>|                                                  |  SURA © Todos los derechos reservados – Título de la presentación </a:t>
            </a:r>
            <a:endParaRPr lang="en-US" dirty="0"/>
          </a:p>
        </p:txBody>
      </p:sp>
      <p:sp>
        <p:nvSpPr>
          <p:cNvPr id="8" name="Slide Number Placeholder 7"/>
          <p:cNvSpPr>
            <a:spLocks noGrp="1"/>
          </p:cNvSpPr>
          <p:nvPr>
            <p:ph type="sldNum" sz="quarter" idx="16"/>
          </p:nvPr>
        </p:nvSpPr>
        <p:spPr/>
        <p:txBody>
          <a:bodyPr/>
          <a:lstStyle/>
          <a:p>
            <a:fld id="{FCCBA4FA-5E5B-4F4D-B8F1-037A34F2DB0D}" type="slidenum">
              <a:rPr lang="en-US" smtClean="0"/>
              <a:pPr/>
              <a:t>‹Nº›</a:t>
            </a:fld>
            <a:endParaRPr lang="en-US" dirty="0"/>
          </a:p>
        </p:txBody>
      </p:sp>
      <p:sp>
        <p:nvSpPr>
          <p:cNvPr id="9" name="Title 6"/>
          <p:cNvSpPr>
            <a:spLocks noGrp="1"/>
          </p:cNvSpPr>
          <p:nvPr>
            <p:ph type="title" hasCustomPrompt="1"/>
          </p:nvPr>
        </p:nvSpPr>
        <p:spPr>
          <a:xfrm>
            <a:off x="630403" y="630239"/>
            <a:ext cx="9224189" cy="719137"/>
          </a:xfrm>
        </p:spPr>
        <p:txBody>
          <a:bodyPr/>
          <a:lstStyle>
            <a:lvl1pPr>
              <a:defRPr sz="2400"/>
            </a:lvl1pPr>
          </a:lstStyle>
          <a:p>
            <a:r>
              <a:rPr lang="es-ES_tradnl" dirty="0" smtClean="0"/>
              <a:t>Título diapositiva 24 – 36 pt</a:t>
            </a:r>
            <a:br>
              <a:rPr lang="es-ES_tradnl" dirty="0" smtClean="0"/>
            </a:br>
            <a:endParaRPr lang="en-US" dirty="0"/>
          </a:p>
        </p:txBody>
      </p:sp>
    </p:spTree>
    <p:extLst>
      <p:ext uri="{BB962C8B-B14F-4D97-AF65-F5344CB8AC3E}">
        <p14:creationId xmlns:p14="http://schemas.microsoft.com/office/powerpoint/2010/main" val="207318407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Log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764360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Título y Clasificació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ítulo 1"/>
          <p:cNvSpPr>
            <a:spLocks noGrp="1"/>
          </p:cNvSpPr>
          <p:nvPr>
            <p:ph type="ctrTitle" hasCustomPrompt="1"/>
          </p:nvPr>
        </p:nvSpPr>
        <p:spPr>
          <a:xfrm>
            <a:off x="761963" y="857232"/>
            <a:ext cx="10363200" cy="1214446"/>
          </a:xfrm>
        </p:spPr>
        <p:txBody>
          <a:bodyPr anchor="ctr"/>
          <a:lstStyle>
            <a:lvl1pPr algn="l">
              <a:defRPr lang="es-CO" sz="3200" b="1" baseline="0" smtClean="0">
                <a:solidFill>
                  <a:schemeClr val="bg1"/>
                </a:solidFill>
              </a:defRPr>
            </a:lvl1pPr>
          </a:lstStyle>
          <a:p>
            <a:r>
              <a:rPr lang="es-CO" sz="3200" b="1" baseline="0" dirty="0" smtClean="0">
                <a:solidFill>
                  <a:srgbClr val="F6F6F6"/>
                </a:solidFill>
                <a:latin typeface="Arial-BoldMT"/>
              </a:rPr>
              <a:t>Título de la presentación</a:t>
            </a:r>
            <a:br>
              <a:rPr lang="es-CO" sz="3200" b="1" baseline="0" dirty="0" smtClean="0">
                <a:solidFill>
                  <a:srgbClr val="F6F6F6"/>
                </a:solidFill>
                <a:latin typeface="Arial-BoldMT"/>
              </a:rPr>
            </a:br>
            <a:r>
              <a:rPr lang="es-CO" sz="3200" b="1" baseline="0" dirty="0" smtClean="0">
                <a:solidFill>
                  <a:srgbClr val="F6F6F6"/>
                </a:solidFill>
                <a:latin typeface="Arial-BoldMT"/>
              </a:rPr>
              <a:t>(</a:t>
            </a:r>
            <a:r>
              <a:rPr lang="es-CO" sz="3200" b="1" baseline="0" dirty="0" err="1" smtClean="0">
                <a:solidFill>
                  <a:srgbClr val="F6F6F6"/>
                </a:solidFill>
                <a:latin typeface="Arial-BoldMT"/>
              </a:rPr>
              <a:t>Arial</a:t>
            </a:r>
            <a:r>
              <a:rPr lang="es-CO" sz="3200" b="1" baseline="0" dirty="0" smtClean="0">
                <a:solidFill>
                  <a:srgbClr val="F6F6F6"/>
                </a:solidFill>
                <a:latin typeface="Arial-BoldMT"/>
              </a:rPr>
              <a:t> </a:t>
            </a:r>
            <a:r>
              <a:rPr lang="es-CO" sz="3200" b="1" baseline="0" dirty="0" err="1" smtClean="0">
                <a:solidFill>
                  <a:srgbClr val="F6F6F6"/>
                </a:solidFill>
                <a:latin typeface="Arial-BoldMT"/>
              </a:rPr>
              <a:t>Bold</a:t>
            </a:r>
            <a:r>
              <a:rPr lang="es-CO" sz="3200" b="1" baseline="0" dirty="0" smtClean="0">
                <a:solidFill>
                  <a:srgbClr val="F6F6F6"/>
                </a:solidFill>
                <a:latin typeface="Arial-BoldMT"/>
              </a:rPr>
              <a:t> 32 </a:t>
            </a:r>
            <a:r>
              <a:rPr lang="es-CO" sz="3200" b="1" baseline="0" dirty="0" err="1" smtClean="0">
                <a:solidFill>
                  <a:srgbClr val="F6F6F6"/>
                </a:solidFill>
                <a:latin typeface="Arial-BoldMT"/>
              </a:rPr>
              <a:t>pts</a:t>
            </a:r>
            <a:r>
              <a:rPr lang="es-CO" sz="3200" b="1" baseline="0" dirty="0" smtClean="0">
                <a:solidFill>
                  <a:srgbClr val="F6F6F6"/>
                </a:solidFill>
                <a:latin typeface="Arial-BoldMT"/>
              </a:rPr>
              <a:t>, Blanco)</a:t>
            </a:r>
            <a:endParaRPr lang="es-ES_tradnl" dirty="0"/>
          </a:p>
        </p:txBody>
      </p:sp>
      <p:sp>
        <p:nvSpPr>
          <p:cNvPr id="6" name="Subtítulo 2"/>
          <p:cNvSpPr>
            <a:spLocks noGrp="1"/>
          </p:cNvSpPr>
          <p:nvPr>
            <p:ph type="subTitle" idx="1" hasCustomPrompt="1"/>
          </p:nvPr>
        </p:nvSpPr>
        <p:spPr>
          <a:xfrm>
            <a:off x="761963" y="2214560"/>
            <a:ext cx="10363200" cy="785819"/>
          </a:xfrm>
        </p:spPr>
        <p:txBody>
          <a:bodyPr anchor="ctr"/>
          <a:lstStyle>
            <a:lvl1pPr marL="0" indent="0" algn="l">
              <a:buNone/>
              <a:defRPr lang="es-CO" sz="2000" b="1" baseline="0" smtClean="0">
                <a:solidFill>
                  <a:schemeClr val="bg1"/>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s-CO" sz="2000" b="1" baseline="0" dirty="0" smtClean="0">
                <a:solidFill>
                  <a:srgbClr val="F6F6F6"/>
                </a:solidFill>
                <a:latin typeface="Arial-BoldMT"/>
              </a:rPr>
              <a:t>Subtítulo de la presentación (</a:t>
            </a:r>
            <a:r>
              <a:rPr lang="es-CO" sz="2000" b="1" baseline="0" dirty="0" err="1" smtClean="0">
                <a:solidFill>
                  <a:srgbClr val="F6F6F6"/>
                </a:solidFill>
                <a:latin typeface="Arial-BoldMT"/>
              </a:rPr>
              <a:t>Arial</a:t>
            </a:r>
            <a:r>
              <a:rPr lang="es-CO" sz="2000" b="1" baseline="0" dirty="0" smtClean="0">
                <a:solidFill>
                  <a:srgbClr val="F6F6F6"/>
                </a:solidFill>
                <a:latin typeface="Arial-BoldMT"/>
              </a:rPr>
              <a:t> </a:t>
            </a:r>
            <a:r>
              <a:rPr lang="es-CO" sz="2000" b="1" baseline="0" dirty="0" err="1" smtClean="0">
                <a:solidFill>
                  <a:srgbClr val="F6F6F6"/>
                </a:solidFill>
                <a:latin typeface="Arial-BoldMT"/>
              </a:rPr>
              <a:t>Bold</a:t>
            </a:r>
            <a:r>
              <a:rPr lang="es-CO" sz="2000" b="1" baseline="0" dirty="0" smtClean="0">
                <a:solidFill>
                  <a:srgbClr val="F6F6F6"/>
                </a:solidFill>
                <a:latin typeface="Arial-BoldMT"/>
              </a:rPr>
              <a:t> 20 </a:t>
            </a:r>
            <a:r>
              <a:rPr lang="es-CO" sz="2000" b="1" baseline="0" dirty="0" err="1" smtClean="0">
                <a:solidFill>
                  <a:srgbClr val="F6F6F6"/>
                </a:solidFill>
                <a:latin typeface="Arial-BoldMT"/>
              </a:rPr>
              <a:t>pts</a:t>
            </a:r>
            <a:r>
              <a:rPr lang="es-CO" sz="2000" b="1" baseline="0" dirty="0" smtClean="0">
                <a:solidFill>
                  <a:srgbClr val="F6F6F6"/>
                </a:solidFill>
                <a:latin typeface="Arial-BoldMT"/>
              </a:rPr>
              <a:t>, Blanco, interlineado sencillo, espacio al siguiente párrafo 12 </a:t>
            </a:r>
            <a:r>
              <a:rPr lang="es-CO" sz="2000" b="1" baseline="0" dirty="0" err="1" smtClean="0">
                <a:solidFill>
                  <a:srgbClr val="F6F6F6"/>
                </a:solidFill>
                <a:latin typeface="Arial-BoldMT"/>
              </a:rPr>
              <a:t>pts</a:t>
            </a:r>
            <a:r>
              <a:rPr lang="es-CO" sz="2000" b="1" baseline="0" dirty="0" smtClean="0">
                <a:solidFill>
                  <a:srgbClr val="F6F6F6"/>
                </a:solidFill>
                <a:latin typeface="Arial-BoldMT"/>
              </a:rPr>
              <a:t>)</a:t>
            </a:r>
            <a:endParaRPr lang="es-ES_tradnl" dirty="0"/>
          </a:p>
        </p:txBody>
      </p:sp>
      <p:sp>
        <p:nvSpPr>
          <p:cNvPr id="10" name="Marcador de texto 8"/>
          <p:cNvSpPr>
            <a:spLocks noGrp="1"/>
          </p:cNvSpPr>
          <p:nvPr>
            <p:ph type="body" sz="quarter" idx="14" hasCustomPrompt="1"/>
          </p:nvPr>
        </p:nvSpPr>
        <p:spPr>
          <a:xfrm>
            <a:off x="761963" y="3324902"/>
            <a:ext cx="6512752" cy="389857"/>
          </a:xfrm>
          <a:prstGeom prst="rect">
            <a:avLst/>
          </a:prstGeom>
        </p:spPr>
        <p:txBody>
          <a:bodyPr vert="horz" anchor="ctr"/>
          <a:lstStyle>
            <a:lvl1pPr marL="0" indent="0">
              <a:buNone/>
              <a:defRPr lang="es-CO" sz="1500" b="1" baseline="0" smtClean="0">
                <a:solidFill>
                  <a:schemeClr val="bg1"/>
                </a:solidFill>
              </a:defRPr>
            </a:lvl1pPr>
          </a:lstStyle>
          <a:p>
            <a:pPr lvl="0"/>
            <a:r>
              <a:rPr lang="es-CO" sz="1500" b="1" baseline="0" dirty="0" smtClean="0">
                <a:solidFill>
                  <a:srgbClr val="F6F6F6"/>
                </a:solidFill>
                <a:latin typeface="Arial-BoldMT"/>
              </a:rPr>
              <a:t>00 de mes de 0000 (</a:t>
            </a:r>
            <a:r>
              <a:rPr lang="es-CO" sz="1500" b="1" baseline="0" dirty="0" err="1" smtClean="0">
                <a:solidFill>
                  <a:srgbClr val="F6F6F6"/>
                </a:solidFill>
                <a:latin typeface="Arial-BoldMT"/>
              </a:rPr>
              <a:t>Arial</a:t>
            </a:r>
            <a:r>
              <a:rPr lang="es-CO" sz="1500" b="1" baseline="0" dirty="0" smtClean="0">
                <a:solidFill>
                  <a:srgbClr val="F6F6F6"/>
                </a:solidFill>
                <a:latin typeface="Arial-BoldMT"/>
              </a:rPr>
              <a:t> </a:t>
            </a:r>
            <a:r>
              <a:rPr lang="es-CO" sz="1500" b="1" baseline="0" dirty="0" err="1" smtClean="0">
                <a:solidFill>
                  <a:srgbClr val="F6F6F6"/>
                </a:solidFill>
                <a:latin typeface="Arial-BoldMT"/>
              </a:rPr>
              <a:t>Bold</a:t>
            </a:r>
            <a:r>
              <a:rPr lang="es-CO" sz="1500" b="1" baseline="0" dirty="0" smtClean="0">
                <a:solidFill>
                  <a:srgbClr val="F6F6F6"/>
                </a:solidFill>
                <a:latin typeface="Arial-BoldMT"/>
              </a:rPr>
              <a:t> 15 </a:t>
            </a:r>
            <a:r>
              <a:rPr lang="es-CO" sz="1500" b="1" baseline="0" dirty="0" err="1" smtClean="0">
                <a:solidFill>
                  <a:srgbClr val="F6F6F6"/>
                </a:solidFill>
                <a:latin typeface="Arial-BoldMT"/>
              </a:rPr>
              <a:t>pts</a:t>
            </a:r>
            <a:r>
              <a:rPr lang="es-CO" sz="1500" b="1" baseline="0" dirty="0" smtClean="0">
                <a:solidFill>
                  <a:srgbClr val="F6F6F6"/>
                </a:solidFill>
                <a:latin typeface="Arial-BoldMT"/>
              </a:rPr>
              <a:t>, Blanco)</a:t>
            </a:r>
            <a:endParaRPr lang="es-ES" dirty="0"/>
          </a:p>
        </p:txBody>
      </p:sp>
      <p:sp>
        <p:nvSpPr>
          <p:cNvPr id="8" name="Marcador de texto 8"/>
          <p:cNvSpPr>
            <a:spLocks noGrp="1"/>
          </p:cNvSpPr>
          <p:nvPr>
            <p:ph type="body" sz="quarter" idx="13" hasCustomPrompt="1"/>
          </p:nvPr>
        </p:nvSpPr>
        <p:spPr>
          <a:xfrm>
            <a:off x="761963" y="4643453"/>
            <a:ext cx="6512752" cy="818485"/>
          </a:xfrm>
          <a:prstGeom prst="rect">
            <a:avLst/>
          </a:prstGeom>
        </p:spPr>
        <p:txBody>
          <a:bodyPr vert="horz" anchor="ctr"/>
          <a:lstStyle>
            <a:lvl1pPr marL="0" marR="0" indent="0" algn="just" defTabSz="457189" rtl="0" eaLnBrk="1" fontAlgn="base" latinLnBrk="0" hangingPunct="1">
              <a:lnSpc>
                <a:spcPct val="100000"/>
              </a:lnSpc>
              <a:spcBef>
                <a:spcPct val="0"/>
              </a:spcBef>
              <a:spcAft>
                <a:spcPts val="1200"/>
              </a:spcAft>
              <a:buClr>
                <a:srgbClr val="71B940"/>
              </a:buClr>
              <a:buSzTx/>
              <a:buFont typeface="Arial" pitchFamily="34" charset="0"/>
              <a:buNone/>
              <a:tabLst/>
              <a:defRPr lang="es-CO" sz="1400" b="0" kern="1200" baseline="0" dirty="0" smtClean="0">
                <a:solidFill>
                  <a:schemeClr val="bg1"/>
                </a:solidFill>
                <a:latin typeface="Arial" pitchFamily="34" charset="0"/>
                <a:ea typeface="ＭＳ Ｐゴシック" charset="-128"/>
                <a:cs typeface="Arial" pitchFamily="34" charset="0"/>
              </a:defRPr>
            </a:lvl1pPr>
          </a:lstStyle>
          <a:p>
            <a:pPr marL="0" marR="0" lvl="0" indent="0" algn="l" defTabSz="457189" rtl="0" eaLnBrk="1" fontAlgn="base" latinLnBrk="0" hangingPunct="1">
              <a:lnSpc>
                <a:spcPct val="100000"/>
              </a:lnSpc>
              <a:spcBef>
                <a:spcPct val="0"/>
              </a:spcBef>
              <a:spcAft>
                <a:spcPts val="1200"/>
              </a:spcAft>
              <a:buClr>
                <a:srgbClr val="71B940"/>
              </a:buClr>
              <a:buSzTx/>
              <a:buFont typeface="Arial" pitchFamily="34" charset="0"/>
              <a:buNone/>
              <a:tabLst/>
              <a:defRPr/>
            </a:pPr>
            <a:r>
              <a:rPr lang="es-ES" dirty="0" smtClean="0"/>
              <a:t>Espacio para la clasificación de la información:</a:t>
            </a:r>
            <a:r>
              <a:rPr lang="es-CO" dirty="0" smtClean="0"/>
              <a:t>                             Información de Dominio Público, Información de Uso Interno, Información Restringida, Información Confidencial</a:t>
            </a:r>
            <a:endParaRPr lang="es-ES" dirty="0"/>
          </a:p>
        </p:txBody>
      </p:sp>
    </p:spTree>
    <p:extLst>
      <p:ext uri="{BB962C8B-B14F-4D97-AF65-F5344CB8AC3E}">
        <p14:creationId xmlns:p14="http://schemas.microsoft.com/office/powerpoint/2010/main" val="263136082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Aviso lega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4 CuadroTexto"/>
          <p:cNvSpPr txBox="1"/>
          <p:nvPr userDrawn="1"/>
        </p:nvSpPr>
        <p:spPr>
          <a:xfrm>
            <a:off x="812800" y="849613"/>
            <a:ext cx="10566400" cy="4585871"/>
          </a:xfrm>
          <a:prstGeom prst="rect">
            <a:avLst/>
          </a:prstGeom>
          <a:noFill/>
        </p:spPr>
        <p:txBody>
          <a:bodyPr wrap="square" rtlCol="0" anchor="ctr">
            <a:spAutoFit/>
          </a:bodyPr>
          <a:lstStyle/>
          <a:p>
            <a:pPr algn="ctr"/>
            <a:r>
              <a:rPr lang="es-CO" sz="3200" b="1" dirty="0" smtClean="0">
                <a:solidFill>
                  <a:prstClr val="white"/>
                </a:solidFill>
                <a:latin typeface="Arial-BoldMT"/>
                <a:ea typeface="ＭＳ Ｐゴシック"/>
                <a:cs typeface="Arial" pitchFamily="34" charset="0"/>
              </a:rPr>
              <a:t>Aviso Legal</a:t>
            </a:r>
          </a:p>
          <a:p>
            <a:r>
              <a:rPr lang="es-CO" sz="1600" b="1" dirty="0" smtClean="0">
                <a:solidFill>
                  <a:prstClr val="white"/>
                </a:solidFill>
                <a:ea typeface="ＭＳ Ｐゴシック" pitchFamily="34" charset="-128"/>
                <a:cs typeface="Arial" pitchFamily="34" charset="0"/>
              </a:rPr>
              <a:t> </a:t>
            </a:r>
          </a:p>
          <a:p>
            <a:r>
              <a:rPr lang="es-CO" sz="1400" b="1" dirty="0" smtClean="0">
                <a:solidFill>
                  <a:prstClr val="white"/>
                </a:solidFill>
                <a:ea typeface="ＭＳ Ｐゴシック"/>
                <a:cs typeface="Arial" pitchFamily="34" charset="0"/>
              </a:rPr>
              <a:t>INFORMACIÓN DE DOMINIO PÚBLICO</a:t>
            </a:r>
            <a:endParaRPr lang="es-CO" sz="1400" dirty="0" smtClean="0">
              <a:solidFill>
                <a:prstClr val="white"/>
              </a:solidFill>
              <a:ea typeface="ＭＳ Ｐゴシック"/>
              <a:cs typeface="Arial" pitchFamily="34" charset="0"/>
            </a:endParaRPr>
          </a:p>
          <a:p>
            <a:pPr algn="just"/>
            <a:r>
              <a:rPr lang="es-CO" sz="1400" dirty="0" smtClean="0">
                <a:solidFill>
                  <a:prstClr val="white"/>
                </a:solidFill>
                <a:ea typeface="ＭＳ Ｐゴシック"/>
                <a:cs typeface="Arial" pitchFamily="34" charset="0"/>
              </a:rPr>
              <a:t>La información aquí</a:t>
            </a:r>
            <a:r>
              <a:rPr lang="es-CL" sz="1400" dirty="0" smtClean="0">
                <a:solidFill>
                  <a:prstClr val="white"/>
                </a:solidFill>
                <a:ea typeface="ＭＳ Ｐゴシック"/>
                <a:cs typeface="Arial" pitchFamily="34" charset="0"/>
              </a:rPr>
              <a:t> contenida</a:t>
            </a:r>
            <a:r>
              <a:rPr lang="es-CO" sz="1400" dirty="0" smtClean="0">
                <a:solidFill>
                  <a:prstClr val="white"/>
                </a:solidFill>
                <a:ea typeface="ＭＳ Ｐゴシック"/>
                <a:cs typeface="Arial" pitchFamily="34" charset="0"/>
              </a:rPr>
              <a:t> es de Grupo de Inversiones Suramericana S.A., Suramericana S.A., sus filiales y subsidiarias, Fondo mutuo de inversión de empleados Suramericana S.A. y Fundación Suramericana. Al momento de realizar la divulgación, distribución, reenvío, copia, impresión, reproducción o uso de esta información deberá citarse la fuente.</a:t>
            </a:r>
          </a:p>
          <a:p>
            <a:r>
              <a:rPr lang="es-CO" sz="1400" b="1" dirty="0" smtClean="0">
                <a:solidFill>
                  <a:prstClr val="white"/>
                </a:solidFill>
                <a:ea typeface="ＭＳ Ｐゴシック"/>
                <a:cs typeface="Arial" pitchFamily="34" charset="0"/>
              </a:rPr>
              <a:t> </a:t>
            </a:r>
            <a:endParaRPr lang="es-CO" sz="1400" dirty="0" smtClean="0">
              <a:solidFill>
                <a:prstClr val="white"/>
              </a:solidFill>
              <a:ea typeface="ＭＳ Ｐゴシック"/>
              <a:cs typeface="Arial" pitchFamily="34" charset="0"/>
            </a:endParaRPr>
          </a:p>
          <a:p>
            <a:r>
              <a:rPr lang="es-CO" sz="1400" b="1" dirty="0" smtClean="0">
                <a:solidFill>
                  <a:prstClr val="white"/>
                </a:solidFill>
                <a:ea typeface="ＭＳ Ｐゴシック"/>
                <a:cs typeface="Arial" pitchFamily="34" charset="0"/>
              </a:rPr>
              <a:t>INFORMACIÓN DE USO INTERNO</a:t>
            </a:r>
            <a:endParaRPr lang="es-CO" sz="1400" dirty="0" smtClean="0">
              <a:solidFill>
                <a:prstClr val="white"/>
              </a:solidFill>
              <a:ea typeface="ＭＳ Ｐゴシック"/>
              <a:cs typeface="Arial" pitchFamily="34" charset="0"/>
            </a:endParaRPr>
          </a:p>
          <a:p>
            <a:pPr algn="just"/>
            <a:r>
              <a:rPr lang="es-CO" sz="1400" dirty="0" smtClean="0">
                <a:solidFill>
                  <a:prstClr val="white"/>
                </a:solidFill>
                <a:ea typeface="ＭＳ Ｐゴシック"/>
                <a:cs typeface="Arial" pitchFamily="34" charset="0"/>
              </a:rPr>
              <a:t>La información aquí</a:t>
            </a:r>
            <a:r>
              <a:rPr lang="es-CL" sz="1400" dirty="0" smtClean="0">
                <a:solidFill>
                  <a:prstClr val="white"/>
                </a:solidFill>
                <a:ea typeface="ＭＳ Ｐゴシック"/>
                <a:cs typeface="Arial" pitchFamily="34" charset="0"/>
              </a:rPr>
              <a:t> contenida</a:t>
            </a:r>
            <a:r>
              <a:rPr lang="es-CO" sz="1400" dirty="0" smtClean="0">
                <a:solidFill>
                  <a:prstClr val="white"/>
                </a:solidFill>
                <a:ea typeface="ＭＳ Ｐゴシック"/>
                <a:cs typeface="Arial" pitchFamily="34" charset="0"/>
              </a:rPr>
              <a:t> es de Grupo de Inversiones Suramericana S.A., Suramericana S.A., sus filiales y subsidiarias, Fondo mutuo de inversión de empleados Suramericana S.A. y Fundación Suramericana. Su  distribución, divulgación, reenvío, copia, impresión, reproducción y uso por parte de terceros ajenos o externos a las Compañías, requiere la autorización expresa.</a:t>
            </a:r>
          </a:p>
          <a:p>
            <a:r>
              <a:rPr lang="es-CO" sz="1400" b="1" dirty="0" smtClean="0">
                <a:solidFill>
                  <a:prstClr val="white"/>
                </a:solidFill>
                <a:ea typeface="ＭＳ Ｐゴシック"/>
                <a:cs typeface="Arial" pitchFamily="34" charset="0"/>
              </a:rPr>
              <a:t> </a:t>
            </a:r>
            <a:endParaRPr lang="es-CO" sz="1400" dirty="0" smtClean="0">
              <a:solidFill>
                <a:prstClr val="white"/>
              </a:solidFill>
              <a:ea typeface="ＭＳ Ｐゴシック"/>
              <a:cs typeface="Arial" pitchFamily="34" charset="0"/>
            </a:endParaRPr>
          </a:p>
          <a:p>
            <a:r>
              <a:rPr lang="es-CO" sz="1400" b="1" dirty="0" smtClean="0">
                <a:solidFill>
                  <a:prstClr val="white"/>
                </a:solidFill>
                <a:ea typeface="ＭＳ Ｐゴシック"/>
                <a:cs typeface="Arial" pitchFamily="34" charset="0"/>
              </a:rPr>
              <a:t>INFORMACIÓN RESTRINGIDA Y CONFIDENCIAL</a:t>
            </a:r>
            <a:endParaRPr lang="es-CO" sz="1400" dirty="0" smtClean="0">
              <a:solidFill>
                <a:prstClr val="white"/>
              </a:solidFill>
              <a:ea typeface="ＭＳ Ｐゴシック"/>
              <a:cs typeface="Arial" pitchFamily="34" charset="0"/>
            </a:endParaRPr>
          </a:p>
          <a:p>
            <a:pPr algn="just"/>
            <a:r>
              <a:rPr lang="es-CO" sz="1400" dirty="0" smtClean="0">
                <a:solidFill>
                  <a:prstClr val="white"/>
                </a:solidFill>
                <a:ea typeface="ＭＳ Ｐゴシック"/>
                <a:cs typeface="Arial" pitchFamily="34" charset="0"/>
              </a:rPr>
              <a:t>La información aquí</a:t>
            </a:r>
            <a:r>
              <a:rPr lang="es-CL" sz="1400" dirty="0" smtClean="0">
                <a:solidFill>
                  <a:prstClr val="white"/>
                </a:solidFill>
                <a:ea typeface="ＭＳ Ｐゴシック"/>
                <a:cs typeface="Arial" pitchFamily="34" charset="0"/>
              </a:rPr>
              <a:t> contenida</a:t>
            </a:r>
            <a:r>
              <a:rPr lang="es-CO" sz="1400" dirty="0" smtClean="0">
                <a:solidFill>
                  <a:prstClr val="white"/>
                </a:solidFill>
                <a:ea typeface="ＭＳ Ｐゴシック"/>
                <a:cs typeface="Arial" pitchFamily="34" charset="0"/>
              </a:rPr>
              <a:t> es de Grupo de Inversiones Suramericana S.A., Suramericana S.A., sus filiales y subsidiarias, Fondo mutuo de inversión de empleados Suramericana S.A. y Fundación Suramericana. Contiene información legalmente protegida por ser privilegiada o confidencial. Cualquier distribución, divulgación, reenvío, copia, impresión, reproducción o uso indebido de esta información, sin la autorización expresa de las Compañías está estrictamente prohibida y será sancionada legalmente. </a:t>
            </a:r>
          </a:p>
          <a:p>
            <a:r>
              <a:rPr lang="es-CO" sz="1800" dirty="0" smtClean="0">
                <a:solidFill>
                  <a:srgbClr val="1C2F79"/>
                </a:solidFill>
                <a:ea typeface="ＭＳ Ｐゴシック"/>
                <a:cs typeface="Arial" pitchFamily="34" charset="0"/>
              </a:rPr>
              <a:t> </a:t>
            </a:r>
          </a:p>
          <a:p>
            <a:pPr algn="just">
              <a:defRPr/>
            </a:pPr>
            <a:endParaRPr lang="es-CO" sz="1600" dirty="0">
              <a:solidFill>
                <a:prstClr val="white"/>
              </a:solidFill>
              <a:latin typeface="Calibri"/>
              <a:ea typeface="ＭＳ Ｐゴシック"/>
            </a:endParaRPr>
          </a:p>
        </p:txBody>
      </p:sp>
    </p:spTree>
    <p:extLst>
      <p:ext uri="{BB962C8B-B14F-4D97-AF65-F5344CB8AC3E}">
        <p14:creationId xmlns:p14="http://schemas.microsoft.com/office/powerpoint/2010/main" val="417558710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Tabla de Contenid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0" y="1214422"/>
            <a:ext cx="11176000" cy="5040000"/>
          </a:xfrm>
        </p:spPr>
        <p:txBody>
          <a:bodyPr/>
          <a:lstStyle>
            <a:lvl1pPr>
              <a:buClr>
                <a:schemeClr val="bg1"/>
              </a:buClr>
              <a:buFont typeface="+mj-lt"/>
              <a:buAutoNum type="arabicPeriod"/>
              <a:defRPr b="0">
                <a:solidFill>
                  <a:schemeClr val="bg1"/>
                </a:solidFill>
              </a:defRPr>
            </a:lvl1pPr>
            <a:lvl2pPr marL="800080" indent="-342891">
              <a:buClr>
                <a:schemeClr val="bg1"/>
              </a:buClr>
              <a:buFont typeface="+mj-lt"/>
              <a:buAutoNum type="arabicPeriod"/>
              <a:defRPr b="0">
                <a:solidFill>
                  <a:schemeClr val="bg1"/>
                </a:solidFill>
              </a:defRPr>
            </a:lvl2pPr>
            <a:lvl3pPr marL="1257269" indent="-342891">
              <a:buClr>
                <a:schemeClr val="bg1"/>
              </a:buClr>
              <a:buFont typeface="+mj-lt"/>
              <a:buAutoNum type="arabicPeriod"/>
              <a:defRPr sz="1400" b="0">
                <a:solidFill>
                  <a:schemeClr val="bg1"/>
                </a:solidFill>
              </a:defRPr>
            </a:lvl3pPr>
            <a:lvl4pPr>
              <a:buClr>
                <a:schemeClr val="bg1"/>
              </a:buClr>
              <a:buFont typeface="+mj-lt"/>
              <a:buAutoNum type="arabicPeriod"/>
              <a:defRPr b="0">
                <a:solidFill>
                  <a:schemeClr val="bg1"/>
                </a:solidFill>
              </a:defRPr>
            </a:lvl4pPr>
            <a:lvl5pPr>
              <a:buClr>
                <a:schemeClr val="bg1"/>
              </a:buClr>
              <a:buFont typeface="+mj-lt"/>
              <a:buAutoNum type="arabicPeriod"/>
              <a:defRPr b="0">
                <a:solidFill>
                  <a:schemeClr val="bg1"/>
                </a:solidFill>
              </a:defRPr>
            </a:lvl5p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n-US" dirty="0"/>
          </a:p>
        </p:txBody>
      </p:sp>
      <p:sp>
        <p:nvSpPr>
          <p:cNvPr id="4" name="Title 4"/>
          <p:cNvSpPr>
            <a:spLocks noGrp="1"/>
          </p:cNvSpPr>
          <p:nvPr>
            <p:ph type="title" hasCustomPrompt="1"/>
          </p:nvPr>
        </p:nvSpPr>
        <p:spPr>
          <a:xfrm>
            <a:off x="508000" y="214290"/>
            <a:ext cx="11176000" cy="642942"/>
          </a:xfrm>
        </p:spPr>
        <p:txBody>
          <a:bodyPr/>
          <a:lstStyle>
            <a:lvl1pPr>
              <a:defRPr/>
            </a:lvl1pPr>
          </a:lstStyle>
          <a:p>
            <a:r>
              <a:rPr lang="es-ES" noProof="0" dirty="0" smtClean="0">
                <a:latin typeface="Arial Bold" charset="-52"/>
                <a:ea typeface="ＭＳ Ｐゴシック" pitchFamily="34" charset="-128"/>
              </a:rPr>
              <a:t>Contenido</a:t>
            </a:r>
            <a:endParaRPr lang="en-US" dirty="0"/>
          </a:p>
        </p:txBody>
      </p:sp>
    </p:spTree>
    <p:extLst>
      <p:ext uri="{BB962C8B-B14F-4D97-AF65-F5344CB8AC3E}">
        <p14:creationId xmlns:p14="http://schemas.microsoft.com/office/powerpoint/2010/main" val="9919675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963084" y="4406901"/>
            <a:ext cx="10363200" cy="1362075"/>
          </a:xfrm>
        </p:spPr>
        <p:txBody>
          <a:bodyPr anchor="t"/>
          <a:lstStyle>
            <a:lvl1pPr algn="l">
              <a:defRPr sz="4000" b="1" cap="all"/>
            </a:lvl1p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lvl1pPr>
              <a:defRPr/>
            </a:lvl1pPr>
          </a:lstStyle>
          <a:p>
            <a:pPr>
              <a:defRPr/>
            </a:pPr>
            <a:fld id="{60E6F521-1128-4785-BB8D-F4345AE8402E}" type="datetimeFigureOut">
              <a:rPr lang="es-CO"/>
              <a:pPr>
                <a:defRPr/>
              </a:pPr>
              <a:t>2018/12/18</a:t>
            </a:fld>
            <a:endParaRPr lang="es-CO"/>
          </a:p>
        </p:txBody>
      </p:sp>
      <p:sp>
        <p:nvSpPr>
          <p:cNvPr id="5" name="4 Marcador de pie de página"/>
          <p:cNvSpPr>
            <a:spLocks noGrp="1"/>
          </p:cNvSpPr>
          <p:nvPr>
            <p:ph type="ftr" sz="quarter" idx="11"/>
          </p:nvPr>
        </p:nvSpPr>
        <p:spPr/>
        <p:txBody>
          <a:bodyPr/>
          <a:lstStyle>
            <a:lvl1pPr>
              <a:defRPr/>
            </a:lvl1pPr>
          </a:lstStyle>
          <a:p>
            <a:pPr>
              <a:defRPr/>
            </a:pPr>
            <a:endParaRPr lang="es-CO"/>
          </a:p>
        </p:txBody>
      </p:sp>
      <p:sp>
        <p:nvSpPr>
          <p:cNvPr id="6" name="5 Marcador de número de diapositiva"/>
          <p:cNvSpPr>
            <a:spLocks noGrp="1"/>
          </p:cNvSpPr>
          <p:nvPr>
            <p:ph type="sldNum" sz="quarter" idx="12"/>
          </p:nvPr>
        </p:nvSpPr>
        <p:spPr/>
        <p:txBody>
          <a:bodyPr/>
          <a:lstStyle>
            <a:lvl1pPr>
              <a:defRPr/>
            </a:lvl1pPr>
          </a:lstStyle>
          <a:p>
            <a:pPr>
              <a:defRPr/>
            </a:pPr>
            <a:fld id="{87F9BFCA-D289-4957-BF48-302E0260B0BF}" type="slidenum">
              <a:rPr lang="es-CO"/>
              <a:pPr>
                <a:defRPr/>
              </a:pPr>
              <a:t>‹Nº›</a:t>
            </a:fld>
            <a:endParaRPr lang="es-CO"/>
          </a:p>
        </p:txBody>
      </p:sp>
    </p:spTree>
    <p:extLst>
      <p:ext uri="{BB962C8B-B14F-4D97-AF65-F5344CB8AC3E}">
        <p14:creationId xmlns:p14="http://schemas.microsoft.com/office/powerpoint/2010/main" val="68851674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Título de Tem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2"/>
          <p:cNvSpPr>
            <a:spLocks noGrp="1"/>
          </p:cNvSpPr>
          <p:nvPr>
            <p:ph type="body" sz="quarter" idx="10" hasCustomPrompt="1"/>
          </p:nvPr>
        </p:nvSpPr>
        <p:spPr>
          <a:xfrm>
            <a:off x="508000" y="2821777"/>
            <a:ext cx="11176000" cy="1214446"/>
          </a:xfrm>
        </p:spPr>
        <p:txBody>
          <a:bodyPr anchor="ctr"/>
          <a:lstStyle>
            <a:lvl1pPr>
              <a:buFont typeface="+mj-lt"/>
              <a:buNone/>
              <a:defRPr sz="2400" b="1" baseline="0">
                <a:solidFill>
                  <a:schemeClr val="bg1"/>
                </a:solidFill>
                <a:latin typeface="Arial-BoldMT"/>
              </a:defRPr>
            </a:lvl1pPr>
            <a:lvl2pPr marL="800080" indent="-342891">
              <a:buFont typeface="+mj-lt"/>
              <a:buNone/>
              <a:defRPr sz="1800">
                <a:solidFill>
                  <a:schemeClr val="bg1"/>
                </a:solidFill>
              </a:defRPr>
            </a:lvl2pPr>
            <a:lvl3pPr marL="1257269" indent="-342891">
              <a:buFont typeface="+mj-lt"/>
              <a:buNone/>
              <a:defRPr sz="1600">
                <a:solidFill>
                  <a:schemeClr val="bg1"/>
                </a:solidFill>
              </a:defRPr>
            </a:lvl3pPr>
            <a:lvl4pPr>
              <a:buFont typeface="+mj-lt"/>
              <a:buNone/>
              <a:defRPr sz="1400">
                <a:solidFill>
                  <a:schemeClr val="bg1"/>
                </a:solidFill>
              </a:defRPr>
            </a:lvl4pPr>
            <a:lvl5pPr>
              <a:buFont typeface="+mj-lt"/>
              <a:buNone/>
              <a:defRPr sz="1200">
                <a:solidFill>
                  <a:schemeClr val="bg1"/>
                </a:solidFill>
              </a:defRPr>
            </a:lvl5pPr>
          </a:lstStyle>
          <a:p>
            <a:pPr lvl="0"/>
            <a:r>
              <a:rPr lang="es-ES" dirty="0" smtClean="0"/>
              <a:t>Haga clic para modificar el título del tema</a:t>
            </a:r>
            <a:endParaRPr lang="es-ES" noProof="0" dirty="0" smtClean="0"/>
          </a:p>
        </p:txBody>
      </p:sp>
    </p:spTree>
    <p:extLst>
      <p:ext uri="{BB962C8B-B14F-4D97-AF65-F5344CB8AC3E}">
        <p14:creationId xmlns:p14="http://schemas.microsoft.com/office/powerpoint/2010/main" val="248627681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Contenido sin viñetas">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0" y="1214422"/>
            <a:ext cx="11176000" cy="5040000"/>
          </a:xfrm>
        </p:spPr>
        <p:txBody>
          <a:bodyPr/>
          <a:lstStyle>
            <a:lvl1pPr marL="0" indent="0">
              <a:buNone/>
              <a:defRPr lang="en-US" sz="1800" kern="1200" dirty="0">
                <a:solidFill>
                  <a:srgbClr val="1B418B"/>
                </a:solidFill>
                <a:latin typeface="Arial"/>
                <a:ea typeface="ＭＳ Ｐゴシック" charset="-128"/>
                <a:cs typeface="Arial"/>
              </a:defRPr>
            </a:lvl1pPr>
            <a:lvl2pPr marL="0" indent="0">
              <a:buNone/>
              <a:defRPr sz="2000"/>
            </a:lvl2pPr>
            <a:lvl3pPr marL="0" indent="0">
              <a:buNone/>
              <a:defRPr sz="2000"/>
            </a:lvl3pPr>
            <a:lvl4pPr marL="0" indent="0">
              <a:buNone/>
              <a:defRPr sz="2000"/>
            </a:lvl4pPr>
            <a:lvl5pPr marL="0" indent="0">
              <a:buNone/>
              <a:defRPr sz="2000"/>
            </a:lvl5pPr>
          </a:lstStyle>
          <a:p>
            <a:pPr lvl="0"/>
            <a:r>
              <a:rPr lang="es-ES" dirty="0" smtClean="0"/>
              <a:t>Haga clic para modificar el estilo de texto del patrón</a:t>
            </a:r>
          </a:p>
          <a:p>
            <a:pPr marL="0" lvl="0" indent="0" algn="l" defTabSz="457189" rtl="0" eaLnBrk="1" fontAlgn="base" hangingPunct="1">
              <a:spcBef>
                <a:spcPct val="0"/>
              </a:spcBef>
              <a:spcAft>
                <a:spcPts val="1200"/>
              </a:spcAft>
              <a:buClr>
                <a:srgbClr val="71B940"/>
              </a:buClr>
              <a:buFont typeface="Arial" pitchFamily="34" charset="0"/>
              <a:buNone/>
            </a:pPr>
            <a:r>
              <a:rPr lang="es-ES" dirty="0" smtClean="0"/>
              <a:t>Segundo nivel</a:t>
            </a:r>
          </a:p>
          <a:p>
            <a:pPr marL="0" lvl="0" indent="0" algn="l" defTabSz="457189" rtl="0" eaLnBrk="1" fontAlgn="base" hangingPunct="1">
              <a:spcBef>
                <a:spcPct val="0"/>
              </a:spcBef>
              <a:spcAft>
                <a:spcPts val="1200"/>
              </a:spcAft>
              <a:buClr>
                <a:srgbClr val="71B940"/>
              </a:buClr>
              <a:buFont typeface="Arial" pitchFamily="34" charset="0"/>
              <a:buNone/>
            </a:pPr>
            <a:r>
              <a:rPr lang="es-ES" dirty="0" smtClean="0"/>
              <a:t>Tercer nivel</a:t>
            </a:r>
          </a:p>
          <a:p>
            <a:pPr marL="0" lvl="0" indent="0" algn="l" defTabSz="457189" rtl="0" eaLnBrk="1" fontAlgn="base" hangingPunct="1">
              <a:spcBef>
                <a:spcPct val="0"/>
              </a:spcBef>
              <a:spcAft>
                <a:spcPts val="1200"/>
              </a:spcAft>
              <a:buClr>
                <a:srgbClr val="71B940"/>
              </a:buClr>
              <a:buFont typeface="Arial" pitchFamily="34" charset="0"/>
              <a:buNone/>
            </a:pPr>
            <a:r>
              <a:rPr lang="es-ES" dirty="0" smtClean="0"/>
              <a:t>Cuarto nivel</a:t>
            </a:r>
          </a:p>
          <a:p>
            <a:pPr marL="0" lvl="0" indent="0" algn="l" defTabSz="457189" rtl="0" eaLnBrk="1" fontAlgn="base" hangingPunct="1">
              <a:spcBef>
                <a:spcPct val="0"/>
              </a:spcBef>
              <a:spcAft>
                <a:spcPts val="1200"/>
              </a:spcAft>
              <a:buClr>
                <a:srgbClr val="71B940"/>
              </a:buClr>
              <a:buFont typeface="Arial" pitchFamily="34" charset="0"/>
              <a:buNone/>
            </a:pPr>
            <a:r>
              <a:rPr lang="es-ES" dirty="0" smtClean="0"/>
              <a:t>Quinto nivel</a:t>
            </a:r>
            <a:endParaRPr lang="en-US" dirty="0"/>
          </a:p>
        </p:txBody>
      </p:sp>
      <p:sp>
        <p:nvSpPr>
          <p:cNvPr id="5" name="Title 4"/>
          <p:cNvSpPr>
            <a:spLocks noGrp="1"/>
          </p:cNvSpPr>
          <p:nvPr>
            <p:ph type="title" hasCustomPrompt="1"/>
          </p:nvPr>
        </p:nvSpPr>
        <p:spPr/>
        <p:txBody>
          <a:bodyPr/>
          <a:lstStyle/>
          <a:p>
            <a:r>
              <a:rPr lang="es-ES" noProof="0" dirty="0" smtClean="0">
                <a:latin typeface="Arial Bold" charset="-52"/>
                <a:ea typeface="ＭＳ Ｐゴシック" pitchFamily="34" charset="-128"/>
              </a:rPr>
              <a:t>Aquí va el título </a:t>
            </a:r>
            <a:r>
              <a:rPr lang="es-ES" noProof="0" dirty="0" smtClean="0">
                <a:latin typeface="Arial" pitchFamily="34" charset="0"/>
                <a:ea typeface="ＭＳ Ｐゴシック" pitchFamily="34" charset="-128"/>
              </a:rPr>
              <a:t>(</a:t>
            </a:r>
            <a:r>
              <a:rPr lang="es-ES" noProof="0" dirty="0" err="1" smtClean="0">
                <a:latin typeface="Arial" pitchFamily="34" charset="0"/>
                <a:ea typeface="ＭＳ Ｐゴシック" pitchFamily="34" charset="-128"/>
              </a:rPr>
              <a:t>Arial</a:t>
            </a:r>
            <a:r>
              <a:rPr lang="es-ES" noProof="0" dirty="0" smtClean="0">
                <a:latin typeface="Arial" pitchFamily="34" charset="0"/>
                <a:ea typeface="ＭＳ Ｐゴシック" pitchFamily="34" charset="-128"/>
              </a:rPr>
              <a:t> 32 </a:t>
            </a:r>
            <a:r>
              <a:rPr lang="es-ES" noProof="0" dirty="0" err="1" smtClean="0">
                <a:latin typeface="Arial" pitchFamily="34" charset="0"/>
                <a:ea typeface="ＭＳ Ｐゴシック" pitchFamily="34" charset="-128"/>
              </a:rPr>
              <a:t>pts</a:t>
            </a:r>
            <a:r>
              <a:rPr lang="es-ES" noProof="0" dirty="0" smtClean="0">
                <a:latin typeface="Arial" pitchFamily="34" charset="0"/>
                <a:ea typeface="ＭＳ Ｐゴシック" pitchFamily="34" charset="-128"/>
              </a:rPr>
              <a:t>)</a:t>
            </a:r>
            <a:endParaRPr lang="en-US" dirty="0"/>
          </a:p>
        </p:txBody>
      </p:sp>
    </p:spTree>
    <p:extLst>
      <p:ext uri="{BB962C8B-B14F-4D97-AF65-F5344CB8AC3E}">
        <p14:creationId xmlns:p14="http://schemas.microsoft.com/office/powerpoint/2010/main" val="53482677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Contenido con viñetas">
    <p:spTree>
      <p:nvGrpSpPr>
        <p:cNvPr id="1" name=""/>
        <p:cNvGrpSpPr/>
        <p:nvPr/>
      </p:nvGrpSpPr>
      <p:grpSpPr>
        <a:xfrm>
          <a:off x="0" y="0"/>
          <a:ext cx="0" cy="0"/>
          <a:chOff x="0" y="0"/>
          <a:chExt cx="0" cy="0"/>
        </a:xfrm>
      </p:grpSpPr>
      <p:sp>
        <p:nvSpPr>
          <p:cNvPr id="3" name="Content Placeholder 2"/>
          <p:cNvSpPr>
            <a:spLocks noGrp="1"/>
          </p:cNvSpPr>
          <p:nvPr>
            <p:ph idx="1"/>
          </p:nvPr>
        </p:nvSpPr>
        <p:spPr>
          <a:xfrm>
            <a:off x="508000" y="1214422"/>
            <a:ext cx="11176000" cy="5040000"/>
          </a:xfrm>
        </p:spPr>
        <p:txBody>
          <a:bodyPr/>
          <a:lstStyle>
            <a:lvl3pPr>
              <a:defRPr sz="1400"/>
            </a:lvl3p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n-US" dirty="0"/>
          </a:p>
        </p:txBody>
      </p:sp>
      <p:sp>
        <p:nvSpPr>
          <p:cNvPr id="5" name="Title 4"/>
          <p:cNvSpPr>
            <a:spLocks noGrp="1"/>
          </p:cNvSpPr>
          <p:nvPr>
            <p:ph type="title" hasCustomPrompt="1"/>
          </p:nvPr>
        </p:nvSpPr>
        <p:spPr/>
        <p:txBody>
          <a:bodyPr/>
          <a:lstStyle/>
          <a:p>
            <a:r>
              <a:rPr lang="es-ES" noProof="0" dirty="0" smtClean="0">
                <a:latin typeface="Arial Bold" charset="-52"/>
                <a:ea typeface="ＭＳ Ｐゴシック" pitchFamily="34" charset="-128"/>
              </a:rPr>
              <a:t>Aquí va el título </a:t>
            </a:r>
            <a:r>
              <a:rPr lang="es-ES" noProof="0" dirty="0" smtClean="0">
                <a:latin typeface="Arial" pitchFamily="34" charset="0"/>
                <a:ea typeface="ＭＳ Ｐゴシック" pitchFamily="34" charset="-128"/>
              </a:rPr>
              <a:t>(</a:t>
            </a:r>
            <a:r>
              <a:rPr lang="es-ES" noProof="0" dirty="0" err="1" smtClean="0">
                <a:latin typeface="Arial" pitchFamily="34" charset="0"/>
                <a:ea typeface="ＭＳ Ｐゴシック" pitchFamily="34" charset="-128"/>
              </a:rPr>
              <a:t>Arial</a:t>
            </a:r>
            <a:r>
              <a:rPr lang="es-ES" noProof="0" dirty="0" smtClean="0">
                <a:latin typeface="Arial" pitchFamily="34" charset="0"/>
                <a:ea typeface="ＭＳ Ｐゴシック" pitchFamily="34" charset="-128"/>
              </a:rPr>
              <a:t> 32 </a:t>
            </a:r>
            <a:r>
              <a:rPr lang="es-ES" noProof="0" dirty="0" err="1" smtClean="0">
                <a:latin typeface="Arial" pitchFamily="34" charset="0"/>
                <a:ea typeface="ＭＳ Ｐゴシック" pitchFamily="34" charset="-128"/>
              </a:rPr>
              <a:t>pts</a:t>
            </a:r>
            <a:r>
              <a:rPr lang="es-ES" noProof="0" dirty="0" smtClean="0">
                <a:latin typeface="Arial" pitchFamily="34" charset="0"/>
                <a:ea typeface="ＭＳ Ｐゴシック" pitchFamily="34" charset="-128"/>
              </a:rPr>
              <a:t>)</a:t>
            </a:r>
            <a:endParaRPr lang="en-US" dirty="0"/>
          </a:p>
        </p:txBody>
      </p:sp>
    </p:spTree>
    <p:extLst>
      <p:ext uri="{BB962C8B-B14F-4D97-AF65-F5344CB8AC3E}">
        <p14:creationId xmlns:p14="http://schemas.microsoft.com/office/powerpoint/2010/main" val="8412337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Dos objeto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08000" y="1214423"/>
            <a:ext cx="5486400" cy="5038740"/>
          </a:xfrm>
        </p:spPr>
        <p:txBody>
          <a:bodyPr/>
          <a:lstStyle>
            <a:lvl1pPr algn="l">
              <a:defRPr sz="1800"/>
            </a:lvl1pPr>
            <a:lvl2pPr algn="l">
              <a:defRPr sz="1600"/>
            </a:lvl2pPr>
            <a:lvl3pPr algn="l">
              <a:defRPr sz="1400"/>
            </a:lvl3pPr>
            <a:lvl4pPr algn="l">
              <a:defRPr sz="1200"/>
            </a:lvl4pPr>
            <a:lvl5pPr algn="l">
              <a:defRPr sz="11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6197600" y="1214428"/>
            <a:ext cx="5486400" cy="5038741"/>
          </a:xfrm>
        </p:spPr>
        <p:txBody>
          <a:bodyPr/>
          <a:lstStyle>
            <a:lvl1pPr>
              <a:defRPr sz="1800"/>
            </a:lvl1pPr>
            <a:lvl2pPr>
              <a:defRPr sz="1600"/>
            </a:lvl2pPr>
            <a:lvl3pPr>
              <a:defRPr sz="1400"/>
            </a:lvl3pPr>
            <a:lvl4pPr>
              <a:defRPr sz="1200"/>
            </a:lvl4pPr>
            <a:lvl5pPr>
              <a:defRPr sz="11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6" name="Title 5"/>
          <p:cNvSpPr>
            <a:spLocks noGrp="1"/>
          </p:cNvSpPr>
          <p:nvPr>
            <p:ph type="title" hasCustomPrompt="1"/>
          </p:nvPr>
        </p:nvSpPr>
        <p:spPr/>
        <p:txBody>
          <a:bodyPr/>
          <a:lstStyle/>
          <a:p>
            <a:r>
              <a:rPr lang="es-ES" noProof="0" dirty="0" smtClean="0">
                <a:latin typeface="Arial Bold" charset="-52"/>
                <a:ea typeface="ＭＳ Ｐゴシック" pitchFamily="34" charset="-128"/>
              </a:rPr>
              <a:t>Aquí va el título </a:t>
            </a:r>
            <a:r>
              <a:rPr lang="es-ES" noProof="0" dirty="0" smtClean="0">
                <a:latin typeface="Arial" pitchFamily="34" charset="0"/>
                <a:ea typeface="ＭＳ Ｐゴシック" pitchFamily="34" charset="-128"/>
              </a:rPr>
              <a:t>(</a:t>
            </a:r>
            <a:r>
              <a:rPr lang="es-ES" noProof="0" dirty="0" err="1" smtClean="0">
                <a:latin typeface="Arial" pitchFamily="34" charset="0"/>
                <a:ea typeface="ＭＳ Ｐゴシック" pitchFamily="34" charset="-128"/>
              </a:rPr>
              <a:t>Arial</a:t>
            </a:r>
            <a:r>
              <a:rPr lang="es-ES" noProof="0" dirty="0" smtClean="0">
                <a:latin typeface="Arial" pitchFamily="34" charset="0"/>
                <a:ea typeface="ＭＳ Ｐゴシック" pitchFamily="34" charset="-128"/>
              </a:rPr>
              <a:t> 32 </a:t>
            </a:r>
            <a:r>
              <a:rPr lang="es-ES" noProof="0" dirty="0" err="1" smtClean="0">
                <a:latin typeface="Arial" pitchFamily="34" charset="0"/>
                <a:ea typeface="ＭＳ Ｐゴシック" pitchFamily="34" charset="-128"/>
              </a:rPr>
              <a:t>pts</a:t>
            </a:r>
            <a:r>
              <a:rPr lang="es-ES" noProof="0" dirty="0" smtClean="0">
                <a:latin typeface="Arial" pitchFamily="34" charset="0"/>
                <a:ea typeface="ＭＳ Ｐゴシック" pitchFamily="34" charset="-128"/>
              </a:rPr>
              <a:t>)</a:t>
            </a:r>
            <a:endParaRPr lang="en-US" dirty="0"/>
          </a:p>
        </p:txBody>
      </p:sp>
    </p:spTree>
    <p:extLst>
      <p:ext uri="{BB962C8B-B14F-4D97-AF65-F5344CB8AC3E}">
        <p14:creationId xmlns:p14="http://schemas.microsoft.com/office/powerpoint/2010/main" val="29264843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Blanco sin viñetas">
    <p:bg>
      <p:bgPr>
        <a:solidFill>
          <a:schemeClr val="bg1"/>
        </a:solidFill>
        <a:effectLst/>
      </p:bgPr>
    </p:bg>
    <p:spTree>
      <p:nvGrpSpPr>
        <p:cNvPr id="1" name=""/>
        <p:cNvGrpSpPr/>
        <p:nvPr/>
      </p:nvGrpSpPr>
      <p:grpSpPr>
        <a:xfrm>
          <a:off x="0" y="0"/>
          <a:ext cx="0" cy="0"/>
          <a:chOff x="0" y="0"/>
          <a:chExt cx="0" cy="0"/>
        </a:xfrm>
      </p:grpSpPr>
      <p:sp>
        <p:nvSpPr>
          <p:cNvPr id="5" name="Title 4"/>
          <p:cNvSpPr>
            <a:spLocks noGrp="1"/>
          </p:cNvSpPr>
          <p:nvPr>
            <p:ph type="title" hasCustomPrompt="1"/>
          </p:nvPr>
        </p:nvSpPr>
        <p:spPr/>
        <p:txBody>
          <a:bodyPr/>
          <a:lstStyle>
            <a:lvl1pPr>
              <a:defRPr>
                <a:solidFill>
                  <a:srgbClr val="2C99AC"/>
                </a:solidFill>
              </a:defRPr>
            </a:lvl1pPr>
          </a:lstStyle>
          <a:p>
            <a:r>
              <a:rPr lang="es-ES" dirty="0" smtClean="0">
                <a:latin typeface="Arial Bold" charset="-52"/>
                <a:ea typeface="ＭＳ Ｐゴシック" pitchFamily="34" charset="-128"/>
              </a:rPr>
              <a:t>Aquí va el título </a:t>
            </a:r>
            <a:r>
              <a:rPr lang="es-ES" noProof="0" dirty="0" smtClean="0">
                <a:latin typeface="Arial" pitchFamily="34" charset="0"/>
                <a:ea typeface="ＭＳ Ｐゴシック" pitchFamily="34" charset="-128"/>
              </a:rPr>
              <a:t>(</a:t>
            </a:r>
            <a:r>
              <a:rPr lang="es-ES" noProof="0" dirty="0" err="1" smtClean="0">
                <a:latin typeface="Arial" pitchFamily="34" charset="0"/>
                <a:ea typeface="ＭＳ Ｐゴシック" pitchFamily="34" charset="-128"/>
              </a:rPr>
              <a:t>Arial</a:t>
            </a:r>
            <a:r>
              <a:rPr lang="es-ES" noProof="0" dirty="0" smtClean="0">
                <a:latin typeface="Arial" pitchFamily="34" charset="0"/>
                <a:ea typeface="ＭＳ Ｐゴシック" pitchFamily="34" charset="-128"/>
              </a:rPr>
              <a:t> 32 </a:t>
            </a:r>
            <a:r>
              <a:rPr lang="es-ES" noProof="0" dirty="0" err="1" smtClean="0">
                <a:latin typeface="Arial" pitchFamily="34" charset="0"/>
                <a:ea typeface="ＭＳ Ｐゴシック" pitchFamily="34" charset="-128"/>
              </a:rPr>
              <a:t>pts</a:t>
            </a:r>
            <a:r>
              <a:rPr lang="es-ES" noProof="0" dirty="0" smtClean="0">
                <a:latin typeface="Arial" pitchFamily="34" charset="0"/>
                <a:ea typeface="ＭＳ Ｐゴシック" pitchFamily="34" charset="-128"/>
              </a:rPr>
              <a:t>)</a:t>
            </a:r>
            <a:endParaRPr lang="es-ES" dirty="0"/>
          </a:p>
        </p:txBody>
      </p:sp>
      <p:sp>
        <p:nvSpPr>
          <p:cNvPr id="7" name="Content Placeholder 2"/>
          <p:cNvSpPr>
            <a:spLocks noGrp="1"/>
          </p:cNvSpPr>
          <p:nvPr>
            <p:ph idx="1"/>
          </p:nvPr>
        </p:nvSpPr>
        <p:spPr>
          <a:xfrm>
            <a:off x="508000" y="1214422"/>
            <a:ext cx="11176000" cy="5040000"/>
          </a:xfrm>
        </p:spPr>
        <p:txBody>
          <a:bodyPr/>
          <a:lstStyle>
            <a:lvl1pPr marL="0" indent="0">
              <a:buNone/>
              <a:defRPr lang="en-US" sz="1800" kern="1200" dirty="0">
                <a:solidFill>
                  <a:srgbClr val="1B418B"/>
                </a:solidFill>
                <a:latin typeface="Arial"/>
                <a:ea typeface="ＭＳ Ｐゴシック" charset="-128"/>
                <a:cs typeface="Arial"/>
              </a:defRPr>
            </a:lvl1pPr>
            <a:lvl2pPr marL="0" indent="0">
              <a:buNone/>
              <a:defRPr sz="2000"/>
            </a:lvl2pPr>
            <a:lvl3pPr marL="0" indent="0">
              <a:buNone/>
              <a:defRPr sz="2000"/>
            </a:lvl3pPr>
            <a:lvl4pPr marL="0" indent="0">
              <a:buNone/>
              <a:defRPr sz="2000"/>
            </a:lvl4pPr>
            <a:lvl5pPr marL="0" indent="0">
              <a:buNone/>
              <a:defRPr sz="2000"/>
            </a:lvl5pPr>
          </a:lstStyle>
          <a:p>
            <a:pPr lvl="0"/>
            <a:r>
              <a:rPr lang="es-ES" dirty="0" smtClean="0"/>
              <a:t>Haga clic para modificar el estilo de texto del patrón</a:t>
            </a:r>
          </a:p>
          <a:p>
            <a:pPr marL="0" lvl="0" indent="0" algn="l" defTabSz="457189" rtl="0" eaLnBrk="1" fontAlgn="base" hangingPunct="1">
              <a:spcBef>
                <a:spcPct val="0"/>
              </a:spcBef>
              <a:spcAft>
                <a:spcPts val="1200"/>
              </a:spcAft>
              <a:buClr>
                <a:srgbClr val="71B940"/>
              </a:buClr>
              <a:buFont typeface="Arial" pitchFamily="34" charset="0"/>
              <a:buNone/>
            </a:pPr>
            <a:r>
              <a:rPr lang="es-ES" dirty="0" smtClean="0"/>
              <a:t>Segundo nivel</a:t>
            </a:r>
          </a:p>
          <a:p>
            <a:pPr marL="0" lvl="0" indent="0" algn="l" defTabSz="457189" rtl="0" eaLnBrk="1" fontAlgn="base" hangingPunct="1">
              <a:spcBef>
                <a:spcPct val="0"/>
              </a:spcBef>
              <a:spcAft>
                <a:spcPts val="1200"/>
              </a:spcAft>
              <a:buClr>
                <a:srgbClr val="71B940"/>
              </a:buClr>
              <a:buFont typeface="Arial" pitchFamily="34" charset="0"/>
              <a:buNone/>
            </a:pPr>
            <a:r>
              <a:rPr lang="es-ES" dirty="0" smtClean="0"/>
              <a:t>Tercer nivel</a:t>
            </a:r>
          </a:p>
          <a:p>
            <a:pPr marL="0" lvl="0" indent="0" algn="l" defTabSz="457189" rtl="0" eaLnBrk="1" fontAlgn="base" hangingPunct="1">
              <a:spcBef>
                <a:spcPct val="0"/>
              </a:spcBef>
              <a:spcAft>
                <a:spcPts val="1200"/>
              </a:spcAft>
              <a:buClr>
                <a:srgbClr val="71B940"/>
              </a:buClr>
              <a:buFont typeface="Arial" pitchFamily="34" charset="0"/>
              <a:buNone/>
            </a:pPr>
            <a:r>
              <a:rPr lang="es-ES" dirty="0" smtClean="0"/>
              <a:t>Cuarto nivel</a:t>
            </a:r>
          </a:p>
          <a:p>
            <a:pPr marL="0" lvl="0" indent="0" algn="l" defTabSz="457189" rtl="0" eaLnBrk="1" fontAlgn="base" hangingPunct="1">
              <a:spcBef>
                <a:spcPct val="0"/>
              </a:spcBef>
              <a:spcAft>
                <a:spcPts val="1200"/>
              </a:spcAft>
              <a:buClr>
                <a:srgbClr val="71B940"/>
              </a:buClr>
              <a:buFont typeface="Arial" pitchFamily="34" charset="0"/>
              <a:buNone/>
            </a:pPr>
            <a:r>
              <a:rPr lang="es-ES" dirty="0" smtClean="0"/>
              <a:t>Quinto nivel</a:t>
            </a:r>
            <a:endParaRPr lang="en-US" dirty="0"/>
          </a:p>
        </p:txBody>
      </p:sp>
    </p:spTree>
    <p:extLst>
      <p:ext uri="{BB962C8B-B14F-4D97-AF65-F5344CB8AC3E}">
        <p14:creationId xmlns:p14="http://schemas.microsoft.com/office/powerpoint/2010/main" val="276577746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Blanco con viñetas">
    <p:bg>
      <p:bgPr>
        <a:solidFill>
          <a:schemeClr val="bg1"/>
        </a:solidFill>
        <a:effectLst/>
      </p:bgPr>
    </p:bg>
    <p:spTree>
      <p:nvGrpSpPr>
        <p:cNvPr id="1" name=""/>
        <p:cNvGrpSpPr/>
        <p:nvPr/>
      </p:nvGrpSpPr>
      <p:grpSpPr>
        <a:xfrm>
          <a:off x="0" y="0"/>
          <a:ext cx="0" cy="0"/>
          <a:chOff x="0" y="0"/>
          <a:chExt cx="0" cy="0"/>
        </a:xfrm>
      </p:grpSpPr>
      <p:sp>
        <p:nvSpPr>
          <p:cNvPr id="5" name="Title 4"/>
          <p:cNvSpPr>
            <a:spLocks noGrp="1"/>
          </p:cNvSpPr>
          <p:nvPr>
            <p:ph type="title" hasCustomPrompt="1"/>
          </p:nvPr>
        </p:nvSpPr>
        <p:spPr>
          <a:noFill/>
          <a:ln w="9525">
            <a:noFill/>
            <a:miter lim="800000"/>
            <a:headEnd/>
            <a:tailEnd/>
          </a:ln>
        </p:spPr>
        <p:txBody>
          <a:bodyPr vert="horz" wrap="square" lIns="91440" tIns="45720" rIns="91440" bIns="45720" numCol="1" anchor="ctr" anchorCtr="0" compatLnSpc="1">
            <a:prstTxWarp prst="textNoShape">
              <a:avLst/>
            </a:prstTxWarp>
          </a:bodyPr>
          <a:lstStyle>
            <a:lvl1pPr algn="l" defTabSz="457189" rtl="0" eaLnBrk="1" fontAlgn="base" hangingPunct="1">
              <a:spcBef>
                <a:spcPct val="0"/>
              </a:spcBef>
              <a:spcAft>
                <a:spcPct val="0"/>
              </a:spcAft>
              <a:defRPr lang="es-ES" sz="3200" kern="1200" dirty="0">
                <a:solidFill>
                  <a:srgbClr val="2C99AC"/>
                </a:solidFill>
                <a:latin typeface="Arial Bold" charset="-52"/>
                <a:ea typeface="ＭＳ Ｐゴシック" pitchFamily="34" charset="-128"/>
                <a:cs typeface="Arial Bold"/>
              </a:defRPr>
            </a:lvl1pPr>
          </a:lstStyle>
          <a:p>
            <a:r>
              <a:rPr lang="es-ES" dirty="0" smtClean="0">
                <a:latin typeface="Arial Bold" charset="-52"/>
                <a:ea typeface="ＭＳ Ｐゴシック" pitchFamily="34" charset="-128"/>
              </a:rPr>
              <a:t>Aquí va el título </a:t>
            </a:r>
            <a:r>
              <a:rPr lang="es-ES" noProof="0" dirty="0" smtClean="0">
                <a:latin typeface="Arial" pitchFamily="34" charset="0"/>
                <a:ea typeface="ＭＳ Ｐゴシック" pitchFamily="34" charset="-128"/>
              </a:rPr>
              <a:t>(</a:t>
            </a:r>
            <a:r>
              <a:rPr lang="es-ES" noProof="0" dirty="0" err="1" smtClean="0">
                <a:latin typeface="Arial" pitchFamily="34" charset="0"/>
                <a:ea typeface="ＭＳ Ｐゴシック" pitchFamily="34" charset="-128"/>
              </a:rPr>
              <a:t>Arial</a:t>
            </a:r>
            <a:r>
              <a:rPr lang="es-ES" noProof="0" dirty="0" smtClean="0">
                <a:latin typeface="Arial" pitchFamily="34" charset="0"/>
                <a:ea typeface="ＭＳ Ｐゴシック" pitchFamily="34" charset="-128"/>
              </a:rPr>
              <a:t> 32 </a:t>
            </a:r>
            <a:r>
              <a:rPr lang="es-ES" noProof="0" dirty="0" err="1" smtClean="0">
                <a:latin typeface="Arial" pitchFamily="34" charset="0"/>
                <a:ea typeface="ＭＳ Ｐゴシック" pitchFamily="34" charset="-128"/>
              </a:rPr>
              <a:t>pts</a:t>
            </a:r>
            <a:r>
              <a:rPr lang="es-ES" noProof="0" dirty="0" smtClean="0">
                <a:latin typeface="Arial" pitchFamily="34" charset="0"/>
                <a:ea typeface="ＭＳ Ｐゴシック" pitchFamily="34" charset="-128"/>
              </a:rPr>
              <a:t>)</a:t>
            </a:r>
            <a:endParaRPr lang="es-ES" dirty="0"/>
          </a:p>
        </p:txBody>
      </p:sp>
      <p:sp>
        <p:nvSpPr>
          <p:cNvPr id="4" name="Content Placeholder 2"/>
          <p:cNvSpPr>
            <a:spLocks noGrp="1"/>
          </p:cNvSpPr>
          <p:nvPr>
            <p:ph idx="1"/>
          </p:nvPr>
        </p:nvSpPr>
        <p:spPr>
          <a:xfrm>
            <a:off x="508000" y="1214422"/>
            <a:ext cx="11176000" cy="5040000"/>
          </a:xfrm>
        </p:spPr>
        <p:txBody>
          <a:bodyPr/>
          <a:lstStyle>
            <a:lvl3pPr>
              <a:defRPr sz="1400"/>
            </a:lvl3p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n-US" dirty="0"/>
          </a:p>
        </p:txBody>
      </p:sp>
    </p:spTree>
    <p:extLst>
      <p:ext uri="{BB962C8B-B14F-4D97-AF65-F5344CB8AC3E}">
        <p14:creationId xmlns:p14="http://schemas.microsoft.com/office/powerpoint/2010/main" val="92038059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lanco dos objetos">
    <p:bg>
      <p:bgPr>
        <a:solidFill>
          <a:schemeClr val="bg1"/>
        </a:solidFill>
        <a:effectLst/>
      </p:bgPr>
    </p:bg>
    <p:spTree>
      <p:nvGrpSpPr>
        <p:cNvPr id="1" name=""/>
        <p:cNvGrpSpPr/>
        <p:nvPr/>
      </p:nvGrpSpPr>
      <p:grpSpPr>
        <a:xfrm>
          <a:off x="0" y="0"/>
          <a:ext cx="0" cy="0"/>
          <a:chOff x="0" y="0"/>
          <a:chExt cx="0" cy="0"/>
        </a:xfrm>
      </p:grpSpPr>
      <p:sp>
        <p:nvSpPr>
          <p:cNvPr id="6" name="Title 5"/>
          <p:cNvSpPr>
            <a:spLocks noGrp="1"/>
          </p:cNvSpPr>
          <p:nvPr>
            <p:ph type="title" hasCustomPrompt="1"/>
          </p:nvPr>
        </p:nvSpPr>
        <p:spPr>
          <a:noFill/>
          <a:ln w="9525">
            <a:noFill/>
            <a:miter lim="800000"/>
            <a:headEnd/>
            <a:tailEnd/>
          </a:ln>
        </p:spPr>
        <p:txBody>
          <a:bodyPr vert="horz" wrap="square" lIns="91440" tIns="45720" rIns="91440" bIns="45720" numCol="1" anchor="ctr" anchorCtr="0" compatLnSpc="1">
            <a:prstTxWarp prst="textNoShape">
              <a:avLst/>
            </a:prstTxWarp>
          </a:bodyPr>
          <a:lstStyle>
            <a:lvl1pPr algn="l" defTabSz="457189" rtl="0" eaLnBrk="1" fontAlgn="base" hangingPunct="1">
              <a:spcBef>
                <a:spcPct val="0"/>
              </a:spcBef>
              <a:spcAft>
                <a:spcPct val="0"/>
              </a:spcAft>
              <a:defRPr lang="en-US" sz="3200" kern="1200" dirty="0">
                <a:solidFill>
                  <a:srgbClr val="2C99AC"/>
                </a:solidFill>
                <a:latin typeface="Arial Bold" charset="-52"/>
                <a:ea typeface="ＭＳ Ｐゴシック" pitchFamily="34" charset="-128"/>
                <a:cs typeface="Arial Bold"/>
              </a:defRPr>
            </a:lvl1pPr>
          </a:lstStyle>
          <a:p>
            <a:r>
              <a:rPr lang="es-ES" dirty="0" smtClean="0">
                <a:latin typeface="Arial Bold" charset="-52"/>
                <a:ea typeface="ＭＳ Ｐゴシック" pitchFamily="34" charset="-128"/>
              </a:rPr>
              <a:t>Aquí va el título </a:t>
            </a:r>
            <a:r>
              <a:rPr lang="es-ES" noProof="0" dirty="0" smtClean="0">
                <a:latin typeface="Arial" pitchFamily="34" charset="0"/>
                <a:ea typeface="ＭＳ Ｐゴシック" pitchFamily="34" charset="-128"/>
              </a:rPr>
              <a:t>(</a:t>
            </a:r>
            <a:r>
              <a:rPr lang="es-ES" noProof="0" dirty="0" err="1" smtClean="0">
                <a:latin typeface="Arial" pitchFamily="34" charset="0"/>
                <a:ea typeface="ＭＳ Ｐゴシック" pitchFamily="34" charset="-128"/>
              </a:rPr>
              <a:t>Arial</a:t>
            </a:r>
            <a:r>
              <a:rPr lang="es-ES" noProof="0" dirty="0" smtClean="0">
                <a:latin typeface="Arial" pitchFamily="34" charset="0"/>
                <a:ea typeface="ＭＳ Ｐゴシック" pitchFamily="34" charset="-128"/>
              </a:rPr>
              <a:t> 32 </a:t>
            </a:r>
            <a:r>
              <a:rPr lang="es-ES" noProof="0" dirty="0" err="1" smtClean="0">
                <a:latin typeface="Arial" pitchFamily="34" charset="0"/>
                <a:ea typeface="ＭＳ Ｐゴシック" pitchFamily="34" charset="-128"/>
              </a:rPr>
              <a:t>pts</a:t>
            </a:r>
            <a:r>
              <a:rPr lang="es-ES" noProof="0" dirty="0" smtClean="0">
                <a:latin typeface="Arial" pitchFamily="34" charset="0"/>
                <a:ea typeface="ＭＳ Ｐゴシック" pitchFamily="34" charset="-128"/>
              </a:rPr>
              <a:t>)</a:t>
            </a:r>
            <a:endParaRPr lang="en-US" dirty="0"/>
          </a:p>
        </p:txBody>
      </p:sp>
      <p:sp>
        <p:nvSpPr>
          <p:cNvPr id="8" name="Content Placeholder 2"/>
          <p:cNvSpPr>
            <a:spLocks noGrp="1"/>
          </p:cNvSpPr>
          <p:nvPr>
            <p:ph sz="half" idx="1"/>
          </p:nvPr>
        </p:nvSpPr>
        <p:spPr>
          <a:xfrm>
            <a:off x="508000" y="1214423"/>
            <a:ext cx="5486400" cy="5038740"/>
          </a:xfrm>
        </p:spPr>
        <p:txBody>
          <a:bodyPr/>
          <a:lstStyle>
            <a:lvl1pPr>
              <a:defRPr sz="1800"/>
            </a:lvl1pPr>
            <a:lvl2pPr>
              <a:defRPr sz="1600"/>
            </a:lvl2pPr>
            <a:lvl3pPr>
              <a:defRPr sz="1400"/>
            </a:lvl3pPr>
            <a:lvl4pPr>
              <a:defRPr sz="1200"/>
            </a:lvl4pPr>
            <a:lvl5pPr>
              <a:defRPr sz="11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9" name="Content Placeholder 3"/>
          <p:cNvSpPr>
            <a:spLocks noGrp="1"/>
          </p:cNvSpPr>
          <p:nvPr>
            <p:ph sz="half" idx="2"/>
          </p:nvPr>
        </p:nvSpPr>
        <p:spPr>
          <a:xfrm>
            <a:off x="6197600" y="1214428"/>
            <a:ext cx="5486400" cy="5038741"/>
          </a:xfrm>
        </p:spPr>
        <p:txBody>
          <a:bodyPr/>
          <a:lstStyle>
            <a:lvl1pPr>
              <a:defRPr sz="1800"/>
            </a:lvl1pPr>
            <a:lvl2pPr>
              <a:defRPr sz="1600"/>
            </a:lvl2pPr>
            <a:lvl3pPr>
              <a:defRPr sz="1400"/>
            </a:lvl3pPr>
            <a:lvl4pPr>
              <a:defRPr sz="1200"/>
            </a:lvl4pPr>
            <a:lvl5pPr>
              <a:defRPr sz="11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Tree>
    <p:extLst>
      <p:ext uri="{BB962C8B-B14F-4D97-AF65-F5344CB8AC3E}">
        <p14:creationId xmlns:p14="http://schemas.microsoft.com/office/powerpoint/2010/main" val="42857926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Imagen Completa">
    <p:bg>
      <p:bgPr>
        <a:solidFill>
          <a:schemeClr val="bg1"/>
        </a:solidFill>
        <a:effectLst/>
      </p:bgPr>
    </p:bg>
    <p:spTree>
      <p:nvGrpSpPr>
        <p:cNvPr id="1" name=""/>
        <p:cNvGrpSpPr/>
        <p:nvPr/>
      </p:nvGrpSpPr>
      <p:grpSpPr>
        <a:xfrm>
          <a:off x="0" y="0"/>
          <a:ext cx="0" cy="0"/>
          <a:chOff x="0" y="0"/>
          <a:chExt cx="0" cy="0"/>
        </a:xfrm>
      </p:grpSpPr>
      <p:sp>
        <p:nvSpPr>
          <p:cNvPr id="4" name="3 Marcador de posición de imagen"/>
          <p:cNvSpPr>
            <a:spLocks noGrp="1"/>
          </p:cNvSpPr>
          <p:nvPr>
            <p:ph type="pic" sz="quarter" idx="10" hasCustomPrompt="1"/>
          </p:nvPr>
        </p:nvSpPr>
        <p:spPr>
          <a:xfrm>
            <a:off x="0" y="0"/>
            <a:ext cx="12192000" cy="6858000"/>
          </a:xfrm>
        </p:spPr>
        <p:txBody>
          <a:bodyPr/>
          <a:lstStyle>
            <a:lvl1pPr marL="342891" marR="0" indent="-342891" algn="l" defTabSz="457189" rtl="0" eaLnBrk="1" fontAlgn="base" latinLnBrk="0" hangingPunct="1">
              <a:lnSpc>
                <a:spcPct val="100000"/>
              </a:lnSpc>
              <a:spcBef>
                <a:spcPct val="0"/>
              </a:spcBef>
              <a:spcAft>
                <a:spcPts val="1200"/>
              </a:spcAft>
              <a:buClr>
                <a:srgbClr val="71B940"/>
              </a:buClr>
              <a:buSzTx/>
              <a:buFont typeface="Arial" pitchFamily="34" charset="0"/>
              <a:buNone/>
              <a:tabLst/>
              <a:defRPr/>
            </a:lvl1pPr>
          </a:lstStyle>
          <a:p>
            <a:pPr lvl="0"/>
            <a:r>
              <a:rPr lang="es-ES" dirty="0" smtClean="0"/>
              <a:t>Haga clic para insertar una imagen completa</a:t>
            </a:r>
            <a:endParaRPr lang="en-US" dirty="0" smtClean="0"/>
          </a:p>
          <a:p>
            <a:endParaRPr lang="es-CO" dirty="0"/>
          </a:p>
        </p:txBody>
      </p:sp>
    </p:spTree>
    <p:extLst>
      <p:ext uri="{BB962C8B-B14F-4D97-AF65-F5344CB8AC3E}">
        <p14:creationId xmlns:p14="http://schemas.microsoft.com/office/powerpoint/2010/main" val="212216765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Referencias y Bibliografía">
    <p:spTree>
      <p:nvGrpSpPr>
        <p:cNvPr id="1" name=""/>
        <p:cNvGrpSpPr/>
        <p:nvPr/>
      </p:nvGrpSpPr>
      <p:grpSpPr>
        <a:xfrm>
          <a:off x="0" y="0"/>
          <a:ext cx="0" cy="0"/>
          <a:chOff x="0" y="0"/>
          <a:chExt cx="0" cy="0"/>
        </a:xfrm>
      </p:grpSpPr>
      <p:sp>
        <p:nvSpPr>
          <p:cNvPr id="5" name="Title 4"/>
          <p:cNvSpPr>
            <a:spLocks noGrp="1"/>
          </p:cNvSpPr>
          <p:nvPr>
            <p:ph type="title" hasCustomPrompt="1"/>
          </p:nvPr>
        </p:nvSpPr>
        <p:spPr/>
        <p:txBody>
          <a:bodyPr/>
          <a:lstStyle>
            <a:lvl1pPr>
              <a:defRPr/>
            </a:lvl1pPr>
          </a:lstStyle>
          <a:p>
            <a:r>
              <a:rPr lang="es-ES" noProof="0" dirty="0" smtClean="0">
                <a:latin typeface="Arial Bold" charset="-52"/>
                <a:ea typeface="ＭＳ Ｐゴシック" pitchFamily="34" charset="-128"/>
              </a:rPr>
              <a:t>Referencias y Bibliografía</a:t>
            </a:r>
            <a:endParaRPr lang="en-US" dirty="0"/>
          </a:p>
        </p:txBody>
      </p:sp>
      <p:sp>
        <p:nvSpPr>
          <p:cNvPr id="6" name="5 Marcador de texto"/>
          <p:cNvSpPr>
            <a:spLocks noGrp="1"/>
          </p:cNvSpPr>
          <p:nvPr>
            <p:ph type="body" sz="quarter" idx="10" hasCustomPrompt="1"/>
          </p:nvPr>
        </p:nvSpPr>
        <p:spPr>
          <a:xfrm>
            <a:off x="508000" y="1214422"/>
            <a:ext cx="11176000" cy="5040000"/>
          </a:xfrm>
        </p:spPr>
        <p:txBody>
          <a:bodyPr/>
          <a:lstStyle>
            <a:lvl1pPr>
              <a:buFont typeface="Arial" pitchFamily="34" charset="0"/>
              <a:buChar char="•"/>
              <a:defRPr u="none" baseline="0"/>
            </a:lvl1pPr>
          </a:lstStyle>
          <a:p>
            <a:pPr lvl="0"/>
            <a:r>
              <a:rPr lang="es-ES" dirty="0" smtClean="0"/>
              <a:t>Haga clic para modificar el estilo de texto del patrón                                    (Para la Referenciación y Bibliografía utilice la Norma </a:t>
            </a:r>
            <a:r>
              <a:rPr lang="es-ES" dirty="0" err="1" smtClean="0"/>
              <a:t>APA</a:t>
            </a:r>
            <a:r>
              <a:rPr lang="es-ES" dirty="0" smtClean="0"/>
              <a:t> </a:t>
            </a:r>
            <a:r>
              <a:rPr lang="es-CO" dirty="0" smtClean="0"/>
              <a:t>de la Asociación Americana de Psicología</a:t>
            </a:r>
            <a:r>
              <a:rPr lang="es-ES" dirty="0" smtClean="0"/>
              <a:t>)</a:t>
            </a:r>
            <a:endParaRPr lang="es-CO" dirty="0" smtClean="0"/>
          </a:p>
        </p:txBody>
      </p:sp>
    </p:spTree>
    <p:extLst>
      <p:ext uri="{BB962C8B-B14F-4D97-AF65-F5344CB8AC3E}">
        <p14:creationId xmlns:p14="http://schemas.microsoft.com/office/powerpoint/2010/main" val="27143555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Gracias y Agradecimient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ubtítulo 2"/>
          <p:cNvSpPr>
            <a:spLocks noGrp="1"/>
          </p:cNvSpPr>
          <p:nvPr userDrawn="1">
            <p:ph type="subTitle" idx="1" hasCustomPrompt="1"/>
          </p:nvPr>
        </p:nvSpPr>
        <p:spPr>
          <a:xfrm>
            <a:off x="745067" y="2501654"/>
            <a:ext cx="6512752" cy="285756"/>
          </a:xfrm>
        </p:spPr>
        <p:txBody>
          <a:bodyPr anchor="ctr"/>
          <a:lstStyle>
            <a:lvl1pPr marL="0" indent="0" algn="l">
              <a:buNone/>
              <a:defRPr sz="1400" b="0">
                <a:solidFill>
                  <a:schemeClr val="bg1"/>
                </a:solidFill>
                <a:latin typeface="Arial" pitchFamily="34" charset="0"/>
                <a:cs typeface="Arial" pitchFamily="34" charset="0"/>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s-ES_tradnl" dirty="0" smtClean="0"/>
              <a:t>Nombre</a:t>
            </a:r>
            <a:endParaRPr lang="es-ES_tradnl" dirty="0"/>
          </a:p>
        </p:txBody>
      </p:sp>
      <p:sp>
        <p:nvSpPr>
          <p:cNvPr id="2" name="Título 1"/>
          <p:cNvSpPr>
            <a:spLocks noGrp="1"/>
          </p:cNvSpPr>
          <p:nvPr userDrawn="1">
            <p:ph type="ctrTitle" hasCustomPrompt="1"/>
          </p:nvPr>
        </p:nvSpPr>
        <p:spPr>
          <a:xfrm>
            <a:off x="745067" y="1857364"/>
            <a:ext cx="5160432" cy="642942"/>
          </a:xfrm>
        </p:spPr>
        <p:txBody>
          <a:bodyPr anchor="ctr"/>
          <a:lstStyle>
            <a:lvl1pPr algn="l">
              <a:defRPr sz="3600">
                <a:solidFill>
                  <a:schemeClr val="bg1"/>
                </a:solidFill>
                <a:latin typeface="Arial-BoldMT"/>
                <a:cs typeface="Arial" pitchFamily="34" charset="0"/>
              </a:defRPr>
            </a:lvl1pPr>
          </a:lstStyle>
          <a:p>
            <a:r>
              <a:rPr lang="es-ES_tradnl" dirty="0" smtClean="0"/>
              <a:t>Gracias</a:t>
            </a:r>
            <a:endParaRPr lang="es-ES_tradnl" dirty="0"/>
          </a:p>
        </p:txBody>
      </p:sp>
      <p:sp>
        <p:nvSpPr>
          <p:cNvPr id="14" name="Marcador de texto 8"/>
          <p:cNvSpPr>
            <a:spLocks noGrp="1"/>
          </p:cNvSpPr>
          <p:nvPr>
            <p:ph type="body" sz="quarter" idx="13" hasCustomPrompt="1"/>
          </p:nvPr>
        </p:nvSpPr>
        <p:spPr>
          <a:xfrm>
            <a:off x="745067" y="4442692"/>
            <a:ext cx="6512752" cy="284400"/>
          </a:xfrm>
          <a:prstGeom prst="rect">
            <a:avLst/>
          </a:prstGeom>
        </p:spPr>
        <p:txBody>
          <a:bodyPr vert="horz" anchor="ctr"/>
          <a:lstStyle>
            <a:lvl1pPr marL="0" indent="0">
              <a:buNone/>
              <a:defRPr sz="1400" baseline="0">
                <a:solidFill>
                  <a:schemeClr val="bg1"/>
                </a:solidFill>
                <a:latin typeface="Arial" pitchFamily="34" charset="0"/>
                <a:cs typeface="Arial" pitchFamily="34" charset="0"/>
              </a:defRPr>
            </a:lvl1pPr>
          </a:lstStyle>
          <a:p>
            <a:pPr lvl="0"/>
            <a:r>
              <a:rPr lang="es-ES" dirty="0" smtClean="0"/>
              <a:t>Nombre</a:t>
            </a:r>
            <a:endParaRPr lang="es-ES" dirty="0"/>
          </a:p>
        </p:txBody>
      </p:sp>
      <p:sp>
        <p:nvSpPr>
          <p:cNvPr id="13" name="Marcador de texto 8"/>
          <p:cNvSpPr>
            <a:spLocks noGrp="1"/>
          </p:cNvSpPr>
          <p:nvPr>
            <p:ph type="body" sz="quarter" idx="14" hasCustomPrompt="1"/>
          </p:nvPr>
        </p:nvSpPr>
        <p:spPr>
          <a:xfrm>
            <a:off x="745067" y="4716236"/>
            <a:ext cx="6512752" cy="284400"/>
          </a:xfrm>
          <a:prstGeom prst="rect">
            <a:avLst/>
          </a:prstGeom>
        </p:spPr>
        <p:txBody>
          <a:bodyPr vert="horz" anchor="ctr"/>
          <a:lstStyle>
            <a:lvl1pPr marL="0" indent="0">
              <a:buNone/>
              <a:defRPr sz="1400" baseline="0">
                <a:solidFill>
                  <a:schemeClr val="bg1"/>
                </a:solidFill>
                <a:latin typeface="Arial" pitchFamily="34" charset="0"/>
                <a:cs typeface="Arial" pitchFamily="34" charset="0"/>
              </a:defRPr>
            </a:lvl1pPr>
          </a:lstStyle>
          <a:p>
            <a:pPr lvl="0"/>
            <a:r>
              <a:rPr lang="es-ES" dirty="0" smtClean="0"/>
              <a:t>Cargo</a:t>
            </a:r>
            <a:endParaRPr lang="es-ES" dirty="0"/>
          </a:p>
        </p:txBody>
      </p:sp>
      <p:sp>
        <p:nvSpPr>
          <p:cNvPr id="15" name="Marcador de texto 8"/>
          <p:cNvSpPr>
            <a:spLocks noGrp="1"/>
          </p:cNvSpPr>
          <p:nvPr>
            <p:ph type="body" sz="quarter" idx="15" hasCustomPrompt="1"/>
          </p:nvPr>
        </p:nvSpPr>
        <p:spPr>
          <a:xfrm>
            <a:off x="745067" y="5001988"/>
            <a:ext cx="6512752" cy="284400"/>
          </a:xfrm>
          <a:prstGeom prst="rect">
            <a:avLst/>
          </a:prstGeom>
        </p:spPr>
        <p:txBody>
          <a:bodyPr vert="horz" anchor="ctr"/>
          <a:lstStyle>
            <a:lvl1pPr marL="0" indent="0">
              <a:buNone/>
              <a:defRPr sz="1400" baseline="0">
                <a:solidFill>
                  <a:schemeClr val="bg1"/>
                </a:solidFill>
                <a:latin typeface="Arial" pitchFamily="34" charset="0"/>
                <a:cs typeface="Arial" pitchFamily="34" charset="0"/>
              </a:defRPr>
            </a:lvl1pPr>
          </a:lstStyle>
          <a:p>
            <a:pPr lvl="0"/>
            <a:r>
              <a:rPr lang="es-ES" dirty="0" smtClean="0"/>
              <a:t>Teléfono</a:t>
            </a:r>
            <a:endParaRPr lang="es-ES" dirty="0"/>
          </a:p>
        </p:txBody>
      </p:sp>
      <p:sp>
        <p:nvSpPr>
          <p:cNvPr id="16" name="Marcador de texto 8"/>
          <p:cNvSpPr>
            <a:spLocks noGrp="1"/>
          </p:cNvSpPr>
          <p:nvPr>
            <p:ph type="body" sz="quarter" idx="16" hasCustomPrompt="1"/>
          </p:nvPr>
        </p:nvSpPr>
        <p:spPr>
          <a:xfrm>
            <a:off x="745067" y="5287740"/>
            <a:ext cx="6512752" cy="284400"/>
          </a:xfrm>
          <a:prstGeom prst="rect">
            <a:avLst/>
          </a:prstGeom>
        </p:spPr>
        <p:txBody>
          <a:bodyPr vert="horz" anchor="ctr"/>
          <a:lstStyle>
            <a:lvl1pPr marL="0" indent="0">
              <a:buNone/>
              <a:defRPr sz="1400" baseline="0">
                <a:solidFill>
                  <a:schemeClr val="bg1"/>
                </a:solidFill>
                <a:latin typeface="Arial" pitchFamily="34" charset="0"/>
                <a:cs typeface="Arial" pitchFamily="34" charset="0"/>
              </a:defRPr>
            </a:lvl1pPr>
          </a:lstStyle>
          <a:p>
            <a:pPr lvl="0"/>
            <a:r>
              <a:rPr lang="es-ES" dirty="0" smtClean="0"/>
              <a:t>Correo</a:t>
            </a:r>
            <a:endParaRPr lang="es-ES" dirty="0"/>
          </a:p>
        </p:txBody>
      </p:sp>
      <p:sp>
        <p:nvSpPr>
          <p:cNvPr id="19" name="18 Marcador de texto"/>
          <p:cNvSpPr>
            <a:spLocks noGrp="1"/>
          </p:cNvSpPr>
          <p:nvPr>
            <p:ph type="body" sz="quarter" idx="17" hasCustomPrompt="1"/>
          </p:nvPr>
        </p:nvSpPr>
        <p:spPr>
          <a:xfrm>
            <a:off x="745067" y="2787408"/>
            <a:ext cx="6512752" cy="285754"/>
          </a:xfrm>
        </p:spPr>
        <p:txBody>
          <a:bodyPr anchor="ctr"/>
          <a:lstStyle>
            <a:lvl1pPr>
              <a:buNone/>
              <a:defRPr kumimoji="0" lang="es-CO" sz="1400" b="0" i="0" u="none" strike="noStrike" kern="1200" cap="none" spc="0" normalizeH="0" baseline="0" noProof="0" dirty="0" smtClean="0">
                <a:ln>
                  <a:noFill/>
                </a:ln>
                <a:solidFill>
                  <a:schemeClr val="bg1"/>
                </a:solidFill>
                <a:effectLst/>
                <a:uLnTx/>
                <a:uFillTx/>
                <a:latin typeface="Arial" pitchFamily="34" charset="0"/>
                <a:ea typeface="ＭＳ Ｐゴシック" pitchFamily="-107" charset="-128"/>
                <a:cs typeface="Arial" pitchFamily="34" charset="0"/>
              </a:defRPr>
            </a:lvl1pPr>
          </a:lstStyle>
          <a:p>
            <a:pPr marL="0" marR="0" lvl="0" indent="0" algn="l" defTabSz="457189" rtl="0" eaLnBrk="0" fontAlgn="base" latinLnBrk="0" hangingPunct="0">
              <a:lnSpc>
                <a:spcPct val="100000"/>
              </a:lnSpc>
              <a:spcBef>
                <a:spcPct val="20000"/>
              </a:spcBef>
              <a:spcAft>
                <a:spcPct val="0"/>
              </a:spcAft>
              <a:buClr>
                <a:srgbClr val="808080"/>
              </a:buClr>
              <a:buSzTx/>
              <a:buFont typeface="Wingdings" pitchFamily="2" charset="2"/>
              <a:buNone/>
              <a:tabLst/>
              <a:defRPr/>
            </a:pPr>
            <a:r>
              <a:rPr lang="es-CO" dirty="0" smtClean="0"/>
              <a:t>Cargo</a:t>
            </a:r>
            <a:endParaRPr lang="es-CO" dirty="0"/>
          </a:p>
        </p:txBody>
      </p:sp>
      <p:sp>
        <p:nvSpPr>
          <p:cNvPr id="20" name="18 Marcador de texto"/>
          <p:cNvSpPr>
            <a:spLocks noGrp="1"/>
          </p:cNvSpPr>
          <p:nvPr>
            <p:ph type="body" sz="quarter" idx="18" hasCustomPrompt="1"/>
          </p:nvPr>
        </p:nvSpPr>
        <p:spPr>
          <a:xfrm>
            <a:off x="745067" y="3073160"/>
            <a:ext cx="6512752" cy="285754"/>
          </a:xfrm>
        </p:spPr>
        <p:txBody>
          <a:bodyPr anchor="ctr"/>
          <a:lstStyle>
            <a:lvl1pPr>
              <a:buNone/>
              <a:defRPr kumimoji="0" lang="es-CO" sz="1400" b="0" i="0" u="none" strike="noStrike" kern="1200" cap="none" spc="0" normalizeH="0" baseline="0" noProof="0" dirty="0" smtClean="0">
                <a:ln>
                  <a:noFill/>
                </a:ln>
                <a:solidFill>
                  <a:schemeClr val="bg1"/>
                </a:solidFill>
                <a:effectLst/>
                <a:uLnTx/>
                <a:uFillTx/>
                <a:latin typeface="Arial" pitchFamily="34" charset="0"/>
                <a:ea typeface="ＭＳ Ｐゴシック" pitchFamily="-107" charset="-128"/>
                <a:cs typeface="Arial" pitchFamily="34" charset="0"/>
              </a:defRPr>
            </a:lvl1pPr>
          </a:lstStyle>
          <a:p>
            <a:pPr marL="0" marR="0" lvl="0" indent="0" algn="l" defTabSz="457189" rtl="0" eaLnBrk="0" fontAlgn="base" latinLnBrk="0" hangingPunct="0">
              <a:lnSpc>
                <a:spcPct val="100000"/>
              </a:lnSpc>
              <a:spcBef>
                <a:spcPct val="20000"/>
              </a:spcBef>
              <a:spcAft>
                <a:spcPct val="0"/>
              </a:spcAft>
              <a:buClr>
                <a:srgbClr val="808080"/>
              </a:buClr>
              <a:buSzTx/>
              <a:buFont typeface="Wingdings" pitchFamily="2" charset="2"/>
              <a:buNone/>
              <a:tabLst/>
              <a:defRPr/>
            </a:pPr>
            <a:r>
              <a:rPr lang="es-CO" dirty="0" smtClean="0"/>
              <a:t>Teléfono</a:t>
            </a:r>
            <a:endParaRPr lang="es-CO" dirty="0"/>
          </a:p>
        </p:txBody>
      </p:sp>
      <p:sp>
        <p:nvSpPr>
          <p:cNvPr id="21" name="18 Marcador de texto"/>
          <p:cNvSpPr>
            <a:spLocks noGrp="1"/>
          </p:cNvSpPr>
          <p:nvPr>
            <p:ph type="body" sz="quarter" idx="19" hasCustomPrompt="1"/>
          </p:nvPr>
        </p:nvSpPr>
        <p:spPr>
          <a:xfrm>
            <a:off x="745067" y="3358913"/>
            <a:ext cx="6512752" cy="285754"/>
          </a:xfrm>
        </p:spPr>
        <p:txBody>
          <a:bodyPr anchor="ctr"/>
          <a:lstStyle>
            <a:lvl1pPr>
              <a:buNone/>
              <a:defRPr kumimoji="0" lang="es-CO" sz="1400" b="0" i="0" u="none" strike="noStrike" kern="1200" cap="none" spc="0" normalizeH="0" baseline="0" noProof="0" dirty="0" smtClean="0">
                <a:ln>
                  <a:noFill/>
                </a:ln>
                <a:solidFill>
                  <a:schemeClr val="bg1"/>
                </a:solidFill>
                <a:effectLst/>
                <a:uLnTx/>
                <a:uFillTx/>
                <a:latin typeface="Arial" pitchFamily="34" charset="0"/>
                <a:ea typeface="ＭＳ Ｐゴシック" pitchFamily="-107" charset="-128"/>
                <a:cs typeface="Arial" pitchFamily="34" charset="0"/>
              </a:defRPr>
            </a:lvl1pPr>
          </a:lstStyle>
          <a:p>
            <a:pPr marL="0" marR="0" lvl="0" indent="0" algn="l" defTabSz="457189" rtl="0" eaLnBrk="0" fontAlgn="base" latinLnBrk="0" hangingPunct="0">
              <a:lnSpc>
                <a:spcPct val="100000"/>
              </a:lnSpc>
              <a:spcBef>
                <a:spcPct val="20000"/>
              </a:spcBef>
              <a:spcAft>
                <a:spcPct val="0"/>
              </a:spcAft>
              <a:buClr>
                <a:srgbClr val="808080"/>
              </a:buClr>
              <a:buSzTx/>
              <a:buFont typeface="Wingdings" pitchFamily="2" charset="2"/>
              <a:buNone/>
              <a:tabLst/>
              <a:defRPr/>
            </a:pPr>
            <a:r>
              <a:rPr lang="es-CO" dirty="0" smtClean="0"/>
              <a:t>Correo</a:t>
            </a:r>
            <a:endParaRPr lang="es-CO" dirty="0"/>
          </a:p>
        </p:txBody>
      </p:sp>
      <p:sp>
        <p:nvSpPr>
          <p:cNvPr id="25" name="24 Marcador de texto"/>
          <p:cNvSpPr>
            <a:spLocks noGrp="1"/>
          </p:cNvSpPr>
          <p:nvPr>
            <p:ph type="body" sz="quarter" idx="21" hasCustomPrompt="1"/>
          </p:nvPr>
        </p:nvSpPr>
        <p:spPr>
          <a:xfrm>
            <a:off x="745067" y="3930418"/>
            <a:ext cx="6512752" cy="512274"/>
          </a:xfrm>
        </p:spPr>
        <p:txBody>
          <a:bodyPr anchor="ctr"/>
          <a:lstStyle>
            <a:lvl1pPr>
              <a:buNone/>
              <a:defRPr kumimoji="0" lang="es-CO" sz="2000" b="1" i="0" u="none" strike="noStrike" kern="1200" cap="none" spc="0" normalizeH="0" baseline="0" noProof="0" dirty="0" smtClean="0">
                <a:ln>
                  <a:noFill/>
                </a:ln>
                <a:solidFill>
                  <a:schemeClr val="bg1"/>
                </a:solidFill>
                <a:effectLst/>
                <a:uLnTx/>
                <a:uFillTx/>
                <a:latin typeface="Arial-BoldMT"/>
                <a:ea typeface="ＭＳ Ｐゴシック" pitchFamily="-107" charset="-128"/>
                <a:cs typeface="Arial" pitchFamily="34" charset="0"/>
              </a:defRPr>
            </a:lvl1pPr>
          </a:lstStyle>
          <a:p>
            <a:pPr marL="0" marR="0" lvl="0" indent="0" algn="l" defTabSz="457189" rtl="0" eaLnBrk="0" fontAlgn="base" latinLnBrk="0" hangingPunct="0">
              <a:lnSpc>
                <a:spcPct val="100000"/>
              </a:lnSpc>
              <a:spcBef>
                <a:spcPct val="0"/>
              </a:spcBef>
              <a:spcAft>
                <a:spcPct val="0"/>
              </a:spcAft>
              <a:buClrTx/>
              <a:buSzTx/>
              <a:buFontTx/>
              <a:buNone/>
              <a:tabLst/>
              <a:defRPr/>
            </a:pPr>
            <a:r>
              <a:rPr lang="es-CO" dirty="0" smtClean="0"/>
              <a:t>Agradecimientos a:</a:t>
            </a:r>
            <a:endParaRPr lang="es-CO" dirty="0"/>
          </a:p>
        </p:txBody>
      </p:sp>
    </p:spTree>
    <p:extLst>
      <p:ext uri="{BB962C8B-B14F-4D97-AF65-F5344CB8AC3E}">
        <p14:creationId xmlns:p14="http://schemas.microsoft.com/office/powerpoint/2010/main" val="2914951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contenido"/>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contenido"/>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3 Marcador de fecha"/>
          <p:cNvSpPr>
            <a:spLocks noGrp="1"/>
          </p:cNvSpPr>
          <p:nvPr>
            <p:ph type="dt" sz="half" idx="10"/>
          </p:nvPr>
        </p:nvSpPr>
        <p:spPr/>
        <p:txBody>
          <a:bodyPr/>
          <a:lstStyle>
            <a:lvl1pPr>
              <a:defRPr/>
            </a:lvl1pPr>
          </a:lstStyle>
          <a:p>
            <a:pPr>
              <a:defRPr/>
            </a:pPr>
            <a:fld id="{F6734399-88FD-4AF1-92FF-A391E9D3E499}" type="datetimeFigureOut">
              <a:rPr lang="es-CO"/>
              <a:pPr>
                <a:defRPr/>
              </a:pPr>
              <a:t>2018/12/18</a:t>
            </a:fld>
            <a:endParaRPr lang="es-CO"/>
          </a:p>
        </p:txBody>
      </p:sp>
      <p:sp>
        <p:nvSpPr>
          <p:cNvPr id="6" name="4 Marcador de pie de página"/>
          <p:cNvSpPr>
            <a:spLocks noGrp="1"/>
          </p:cNvSpPr>
          <p:nvPr>
            <p:ph type="ftr" sz="quarter" idx="11"/>
          </p:nvPr>
        </p:nvSpPr>
        <p:spPr/>
        <p:txBody>
          <a:bodyPr/>
          <a:lstStyle>
            <a:lvl1pPr>
              <a:defRPr/>
            </a:lvl1pPr>
          </a:lstStyle>
          <a:p>
            <a:pPr>
              <a:defRPr/>
            </a:pPr>
            <a:endParaRPr lang="es-CO"/>
          </a:p>
        </p:txBody>
      </p:sp>
      <p:sp>
        <p:nvSpPr>
          <p:cNvPr id="7" name="5 Marcador de número de diapositiva"/>
          <p:cNvSpPr>
            <a:spLocks noGrp="1"/>
          </p:cNvSpPr>
          <p:nvPr>
            <p:ph type="sldNum" sz="quarter" idx="12"/>
          </p:nvPr>
        </p:nvSpPr>
        <p:spPr/>
        <p:txBody>
          <a:bodyPr/>
          <a:lstStyle>
            <a:lvl1pPr>
              <a:defRPr/>
            </a:lvl1pPr>
          </a:lstStyle>
          <a:p>
            <a:pPr>
              <a:defRPr/>
            </a:pPr>
            <a:fld id="{57A019AB-49A9-4529-9D4A-92A2917148D0}" type="slidenum">
              <a:rPr lang="es-CO"/>
              <a:pPr>
                <a:defRPr/>
              </a:pPr>
              <a:t>‹Nº›</a:t>
            </a:fld>
            <a:endParaRPr lang="es-CO"/>
          </a:p>
        </p:txBody>
      </p:sp>
    </p:spTree>
    <p:extLst>
      <p:ext uri="{BB962C8B-B14F-4D97-AF65-F5344CB8AC3E}">
        <p14:creationId xmlns:p14="http://schemas.microsoft.com/office/powerpoint/2010/main" val="369082715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Rectángulo 4"/>
          <p:cNvSpPr/>
          <p:nvPr userDrawn="1"/>
        </p:nvSpPr>
        <p:spPr>
          <a:xfrm>
            <a:off x="508001" y="6669360"/>
            <a:ext cx="4819915" cy="144016"/>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sz="2200">
              <a:solidFill>
                <a:prstClr val="white"/>
              </a:solidFill>
            </a:endParaRPr>
          </a:p>
        </p:txBody>
      </p:sp>
    </p:spTree>
    <p:extLst>
      <p:ext uri="{BB962C8B-B14F-4D97-AF65-F5344CB8AC3E}">
        <p14:creationId xmlns:p14="http://schemas.microsoft.com/office/powerpoint/2010/main" val="3815742885"/>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cSld name="En blanco">
    <p:spTree>
      <p:nvGrpSpPr>
        <p:cNvPr id="1" name=""/>
        <p:cNvGrpSpPr/>
        <p:nvPr/>
      </p:nvGrpSpPr>
      <p:grpSpPr>
        <a:xfrm>
          <a:off x="0" y="0"/>
          <a:ext cx="0" cy="0"/>
          <a:chOff x="0" y="0"/>
          <a:chExt cx="0" cy="0"/>
        </a:xfrm>
      </p:grpSpPr>
      <p:sp>
        <p:nvSpPr>
          <p:cNvPr id="2" name="Rectangle 4"/>
          <p:cNvSpPr/>
          <p:nvPr userDrawn="1"/>
        </p:nvSpPr>
        <p:spPr>
          <a:xfrm>
            <a:off x="0" y="0"/>
            <a:ext cx="12192000" cy="1435100"/>
          </a:xfrm>
          <a:prstGeom prst="rect">
            <a:avLst/>
          </a:prstGeom>
          <a:solidFill>
            <a:srgbClr val="268ED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s-ES" sz="2400">
              <a:solidFill>
                <a:srgbClr val="FFFFFF"/>
              </a:solidFill>
            </a:endParaRPr>
          </a:p>
        </p:txBody>
      </p:sp>
      <p:sp>
        <p:nvSpPr>
          <p:cNvPr id="3" name="Rectángulo 2"/>
          <p:cNvSpPr/>
          <p:nvPr userDrawn="1"/>
        </p:nvSpPr>
        <p:spPr>
          <a:xfrm>
            <a:off x="431372" y="6597352"/>
            <a:ext cx="5376597" cy="260648"/>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sz="2200"/>
          </a:p>
        </p:txBody>
      </p:sp>
    </p:spTree>
    <p:extLst>
      <p:ext uri="{BB962C8B-B14F-4D97-AF65-F5344CB8AC3E}">
        <p14:creationId xmlns:p14="http://schemas.microsoft.com/office/powerpoint/2010/main" val="3887893928"/>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smtClean="0"/>
              <a:t>Haga clic para modificar el estilo de título del patrón</a:t>
            </a:r>
            <a:endParaRPr lang="es-CO"/>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s-CO"/>
          </a:p>
        </p:txBody>
      </p:sp>
      <p:sp>
        <p:nvSpPr>
          <p:cNvPr id="4" name="Marcador de fecha 3"/>
          <p:cNvSpPr>
            <a:spLocks noGrp="1"/>
          </p:cNvSpPr>
          <p:nvPr>
            <p:ph type="dt" sz="half" idx="10"/>
          </p:nvPr>
        </p:nvSpPr>
        <p:spPr/>
        <p:txBody>
          <a:bodyPr/>
          <a:lstStyle/>
          <a:p>
            <a:fld id="{DB6899FB-8DC6-4AFD-8528-5869AFEB9576}" type="datetimeFigureOut">
              <a:rPr lang="es-CO" smtClean="0">
                <a:solidFill>
                  <a:prstClr val="black">
                    <a:tint val="75000"/>
                  </a:prstClr>
                </a:solidFill>
              </a:rPr>
              <a:pPr/>
              <a:t>2018/12/18</a:t>
            </a:fld>
            <a:endParaRPr lang="es-CO" dirty="0">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CO" dirty="0">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1D889FC2-7C29-4F86-8319-125B15092E03}" type="slidenum">
              <a:rPr lang="es-CO" smtClean="0">
                <a:solidFill>
                  <a:prstClr val="black">
                    <a:tint val="75000"/>
                  </a:prstClr>
                </a:solidFill>
              </a:rPr>
              <a:pPr/>
              <a:t>‹Nº›</a:t>
            </a:fld>
            <a:endParaRPr lang="es-CO" dirty="0">
              <a:solidFill>
                <a:prstClr val="black">
                  <a:tint val="75000"/>
                </a:prstClr>
              </a:solidFill>
            </a:endParaRPr>
          </a:p>
        </p:txBody>
      </p:sp>
    </p:spTree>
    <p:extLst>
      <p:ext uri="{BB962C8B-B14F-4D97-AF65-F5344CB8AC3E}">
        <p14:creationId xmlns:p14="http://schemas.microsoft.com/office/powerpoint/2010/main" val="58530584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contenido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10"/>
          </p:nvPr>
        </p:nvSpPr>
        <p:spPr/>
        <p:txBody>
          <a:bodyPr/>
          <a:lstStyle/>
          <a:p>
            <a:fld id="{DB6899FB-8DC6-4AFD-8528-5869AFEB9576}" type="datetimeFigureOut">
              <a:rPr lang="es-CO" smtClean="0">
                <a:solidFill>
                  <a:prstClr val="black">
                    <a:tint val="75000"/>
                  </a:prstClr>
                </a:solidFill>
              </a:rPr>
              <a:pPr/>
              <a:t>2018/12/18</a:t>
            </a:fld>
            <a:endParaRPr lang="es-CO" dirty="0">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CO" dirty="0">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1D889FC2-7C29-4F86-8319-125B15092E03}" type="slidenum">
              <a:rPr lang="es-CO" smtClean="0">
                <a:solidFill>
                  <a:prstClr val="black">
                    <a:tint val="75000"/>
                  </a:prstClr>
                </a:solidFill>
              </a:rPr>
              <a:pPr/>
              <a:t>‹Nº›</a:t>
            </a:fld>
            <a:endParaRPr lang="es-CO" dirty="0">
              <a:solidFill>
                <a:prstClr val="black">
                  <a:tint val="75000"/>
                </a:prstClr>
              </a:solidFill>
            </a:endParaRPr>
          </a:p>
        </p:txBody>
      </p:sp>
    </p:spTree>
    <p:extLst>
      <p:ext uri="{BB962C8B-B14F-4D97-AF65-F5344CB8AC3E}">
        <p14:creationId xmlns:p14="http://schemas.microsoft.com/office/powerpoint/2010/main" val="425436137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smtClean="0"/>
              <a:t>Haga clic para modificar el estilo de título del patrón</a:t>
            </a:r>
            <a:endParaRPr lang="es-CO"/>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Haga clic para modificar el estilo de texto del patrón</a:t>
            </a:r>
          </a:p>
        </p:txBody>
      </p:sp>
      <p:sp>
        <p:nvSpPr>
          <p:cNvPr id="4" name="Marcador de fecha 3"/>
          <p:cNvSpPr>
            <a:spLocks noGrp="1"/>
          </p:cNvSpPr>
          <p:nvPr>
            <p:ph type="dt" sz="half" idx="10"/>
          </p:nvPr>
        </p:nvSpPr>
        <p:spPr/>
        <p:txBody>
          <a:bodyPr/>
          <a:lstStyle/>
          <a:p>
            <a:fld id="{DB6899FB-8DC6-4AFD-8528-5869AFEB9576}" type="datetimeFigureOut">
              <a:rPr lang="es-CO" smtClean="0">
                <a:solidFill>
                  <a:prstClr val="black">
                    <a:tint val="75000"/>
                  </a:prstClr>
                </a:solidFill>
              </a:rPr>
              <a:pPr/>
              <a:t>2018/12/18</a:t>
            </a:fld>
            <a:endParaRPr lang="es-CO" dirty="0">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CO" dirty="0">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1D889FC2-7C29-4F86-8319-125B15092E03}" type="slidenum">
              <a:rPr lang="es-CO" smtClean="0">
                <a:solidFill>
                  <a:prstClr val="black">
                    <a:tint val="75000"/>
                  </a:prstClr>
                </a:solidFill>
              </a:rPr>
              <a:pPr/>
              <a:t>‹Nº›</a:t>
            </a:fld>
            <a:endParaRPr lang="es-CO" dirty="0">
              <a:solidFill>
                <a:prstClr val="black">
                  <a:tint val="75000"/>
                </a:prstClr>
              </a:solidFill>
            </a:endParaRPr>
          </a:p>
        </p:txBody>
      </p:sp>
    </p:spTree>
    <p:extLst>
      <p:ext uri="{BB962C8B-B14F-4D97-AF65-F5344CB8AC3E}">
        <p14:creationId xmlns:p14="http://schemas.microsoft.com/office/powerpoint/2010/main" val="400592997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contenido 2"/>
          <p:cNvSpPr>
            <a:spLocks noGrp="1"/>
          </p:cNvSpPr>
          <p:nvPr>
            <p:ph sz="half" idx="1"/>
          </p:nvPr>
        </p:nvSpPr>
        <p:spPr>
          <a:xfrm>
            <a:off x="838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contenido 3"/>
          <p:cNvSpPr>
            <a:spLocks noGrp="1"/>
          </p:cNvSpPr>
          <p:nvPr>
            <p:ph sz="half" idx="2"/>
          </p:nvPr>
        </p:nvSpPr>
        <p:spPr>
          <a:xfrm>
            <a:off x="6172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Marcador de fecha 4"/>
          <p:cNvSpPr>
            <a:spLocks noGrp="1"/>
          </p:cNvSpPr>
          <p:nvPr>
            <p:ph type="dt" sz="half" idx="10"/>
          </p:nvPr>
        </p:nvSpPr>
        <p:spPr/>
        <p:txBody>
          <a:bodyPr/>
          <a:lstStyle/>
          <a:p>
            <a:fld id="{DB6899FB-8DC6-4AFD-8528-5869AFEB9576}" type="datetimeFigureOut">
              <a:rPr lang="es-CO" smtClean="0">
                <a:solidFill>
                  <a:prstClr val="black">
                    <a:tint val="75000"/>
                  </a:prstClr>
                </a:solidFill>
              </a:rPr>
              <a:pPr/>
              <a:t>2018/12/18</a:t>
            </a:fld>
            <a:endParaRPr lang="es-CO" dirty="0">
              <a:solidFill>
                <a:prstClr val="black">
                  <a:tint val="75000"/>
                </a:prstClr>
              </a:solidFill>
            </a:endParaRPr>
          </a:p>
        </p:txBody>
      </p:sp>
      <p:sp>
        <p:nvSpPr>
          <p:cNvPr id="6" name="Marcador de pie de página 5"/>
          <p:cNvSpPr>
            <a:spLocks noGrp="1"/>
          </p:cNvSpPr>
          <p:nvPr>
            <p:ph type="ftr" sz="quarter" idx="11"/>
          </p:nvPr>
        </p:nvSpPr>
        <p:spPr/>
        <p:txBody>
          <a:bodyPr/>
          <a:lstStyle/>
          <a:p>
            <a:endParaRPr lang="es-CO" dirty="0">
              <a:solidFill>
                <a:prstClr val="black">
                  <a:tint val="75000"/>
                </a:prstClr>
              </a:solidFill>
            </a:endParaRPr>
          </a:p>
        </p:txBody>
      </p:sp>
      <p:sp>
        <p:nvSpPr>
          <p:cNvPr id="7" name="Marcador de número de diapositiva 6"/>
          <p:cNvSpPr>
            <a:spLocks noGrp="1"/>
          </p:cNvSpPr>
          <p:nvPr>
            <p:ph type="sldNum" sz="quarter" idx="12"/>
          </p:nvPr>
        </p:nvSpPr>
        <p:spPr/>
        <p:txBody>
          <a:bodyPr/>
          <a:lstStyle/>
          <a:p>
            <a:fld id="{1D889FC2-7C29-4F86-8319-125B15092E03}" type="slidenum">
              <a:rPr lang="es-CO" smtClean="0">
                <a:solidFill>
                  <a:prstClr val="black">
                    <a:tint val="75000"/>
                  </a:prstClr>
                </a:solidFill>
              </a:rPr>
              <a:pPr/>
              <a:t>‹Nº›</a:t>
            </a:fld>
            <a:endParaRPr lang="es-CO" dirty="0">
              <a:solidFill>
                <a:prstClr val="black">
                  <a:tint val="75000"/>
                </a:prstClr>
              </a:solidFill>
            </a:endParaRPr>
          </a:p>
        </p:txBody>
      </p:sp>
    </p:spTree>
    <p:extLst>
      <p:ext uri="{BB962C8B-B14F-4D97-AF65-F5344CB8AC3E}">
        <p14:creationId xmlns:p14="http://schemas.microsoft.com/office/powerpoint/2010/main" val="69910678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smtClean="0"/>
              <a:t>Haga clic para modificar el estilo de título del patrón</a:t>
            </a:r>
            <a:endParaRPr lang="es-CO"/>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7" name="Marcador de fecha 6"/>
          <p:cNvSpPr>
            <a:spLocks noGrp="1"/>
          </p:cNvSpPr>
          <p:nvPr>
            <p:ph type="dt" sz="half" idx="10"/>
          </p:nvPr>
        </p:nvSpPr>
        <p:spPr/>
        <p:txBody>
          <a:bodyPr/>
          <a:lstStyle/>
          <a:p>
            <a:fld id="{DB6899FB-8DC6-4AFD-8528-5869AFEB9576}" type="datetimeFigureOut">
              <a:rPr lang="es-CO" smtClean="0">
                <a:solidFill>
                  <a:prstClr val="black">
                    <a:tint val="75000"/>
                  </a:prstClr>
                </a:solidFill>
              </a:rPr>
              <a:pPr/>
              <a:t>2018/12/18</a:t>
            </a:fld>
            <a:endParaRPr lang="es-CO" dirty="0">
              <a:solidFill>
                <a:prstClr val="black">
                  <a:tint val="75000"/>
                </a:prstClr>
              </a:solidFill>
            </a:endParaRPr>
          </a:p>
        </p:txBody>
      </p:sp>
      <p:sp>
        <p:nvSpPr>
          <p:cNvPr id="8" name="Marcador de pie de página 7"/>
          <p:cNvSpPr>
            <a:spLocks noGrp="1"/>
          </p:cNvSpPr>
          <p:nvPr>
            <p:ph type="ftr" sz="quarter" idx="11"/>
          </p:nvPr>
        </p:nvSpPr>
        <p:spPr/>
        <p:txBody>
          <a:bodyPr/>
          <a:lstStyle/>
          <a:p>
            <a:endParaRPr lang="es-CO" dirty="0">
              <a:solidFill>
                <a:prstClr val="black">
                  <a:tint val="75000"/>
                </a:prstClr>
              </a:solidFill>
            </a:endParaRPr>
          </a:p>
        </p:txBody>
      </p:sp>
      <p:sp>
        <p:nvSpPr>
          <p:cNvPr id="9" name="Marcador de número de diapositiva 8"/>
          <p:cNvSpPr>
            <a:spLocks noGrp="1"/>
          </p:cNvSpPr>
          <p:nvPr>
            <p:ph type="sldNum" sz="quarter" idx="12"/>
          </p:nvPr>
        </p:nvSpPr>
        <p:spPr/>
        <p:txBody>
          <a:bodyPr/>
          <a:lstStyle/>
          <a:p>
            <a:fld id="{1D889FC2-7C29-4F86-8319-125B15092E03}" type="slidenum">
              <a:rPr lang="es-CO" smtClean="0">
                <a:solidFill>
                  <a:prstClr val="black">
                    <a:tint val="75000"/>
                  </a:prstClr>
                </a:solidFill>
              </a:rPr>
              <a:pPr/>
              <a:t>‹Nº›</a:t>
            </a:fld>
            <a:endParaRPr lang="es-CO" dirty="0">
              <a:solidFill>
                <a:prstClr val="black">
                  <a:tint val="75000"/>
                </a:prstClr>
              </a:solidFill>
            </a:endParaRPr>
          </a:p>
        </p:txBody>
      </p:sp>
    </p:spTree>
    <p:extLst>
      <p:ext uri="{BB962C8B-B14F-4D97-AF65-F5344CB8AC3E}">
        <p14:creationId xmlns:p14="http://schemas.microsoft.com/office/powerpoint/2010/main" val="68934536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fecha 2"/>
          <p:cNvSpPr>
            <a:spLocks noGrp="1"/>
          </p:cNvSpPr>
          <p:nvPr>
            <p:ph type="dt" sz="half" idx="10"/>
          </p:nvPr>
        </p:nvSpPr>
        <p:spPr/>
        <p:txBody>
          <a:bodyPr/>
          <a:lstStyle/>
          <a:p>
            <a:fld id="{DB6899FB-8DC6-4AFD-8528-5869AFEB9576}" type="datetimeFigureOut">
              <a:rPr lang="es-CO" smtClean="0">
                <a:solidFill>
                  <a:prstClr val="black">
                    <a:tint val="75000"/>
                  </a:prstClr>
                </a:solidFill>
              </a:rPr>
              <a:pPr/>
              <a:t>2018/12/18</a:t>
            </a:fld>
            <a:endParaRPr lang="es-CO" dirty="0">
              <a:solidFill>
                <a:prstClr val="black">
                  <a:tint val="75000"/>
                </a:prstClr>
              </a:solidFill>
            </a:endParaRPr>
          </a:p>
        </p:txBody>
      </p:sp>
      <p:sp>
        <p:nvSpPr>
          <p:cNvPr id="4" name="Marcador de pie de página 3"/>
          <p:cNvSpPr>
            <a:spLocks noGrp="1"/>
          </p:cNvSpPr>
          <p:nvPr>
            <p:ph type="ftr" sz="quarter" idx="11"/>
          </p:nvPr>
        </p:nvSpPr>
        <p:spPr/>
        <p:txBody>
          <a:bodyPr/>
          <a:lstStyle/>
          <a:p>
            <a:endParaRPr lang="es-CO" dirty="0">
              <a:solidFill>
                <a:prstClr val="black">
                  <a:tint val="75000"/>
                </a:prstClr>
              </a:solidFill>
            </a:endParaRPr>
          </a:p>
        </p:txBody>
      </p:sp>
      <p:sp>
        <p:nvSpPr>
          <p:cNvPr id="5" name="Marcador de número de diapositiva 4"/>
          <p:cNvSpPr>
            <a:spLocks noGrp="1"/>
          </p:cNvSpPr>
          <p:nvPr>
            <p:ph type="sldNum" sz="quarter" idx="12"/>
          </p:nvPr>
        </p:nvSpPr>
        <p:spPr/>
        <p:txBody>
          <a:bodyPr/>
          <a:lstStyle/>
          <a:p>
            <a:fld id="{1D889FC2-7C29-4F86-8319-125B15092E03}" type="slidenum">
              <a:rPr lang="es-CO" smtClean="0">
                <a:solidFill>
                  <a:prstClr val="black">
                    <a:tint val="75000"/>
                  </a:prstClr>
                </a:solidFill>
              </a:rPr>
              <a:pPr/>
              <a:t>‹Nº›</a:t>
            </a:fld>
            <a:endParaRPr lang="es-CO" dirty="0">
              <a:solidFill>
                <a:prstClr val="black">
                  <a:tint val="75000"/>
                </a:prstClr>
              </a:solidFill>
            </a:endParaRPr>
          </a:p>
        </p:txBody>
      </p:sp>
    </p:spTree>
    <p:extLst>
      <p:ext uri="{BB962C8B-B14F-4D97-AF65-F5344CB8AC3E}">
        <p14:creationId xmlns:p14="http://schemas.microsoft.com/office/powerpoint/2010/main" val="336988359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DB6899FB-8DC6-4AFD-8528-5869AFEB9576}" type="datetimeFigureOut">
              <a:rPr lang="es-CO" smtClean="0">
                <a:solidFill>
                  <a:prstClr val="black">
                    <a:tint val="75000"/>
                  </a:prstClr>
                </a:solidFill>
              </a:rPr>
              <a:pPr/>
              <a:t>2018/12/18</a:t>
            </a:fld>
            <a:endParaRPr lang="es-CO" dirty="0">
              <a:solidFill>
                <a:prstClr val="black">
                  <a:tint val="75000"/>
                </a:prstClr>
              </a:solidFill>
            </a:endParaRPr>
          </a:p>
        </p:txBody>
      </p:sp>
      <p:sp>
        <p:nvSpPr>
          <p:cNvPr id="3" name="Marcador de pie de página 2"/>
          <p:cNvSpPr>
            <a:spLocks noGrp="1"/>
          </p:cNvSpPr>
          <p:nvPr>
            <p:ph type="ftr" sz="quarter" idx="11"/>
          </p:nvPr>
        </p:nvSpPr>
        <p:spPr/>
        <p:txBody>
          <a:bodyPr/>
          <a:lstStyle/>
          <a:p>
            <a:endParaRPr lang="es-CO" dirty="0">
              <a:solidFill>
                <a:prstClr val="black">
                  <a:tint val="75000"/>
                </a:prstClr>
              </a:solidFill>
            </a:endParaRPr>
          </a:p>
        </p:txBody>
      </p:sp>
      <p:sp>
        <p:nvSpPr>
          <p:cNvPr id="4" name="Marcador de número de diapositiva 3"/>
          <p:cNvSpPr>
            <a:spLocks noGrp="1"/>
          </p:cNvSpPr>
          <p:nvPr>
            <p:ph type="sldNum" sz="quarter" idx="12"/>
          </p:nvPr>
        </p:nvSpPr>
        <p:spPr/>
        <p:txBody>
          <a:bodyPr/>
          <a:lstStyle/>
          <a:p>
            <a:fld id="{1D889FC2-7C29-4F86-8319-125B15092E03}" type="slidenum">
              <a:rPr lang="es-CO" smtClean="0">
                <a:solidFill>
                  <a:prstClr val="black">
                    <a:tint val="75000"/>
                  </a:prstClr>
                </a:solidFill>
              </a:rPr>
              <a:pPr/>
              <a:t>‹Nº›</a:t>
            </a:fld>
            <a:endParaRPr lang="es-CO" dirty="0">
              <a:solidFill>
                <a:prstClr val="black">
                  <a:tint val="75000"/>
                </a:prstClr>
              </a:solidFill>
            </a:endParaRPr>
          </a:p>
        </p:txBody>
      </p:sp>
    </p:spTree>
    <p:extLst>
      <p:ext uri="{BB962C8B-B14F-4D97-AF65-F5344CB8AC3E}">
        <p14:creationId xmlns:p14="http://schemas.microsoft.com/office/powerpoint/2010/main" val="3158085589"/>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CO"/>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DB6899FB-8DC6-4AFD-8528-5869AFEB9576}" type="datetimeFigureOut">
              <a:rPr lang="es-CO" smtClean="0">
                <a:solidFill>
                  <a:prstClr val="black">
                    <a:tint val="75000"/>
                  </a:prstClr>
                </a:solidFill>
              </a:rPr>
              <a:pPr/>
              <a:t>2018/12/18</a:t>
            </a:fld>
            <a:endParaRPr lang="es-CO" dirty="0">
              <a:solidFill>
                <a:prstClr val="black">
                  <a:tint val="75000"/>
                </a:prstClr>
              </a:solidFill>
            </a:endParaRPr>
          </a:p>
        </p:txBody>
      </p:sp>
      <p:sp>
        <p:nvSpPr>
          <p:cNvPr id="6" name="Marcador de pie de página 5"/>
          <p:cNvSpPr>
            <a:spLocks noGrp="1"/>
          </p:cNvSpPr>
          <p:nvPr>
            <p:ph type="ftr" sz="quarter" idx="11"/>
          </p:nvPr>
        </p:nvSpPr>
        <p:spPr/>
        <p:txBody>
          <a:bodyPr/>
          <a:lstStyle/>
          <a:p>
            <a:endParaRPr lang="es-CO" dirty="0">
              <a:solidFill>
                <a:prstClr val="black">
                  <a:tint val="75000"/>
                </a:prstClr>
              </a:solidFill>
            </a:endParaRPr>
          </a:p>
        </p:txBody>
      </p:sp>
      <p:sp>
        <p:nvSpPr>
          <p:cNvPr id="7" name="Marcador de número de diapositiva 6"/>
          <p:cNvSpPr>
            <a:spLocks noGrp="1"/>
          </p:cNvSpPr>
          <p:nvPr>
            <p:ph type="sldNum" sz="quarter" idx="12"/>
          </p:nvPr>
        </p:nvSpPr>
        <p:spPr/>
        <p:txBody>
          <a:bodyPr/>
          <a:lstStyle/>
          <a:p>
            <a:fld id="{1D889FC2-7C29-4F86-8319-125B15092E03}" type="slidenum">
              <a:rPr lang="es-CO" smtClean="0">
                <a:solidFill>
                  <a:prstClr val="black">
                    <a:tint val="75000"/>
                  </a:prstClr>
                </a:solidFill>
              </a:rPr>
              <a:pPr/>
              <a:t>‹Nº›</a:t>
            </a:fld>
            <a:endParaRPr lang="es-CO" dirty="0">
              <a:solidFill>
                <a:prstClr val="black">
                  <a:tint val="75000"/>
                </a:prstClr>
              </a:solidFill>
            </a:endParaRPr>
          </a:p>
        </p:txBody>
      </p:sp>
    </p:spTree>
    <p:extLst>
      <p:ext uri="{BB962C8B-B14F-4D97-AF65-F5344CB8AC3E}">
        <p14:creationId xmlns:p14="http://schemas.microsoft.com/office/powerpoint/2010/main" val="88827622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4 Marcador de texto"/>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7" name="3 Marcador de fecha"/>
          <p:cNvSpPr>
            <a:spLocks noGrp="1"/>
          </p:cNvSpPr>
          <p:nvPr>
            <p:ph type="dt" sz="half" idx="10"/>
          </p:nvPr>
        </p:nvSpPr>
        <p:spPr/>
        <p:txBody>
          <a:bodyPr/>
          <a:lstStyle>
            <a:lvl1pPr>
              <a:defRPr/>
            </a:lvl1pPr>
          </a:lstStyle>
          <a:p>
            <a:pPr>
              <a:defRPr/>
            </a:pPr>
            <a:fld id="{2FE43FEB-D267-452F-9539-2DC9C6414E17}" type="datetimeFigureOut">
              <a:rPr lang="es-CO"/>
              <a:pPr>
                <a:defRPr/>
              </a:pPr>
              <a:t>2018/12/18</a:t>
            </a:fld>
            <a:endParaRPr lang="es-CO"/>
          </a:p>
        </p:txBody>
      </p:sp>
      <p:sp>
        <p:nvSpPr>
          <p:cNvPr id="8" name="4 Marcador de pie de página"/>
          <p:cNvSpPr>
            <a:spLocks noGrp="1"/>
          </p:cNvSpPr>
          <p:nvPr>
            <p:ph type="ftr" sz="quarter" idx="11"/>
          </p:nvPr>
        </p:nvSpPr>
        <p:spPr/>
        <p:txBody>
          <a:bodyPr/>
          <a:lstStyle>
            <a:lvl1pPr>
              <a:defRPr/>
            </a:lvl1pPr>
          </a:lstStyle>
          <a:p>
            <a:pPr>
              <a:defRPr/>
            </a:pPr>
            <a:endParaRPr lang="es-CO"/>
          </a:p>
        </p:txBody>
      </p:sp>
      <p:sp>
        <p:nvSpPr>
          <p:cNvPr id="9" name="5 Marcador de número de diapositiva"/>
          <p:cNvSpPr>
            <a:spLocks noGrp="1"/>
          </p:cNvSpPr>
          <p:nvPr>
            <p:ph type="sldNum" sz="quarter" idx="12"/>
          </p:nvPr>
        </p:nvSpPr>
        <p:spPr/>
        <p:txBody>
          <a:bodyPr/>
          <a:lstStyle>
            <a:lvl1pPr>
              <a:defRPr/>
            </a:lvl1pPr>
          </a:lstStyle>
          <a:p>
            <a:pPr>
              <a:defRPr/>
            </a:pPr>
            <a:fld id="{4098F411-7577-43F7-8EE1-D48B1E994327}" type="slidenum">
              <a:rPr lang="es-CO"/>
              <a:pPr>
                <a:defRPr/>
              </a:pPr>
              <a:t>‹Nº›</a:t>
            </a:fld>
            <a:endParaRPr lang="es-CO"/>
          </a:p>
        </p:txBody>
      </p:sp>
    </p:spTree>
    <p:extLst>
      <p:ext uri="{BB962C8B-B14F-4D97-AF65-F5344CB8AC3E}">
        <p14:creationId xmlns:p14="http://schemas.microsoft.com/office/powerpoint/2010/main" val="398323570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CO"/>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dirty="0"/>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DB6899FB-8DC6-4AFD-8528-5869AFEB9576}" type="datetimeFigureOut">
              <a:rPr lang="es-CO" smtClean="0">
                <a:solidFill>
                  <a:prstClr val="black">
                    <a:tint val="75000"/>
                  </a:prstClr>
                </a:solidFill>
              </a:rPr>
              <a:pPr/>
              <a:t>2018/12/18</a:t>
            </a:fld>
            <a:endParaRPr lang="es-CO" dirty="0">
              <a:solidFill>
                <a:prstClr val="black">
                  <a:tint val="75000"/>
                </a:prstClr>
              </a:solidFill>
            </a:endParaRPr>
          </a:p>
        </p:txBody>
      </p:sp>
      <p:sp>
        <p:nvSpPr>
          <p:cNvPr id="6" name="Marcador de pie de página 5"/>
          <p:cNvSpPr>
            <a:spLocks noGrp="1"/>
          </p:cNvSpPr>
          <p:nvPr>
            <p:ph type="ftr" sz="quarter" idx="11"/>
          </p:nvPr>
        </p:nvSpPr>
        <p:spPr/>
        <p:txBody>
          <a:bodyPr/>
          <a:lstStyle/>
          <a:p>
            <a:endParaRPr lang="es-CO" dirty="0">
              <a:solidFill>
                <a:prstClr val="black">
                  <a:tint val="75000"/>
                </a:prstClr>
              </a:solidFill>
            </a:endParaRPr>
          </a:p>
        </p:txBody>
      </p:sp>
      <p:sp>
        <p:nvSpPr>
          <p:cNvPr id="7" name="Marcador de número de diapositiva 6"/>
          <p:cNvSpPr>
            <a:spLocks noGrp="1"/>
          </p:cNvSpPr>
          <p:nvPr>
            <p:ph type="sldNum" sz="quarter" idx="12"/>
          </p:nvPr>
        </p:nvSpPr>
        <p:spPr/>
        <p:txBody>
          <a:bodyPr/>
          <a:lstStyle/>
          <a:p>
            <a:fld id="{1D889FC2-7C29-4F86-8319-125B15092E03}" type="slidenum">
              <a:rPr lang="es-CO" smtClean="0">
                <a:solidFill>
                  <a:prstClr val="black">
                    <a:tint val="75000"/>
                  </a:prstClr>
                </a:solidFill>
              </a:rPr>
              <a:pPr/>
              <a:t>‹Nº›</a:t>
            </a:fld>
            <a:endParaRPr lang="es-CO" dirty="0">
              <a:solidFill>
                <a:prstClr val="black">
                  <a:tint val="75000"/>
                </a:prstClr>
              </a:solidFill>
            </a:endParaRPr>
          </a:p>
        </p:txBody>
      </p:sp>
    </p:spTree>
    <p:extLst>
      <p:ext uri="{BB962C8B-B14F-4D97-AF65-F5344CB8AC3E}">
        <p14:creationId xmlns:p14="http://schemas.microsoft.com/office/powerpoint/2010/main" val="812606603"/>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texto vertical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10"/>
          </p:nvPr>
        </p:nvSpPr>
        <p:spPr/>
        <p:txBody>
          <a:bodyPr/>
          <a:lstStyle/>
          <a:p>
            <a:fld id="{DB6899FB-8DC6-4AFD-8528-5869AFEB9576}" type="datetimeFigureOut">
              <a:rPr lang="es-CO" smtClean="0">
                <a:solidFill>
                  <a:prstClr val="black">
                    <a:tint val="75000"/>
                  </a:prstClr>
                </a:solidFill>
              </a:rPr>
              <a:pPr/>
              <a:t>2018/12/18</a:t>
            </a:fld>
            <a:endParaRPr lang="es-CO" dirty="0">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CO" dirty="0">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1D889FC2-7C29-4F86-8319-125B15092E03}" type="slidenum">
              <a:rPr lang="es-CO" smtClean="0">
                <a:solidFill>
                  <a:prstClr val="black">
                    <a:tint val="75000"/>
                  </a:prstClr>
                </a:solidFill>
              </a:rPr>
              <a:pPr/>
              <a:t>‹Nº›</a:t>
            </a:fld>
            <a:endParaRPr lang="es-CO" dirty="0">
              <a:solidFill>
                <a:prstClr val="black">
                  <a:tint val="75000"/>
                </a:prstClr>
              </a:solidFill>
            </a:endParaRPr>
          </a:p>
        </p:txBody>
      </p:sp>
    </p:spTree>
    <p:extLst>
      <p:ext uri="{BB962C8B-B14F-4D97-AF65-F5344CB8AC3E}">
        <p14:creationId xmlns:p14="http://schemas.microsoft.com/office/powerpoint/2010/main" val="206675200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smtClean="0"/>
              <a:t>Haga clic para modificar el estilo de título del patrón</a:t>
            </a:r>
            <a:endParaRPr lang="es-CO"/>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10"/>
          </p:nvPr>
        </p:nvSpPr>
        <p:spPr/>
        <p:txBody>
          <a:bodyPr/>
          <a:lstStyle/>
          <a:p>
            <a:fld id="{DB6899FB-8DC6-4AFD-8528-5869AFEB9576}" type="datetimeFigureOut">
              <a:rPr lang="es-CO" smtClean="0">
                <a:solidFill>
                  <a:prstClr val="black">
                    <a:tint val="75000"/>
                  </a:prstClr>
                </a:solidFill>
              </a:rPr>
              <a:pPr/>
              <a:t>2018/12/18</a:t>
            </a:fld>
            <a:endParaRPr lang="es-CO" dirty="0">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CO" dirty="0">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1D889FC2-7C29-4F86-8319-125B15092E03}" type="slidenum">
              <a:rPr lang="es-CO" smtClean="0">
                <a:solidFill>
                  <a:prstClr val="black">
                    <a:tint val="75000"/>
                  </a:prstClr>
                </a:solidFill>
              </a:rPr>
              <a:pPr/>
              <a:t>‹Nº›</a:t>
            </a:fld>
            <a:endParaRPr lang="es-CO" dirty="0">
              <a:solidFill>
                <a:prstClr val="black">
                  <a:tint val="75000"/>
                </a:prstClr>
              </a:solidFill>
            </a:endParaRPr>
          </a:p>
        </p:txBody>
      </p:sp>
    </p:spTree>
    <p:extLst>
      <p:ext uri="{BB962C8B-B14F-4D97-AF65-F5344CB8AC3E}">
        <p14:creationId xmlns:p14="http://schemas.microsoft.com/office/powerpoint/2010/main" val="159737239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Diapositiva de título">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636350056"/>
      </p:ext>
    </p:extLst>
  </p:cSld>
  <p:clrMapOvr>
    <a:masterClrMapping/>
  </p:clrMapOvr>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Título y objetos">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246249143"/>
      </p:ext>
    </p:extLst>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Dos objetos">
    <p:spTree>
      <p:nvGrpSpPr>
        <p:cNvPr id="1" name=""/>
        <p:cNvGrpSpPr/>
        <p:nvPr/>
      </p:nvGrpSpPr>
      <p:grpSpPr>
        <a:xfrm>
          <a:off x="0" y="0"/>
          <a:ext cx="0" cy="0"/>
          <a:chOff x="0" y="0"/>
          <a:chExt cx="0" cy="0"/>
        </a:xfrm>
      </p:grpSpPr>
      <p:pic>
        <p:nvPicPr>
          <p:cNvPr id="8" name="Imagen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244037602"/>
      </p:ext>
    </p:extLst>
  </p:cSld>
  <p:clrMapOvr>
    <a:masterClrMapping/>
  </p:clrMapOvr>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Cuerpo con viñetas y logo">
    <p:spTree>
      <p:nvGrpSpPr>
        <p:cNvPr id="1" name=""/>
        <p:cNvGrpSpPr/>
        <p:nvPr/>
      </p:nvGrpSpPr>
      <p:grpSpPr>
        <a:xfrm>
          <a:off x="0" y="0"/>
          <a:ext cx="0" cy="0"/>
          <a:chOff x="0" y="0"/>
          <a:chExt cx="0" cy="0"/>
        </a:xfrm>
      </p:grpSpPr>
      <p:sp>
        <p:nvSpPr>
          <p:cNvPr id="3" name="2 Subtítulo"/>
          <p:cNvSpPr>
            <a:spLocks noGrp="1"/>
          </p:cNvSpPr>
          <p:nvPr>
            <p:ph type="subTitle" idx="1"/>
          </p:nvPr>
        </p:nvSpPr>
        <p:spPr>
          <a:xfrm>
            <a:off x="0" y="605703"/>
            <a:ext cx="12192000" cy="550912"/>
          </a:xfrm>
          <a:prstGeom prst="rect">
            <a:avLst/>
          </a:prstGeom>
        </p:spPr>
        <p:txBody>
          <a:bodyPr anchor="ctr"/>
          <a:lstStyle>
            <a:lvl1pPr marL="0" indent="0" algn="r">
              <a:buNone/>
              <a:defRPr sz="2800" b="0">
                <a:solidFill>
                  <a:schemeClr val="bg1">
                    <a:lumMod val="50000"/>
                  </a:schemeClr>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en-US" dirty="0"/>
          </a:p>
        </p:txBody>
      </p:sp>
      <p:sp>
        <p:nvSpPr>
          <p:cNvPr id="2" name="1 Título"/>
          <p:cNvSpPr>
            <a:spLocks noGrp="1"/>
          </p:cNvSpPr>
          <p:nvPr>
            <p:ph type="ctrTitle"/>
          </p:nvPr>
        </p:nvSpPr>
        <p:spPr>
          <a:xfrm>
            <a:off x="0" y="-27384"/>
            <a:ext cx="12192000" cy="599157"/>
          </a:xfrm>
          <a:prstGeom prst="rect">
            <a:avLst/>
          </a:prstGeom>
        </p:spPr>
        <p:txBody>
          <a:bodyPr anchor="ctr"/>
          <a:lstStyle>
            <a:lvl1pPr algn="r">
              <a:defRPr sz="3600" b="0">
                <a:solidFill>
                  <a:srgbClr val="1479A5"/>
                </a:solidFill>
              </a:defRPr>
            </a:lvl1pPr>
          </a:lstStyle>
          <a:p>
            <a:endParaRPr lang="en-US" dirty="0"/>
          </a:p>
        </p:txBody>
      </p:sp>
      <p:sp>
        <p:nvSpPr>
          <p:cNvPr id="10" name="9 Marcador de texto"/>
          <p:cNvSpPr>
            <a:spLocks noGrp="1"/>
          </p:cNvSpPr>
          <p:nvPr>
            <p:ph type="body" sz="quarter" idx="10" hasCustomPrompt="1"/>
          </p:nvPr>
        </p:nvSpPr>
        <p:spPr>
          <a:xfrm>
            <a:off x="431800" y="1341440"/>
            <a:ext cx="11328400" cy="647401"/>
          </a:xfrm>
          <a:prstGeom prst="rect">
            <a:avLst/>
          </a:prstGeom>
        </p:spPr>
        <p:txBody>
          <a:bodyPr/>
          <a:lstStyle>
            <a:lvl1pPr marL="0" indent="0">
              <a:buFontTx/>
              <a:buNone/>
              <a:defRPr sz="2800" b="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dirty="0" smtClean="0"/>
              <a:t>Haga clic para agregar título de 3er nivel</a:t>
            </a:r>
            <a:endParaRPr lang="es-CO" dirty="0"/>
          </a:p>
        </p:txBody>
      </p:sp>
      <p:sp>
        <p:nvSpPr>
          <p:cNvPr id="14" name="13 Marcador de texto"/>
          <p:cNvSpPr>
            <a:spLocks noGrp="1"/>
          </p:cNvSpPr>
          <p:nvPr>
            <p:ph type="body" sz="quarter" idx="11" hasCustomPrompt="1"/>
          </p:nvPr>
        </p:nvSpPr>
        <p:spPr>
          <a:xfrm>
            <a:off x="431800" y="2133600"/>
            <a:ext cx="11328400" cy="3816350"/>
          </a:xfrm>
          <a:prstGeom prst="rect">
            <a:avLst/>
          </a:prstGeom>
        </p:spPr>
        <p:txBody>
          <a:bodyPr/>
          <a:lstStyle>
            <a:lvl1pPr marL="342900" indent="-342900">
              <a:spcBef>
                <a:spcPts val="600"/>
              </a:spcBef>
              <a:buClr>
                <a:srgbClr val="1479A5"/>
              </a:buClr>
              <a:buFont typeface="Wingdings" pitchFamily="2" charset="2"/>
              <a:buChar char="§"/>
              <a:defRPr sz="1800" baseline="0">
                <a:solidFill>
                  <a:schemeClr val="bg1">
                    <a:lumMod val="50000"/>
                  </a:schemeClr>
                </a:solidFill>
              </a:defRPr>
            </a:lvl1pPr>
          </a:lstStyle>
          <a:p>
            <a:pPr lvl="0"/>
            <a:r>
              <a:rPr lang="es-ES" dirty="0" smtClean="0"/>
              <a:t>Haga clic para ingresar texto en viñetas</a:t>
            </a:r>
            <a:endParaRPr lang="es-CO" dirty="0"/>
          </a:p>
        </p:txBody>
      </p:sp>
    </p:spTree>
    <p:extLst>
      <p:ext uri="{BB962C8B-B14F-4D97-AF65-F5344CB8AC3E}">
        <p14:creationId xmlns:p14="http://schemas.microsoft.com/office/powerpoint/2010/main" val="3631440231"/>
      </p:ext>
    </p:extLst>
  </p:cSld>
  <p:clrMapOvr>
    <a:masterClrMapping/>
  </p:clrMapOvr>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Cuerpo con viñetas sin logo">
    <p:spTree>
      <p:nvGrpSpPr>
        <p:cNvPr id="1" name=""/>
        <p:cNvGrpSpPr/>
        <p:nvPr/>
      </p:nvGrpSpPr>
      <p:grpSpPr>
        <a:xfrm>
          <a:off x="0" y="0"/>
          <a:ext cx="0" cy="0"/>
          <a:chOff x="0" y="0"/>
          <a:chExt cx="0" cy="0"/>
        </a:xfrm>
      </p:grpSpPr>
      <p:sp>
        <p:nvSpPr>
          <p:cNvPr id="3" name="2 Subtítulo"/>
          <p:cNvSpPr>
            <a:spLocks noGrp="1"/>
          </p:cNvSpPr>
          <p:nvPr>
            <p:ph type="subTitle" idx="1"/>
          </p:nvPr>
        </p:nvSpPr>
        <p:spPr>
          <a:xfrm>
            <a:off x="0" y="605703"/>
            <a:ext cx="12192000" cy="550912"/>
          </a:xfrm>
          <a:prstGeom prst="rect">
            <a:avLst/>
          </a:prstGeom>
        </p:spPr>
        <p:txBody>
          <a:bodyPr anchor="ctr"/>
          <a:lstStyle>
            <a:lvl1pPr marL="0" indent="0" algn="r">
              <a:buNone/>
              <a:defRPr sz="2800" b="0">
                <a:solidFill>
                  <a:schemeClr val="bg1">
                    <a:lumMod val="50000"/>
                  </a:schemeClr>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en-US" dirty="0"/>
          </a:p>
        </p:txBody>
      </p:sp>
      <p:sp>
        <p:nvSpPr>
          <p:cNvPr id="2" name="1 Título"/>
          <p:cNvSpPr>
            <a:spLocks noGrp="1"/>
          </p:cNvSpPr>
          <p:nvPr>
            <p:ph type="ctrTitle"/>
          </p:nvPr>
        </p:nvSpPr>
        <p:spPr>
          <a:xfrm>
            <a:off x="0" y="-27384"/>
            <a:ext cx="12192000" cy="599157"/>
          </a:xfrm>
          <a:prstGeom prst="rect">
            <a:avLst/>
          </a:prstGeom>
        </p:spPr>
        <p:txBody>
          <a:bodyPr anchor="ctr"/>
          <a:lstStyle>
            <a:lvl1pPr algn="r">
              <a:defRPr sz="3600" b="0">
                <a:solidFill>
                  <a:srgbClr val="1479A5"/>
                </a:solidFill>
              </a:defRPr>
            </a:lvl1pPr>
          </a:lstStyle>
          <a:p>
            <a:endParaRPr lang="en-US" dirty="0"/>
          </a:p>
        </p:txBody>
      </p:sp>
      <p:sp>
        <p:nvSpPr>
          <p:cNvPr id="10" name="9 Marcador de texto"/>
          <p:cNvSpPr>
            <a:spLocks noGrp="1"/>
          </p:cNvSpPr>
          <p:nvPr>
            <p:ph type="body" sz="quarter" idx="10" hasCustomPrompt="1"/>
          </p:nvPr>
        </p:nvSpPr>
        <p:spPr>
          <a:xfrm>
            <a:off x="431800" y="1341440"/>
            <a:ext cx="11328400" cy="647401"/>
          </a:xfrm>
          <a:prstGeom prst="rect">
            <a:avLst/>
          </a:prstGeom>
        </p:spPr>
        <p:txBody>
          <a:bodyPr/>
          <a:lstStyle>
            <a:lvl1pPr marL="0" indent="0">
              <a:buFontTx/>
              <a:buNone/>
              <a:defRPr sz="2800" b="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s-ES" dirty="0" smtClean="0"/>
              <a:t>Haga clic para agregar título de 3er nivel</a:t>
            </a:r>
            <a:endParaRPr lang="es-CO" dirty="0"/>
          </a:p>
        </p:txBody>
      </p:sp>
      <p:sp>
        <p:nvSpPr>
          <p:cNvPr id="14" name="13 Marcador de texto"/>
          <p:cNvSpPr>
            <a:spLocks noGrp="1"/>
          </p:cNvSpPr>
          <p:nvPr>
            <p:ph type="body" sz="quarter" idx="11" hasCustomPrompt="1"/>
          </p:nvPr>
        </p:nvSpPr>
        <p:spPr>
          <a:xfrm>
            <a:off x="431800" y="2133600"/>
            <a:ext cx="11328400" cy="3816350"/>
          </a:xfrm>
          <a:prstGeom prst="rect">
            <a:avLst/>
          </a:prstGeom>
        </p:spPr>
        <p:txBody>
          <a:bodyPr/>
          <a:lstStyle>
            <a:lvl1pPr marL="342900" indent="-342900">
              <a:spcBef>
                <a:spcPts val="600"/>
              </a:spcBef>
              <a:buClr>
                <a:srgbClr val="1479A5"/>
              </a:buClr>
              <a:buFont typeface="Wingdings" pitchFamily="2" charset="2"/>
              <a:buChar char="§"/>
              <a:defRPr sz="1800" baseline="0">
                <a:solidFill>
                  <a:schemeClr val="bg1">
                    <a:lumMod val="50000"/>
                  </a:schemeClr>
                </a:solidFill>
              </a:defRPr>
            </a:lvl1pPr>
          </a:lstStyle>
          <a:p>
            <a:pPr lvl="0"/>
            <a:r>
              <a:rPr lang="es-ES" dirty="0" smtClean="0"/>
              <a:t>Haga clic para ingresar texto en viñetas</a:t>
            </a:r>
            <a:endParaRPr lang="es-CO" dirty="0"/>
          </a:p>
        </p:txBody>
      </p:sp>
    </p:spTree>
    <p:extLst>
      <p:ext uri="{BB962C8B-B14F-4D97-AF65-F5344CB8AC3E}">
        <p14:creationId xmlns:p14="http://schemas.microsoft.com/office/powerpoint/2010/main" val="374067977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userDrawn="1">
  <p:cSld name="Título de Tem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2"/>
          <p:cNvSpPr>
            <a:spLocks noGrp="1"/>
          </p:cNvSpPr>
          <p:nvPr>
            <p:ph type="body" sz="quarter" idx="10" hasCustomPrompt="1"/>
          </p:nvPr>
        </p:nvSpPr>
        <p:spPr>
          <a:xfrm>
            <a:off x="508000" y="2821777"/>
            <a:ext cx="11176000" cy="1214446"/>
          </a:xfrm>
        </p:spPr>
        <p:txBody>
          <a:bodyPr anchor="ctr"/>
          <a:lstStyle>
            <a:lvl1pPr>
              <a:buFont typeface="+mj-lt"/>
              <a:buNone/>
              <a:defRPr sz="2400" b="1" baseline="0">
                <a:solidFill>
                  <a:schemeClr val="bg1"/>
                </a:solidFill>
                <a:latin typeface="Arial-BoldMT"/>
              </a:defRPr>
            </a:lvl1pPr>
            <a:lvl2pPr marL="800080" indent="-342891">
              <a:buFont typeface="+mj-lt"/>
              <a:buNone/>
              <a:defRPr sz="1800">
                <a:solidFill>
                  <a:schemeClr val="bg1"/>
                </a:solidFill>
              </a:defRPr>
            </a:lvl2pPr>
            <a:lvl3pPr marL="1257269" indent="-342891">
              <a:buFont typeface="+mj-lt"/>
              <a:buNone/>
              <a:defRPr sz="1600">
                <a:solidFill>
                  <a:schemeClr val="bg1"/>
                </a:solidFill>
              </a:defRPr>
            </a:lvl3pPr>
            <a:lvl4pPr>
              <a:buFont typeface="+mj-lt"/>
              <a:buNone/>
              <a:defRPr sz="1400">
                <a:solidFill>
                  <a:schemeClr val="bg1"/>
                </a:solidFill>
              </a:defRPr>
            </a:lvl4pPr>
            <a:lvl5pPr>
              <a:buFont typeface="+mj-lt"/>
              <a:buNone/>
              <a:defRPr sz="1200">
                <a:solidFill>
                  <a:schemeClr val="bg1"/>
                </a:solidFill>
              </a:defRPr>
            </a:lvl5pPr>
          </a:lstStyle>
          <a:p>
            <a:pPr lvl="0"/>
            <a:r>
              <a:rPr lang="es-ES" dirty="0" smtClean="0"/>
              <a:t>Haga clic para modificar el título del tema</a:t>
            </a:r>
            <a:endParaRPr lang="es-ES" noProof="0" dirty="0" smtClean="0"/>
          </a:p>
        </p:txBody>
      </p:sp>
    </p:spTree>
    <p:extLst>
      <p:ext uri="{BB962C8B-B14F-4D97-AF65-F5344CB8AC3E}">
        <p14:creationId xmlns:p14="http://schemas.microsoft.com/office/powerpoint/2010/main" val="350357515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p:cNvSpPr>
            <a:spLocks noGrp="1"/>
          </p:cNvSpPr>
          <p:nvPr>
            <p:ph type="dt" sz="half" idx="10"/>
          </p:nvPr>
        </p:nvSpPr>
        <p:spPr/>
        <p:txBody>
          <a:bodyPr/>
          <a:lstStyle/>
          <a:p>
            <a:fld id="{E4D34827-F2CF-4687-8A71-18126872348C}" type="datetimeFigureOut">
              <a:rPr lang="es-CO" smtClean="0"/>
              <a:t>2018/12/18</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378DEECE-E24B-4624-AA54-A09CAC9764E6}" type="slidenum">
              <a:rPr lang="es-CO" smtClean="0"/>
              <a:t>‹Nº›</a:t>
            </a:fld>
            <a:endParaRPr lang="es-CO"/>
          </a:p>
        </p:txBody>
      </p:sp>
    </p:spTree>
    <p:extLst>
      <p:ext uri="{BB962C8B-B14F-4D97-AF65-F5344CB8AC3E}">
        <p14:creationId xmlns:p14="http://schemas.microsoft.com/office/powerpoint/2010/main" val="38642010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3 Marcador de fecha"/>
          <p:cNvSpPr>
            <a:spLocks noGrp="1"/>
          </p:cNvSpPr>
          <p:nvPr>
            <p:ph type="dt" sz="half" idx="10"/>
          </p:nvPr>
        </p:nvSpPr>
        <p:spPr/>
        <p:txBody>
          <a:bodyPr/>
          <a:lstStyle>
            <a:lvl1pPr>
              <a:defRPr/>
            </a:lvl1pPr>
          </a:lstStyle>
          <a:p>
            <a:pPr>
              <a:defRPr/>
            </a:pPr>
            <a:fld id="{D597B759-CD6E-47FC-AC5B-D20149C65E6E}" type="datetimeFigureOut">
              <a:rPr lang="es-CO"/>
              <a:pPr>
                <a:defRPr/>
              </a:pPr>
              <a:t>2018/12/18</a:t>
            </a:fld>
            <a:endParaRPr lang="es-CO"/>
          </a:p>
        </p:txBody>
      </p:sp>
      <p:sp>
        <p:nvSpPr>
          <p:cNvPr id="4" name="4 Marcador de pie de página"/>
          <p:cNvSpPr>
            <a:spLocks noGrp="1"/>
          </p:cNvSpPr>
          <p:nvPr>
            <p:ph type="ftr" sz="quarter" idx="11"/>
          </p:nvPr>
        </p:nvSpPr>
        <p:spPr/>
        <p:txBody>
          <a:bodyPr/>
          <a:lstStyle>
            <a:lvl1pPr>
              <a:defRPr/>
            </a:lvl1pPr>
          </a:lstStyle>
          <a:p>
            <a:pPr>
              <a:defRPr/>
            </a:pPr>
            <a:endParaRPr lang="es-CO"/>
          </a:p>
        </p:txBody>
      </p:sp>
      <p:sp>
        <p:nvSpPr>
          <p:cNvPr id="5" name="5 Marcador de número de diapositiva"/>
          <p:cNvSpPr>
            <a:spLocks noGrp="1"/>
          </p:cNvSpPr>
          <p:nvPr>
            <p:ph type="sldNum" sz="quarter" idx="12"/>
          </p:nvPr>
        </p:nvSpPr>
        <p:spPr/>
        <p:txBody>
          <a:bodyPr/>
          <a:lstStyle>
            <a:lvl1pPr>
              <a:defRPr/>
            </a:lvl1pPr>
          </a:lstStyle>
          <a:p>
            <a:pPr>
              <a:defRPr/>
            </a:pPr>
            <a:fld id="{139E8FD2-A80B-4DDE-8210-33DE99E779B4}" type="slidenum">
              <a:rPr lang="es-CO"/>
              <a:pPr>
                <a:defRPr/>
              </a:pPr>
              <a:t>‹Nº›</a:t>
            </a:fld>
            <a:endParaRPr lang="es-CO"/>
          </a:p>
        </p:txBody>
      </p:sp>
    </p:spTree>
    <p:extLst>
      <p:ext uri="{BB962C8B-B14F-4D97-AF65-F5344CB8AC3E}">
        <p14:creationId xmlns:p14="http://schemas.microsoft.com/office/powerpoint/2010/main" val="403745623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O"/>
          </a:p>
        </p:txBody>
      </p:sp>
      <p:sp>
        <p:nvSpPr>
          <p:cNvPr id="3" name="Marcador de contenido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p:txBody>
          <a:bodyPr/>
          <a:lstStyle/>
          <a:p>
            <a:fld id="{E4D34827-F2CF-4687-8A71-18126872348C}" type="datetimeFigureOut">
              <a:rPr lang="es-CO" smtClean="0"/>
              <a:t>2018/12/18</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378DEECE-E24B-4624-AA54-A09CAC9764E6}" type="slidenum">
              <a:rPr lang="es-CO" smtClean="0"/>
              <a:t>‹Nº›</a:t>
            </a:fld>
            <a:endParaRPr lang="es-CO"/>
          </a:p>
        </p:txBody>
      </p:sp>
    </p:spTree>
    <p:extLst>
      <p:ext uri="{BB962C8B-B14F-4D97-AF65-F5344CB8AC3E}">
        <p14:creationId xmlns:p14="http://schemas.microsoft.com/office/powerpoint/2010/main" val="269626965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el estilo de texto del patrón</a:t>
            </a:r>
          </a:p>
        </p:txBody>
      </p:sp>
      <p:sp>
        <p:nvSpPr>
          <p:cNvPr id="4" name="Marcador de fecha 3"/>
          <p:cNvSpPr>
            <a:spLocks noGrp="1"/>
          </p:cNvSpPr>
          <p:nvPr>
            <p:ph type="dt" sz="half" idx="10"/>
          </p:nvPr>
        </p:nvSpPr>
        <p:spPr/>
        <p:txBody>
          <a:bodyPr/>
          <a:lstStyle/>
          <a:p>
            <a:fld id="{E4D34827-F2CF-4687-8A71-18126872348C}" type="datetimeFigureOut">
              <a:rPr lang="es-CO" smtClean="0"/>
              <a:t>2018/12/18</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378DEECE-E24B-4624-AA54-A09CAC9764E6}" type="slidenum">
              <a:rPr lang="es-CO" smtClean="0"/>
              <a:t>‹Nº›</a:t>
            </a:fld>
            <a:endParaRPr lang="es-CO"/>
          </a:p>
        </p:txBody>
      </p:sp>
    </p:spTree>
    <p:extLst>
      <p:ext uri="{BB962C8B-B14F-4D97-AF65-F5344CB8AC3E}">
        <p14:creationId xmlns:p14="http://schemas.microsoft.com/office/powerpoint/2010/main" val="198081721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O"/>
          </a:p>
        </p:txBody>
      </p:sp>
      <p:sp>
        <p:nvSpPr>
          <p:cNvPr id="3" name="Marcador de contenido 2"/>
          <p:cNvSpPr>
            <a:spLocks noGrp="1"/>
          </p:cNvSpPr>
          <p:nvPr>
            <p:ph sz="half" idx="1"/>
          </p:nvPr>
        </p:nvSpPr>
        <p:spPr>
          <a:xfrm>
            <a:off x="838200" y="1825625"/>
            <a:ext cx="5181600" cy="435133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p:cNvSpPr>
            <a:spLocks noGrp="1"/>
          </p:cNvSpPr>
          <p:nvPr>
            <p:ph sz="half" idx="2"/>
          </p:nvPr>
        </p:nvSpPr>
        <p:spPr>
          <a:xfrm>
            <a:off x="6172200" y="1825625"/>
            <a:ext cx="5181600" cy="435133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p:cNvSpPr>
            <a:spLocks noGrp="1"/>
          </p:cNvSpPr>
          <p:nvPr>
            <p:ph type="dt" sz="half" idx="10"/>
          </p:nvPr>
        </p:nvSpPr>
        <p:spPr/>
        <p:txBody>
          <a:bodyPr/>
          <a:lstStyle/>
          <a:p>
            <a:fld id="{E4D34827-F2CF-4687-8A71-18126872348C}" type="datetimeFigureOut">
              <a:rPr lang="es-CO" smtClean="0"/>
              <a:t>2018/12/18</a:t>
            </a:fld>
            <a:endParaRPr lang="es-CO"/>
          </a:p>
        </p:txBody>
      </p:sp>
      <p:sp>
        <p:nvSpPr>
          <p:cNvPr id="6" name="Marcador de pie de página 5"/>
          <p:cNvSpPr>
            <a:spLocks noGrp="1"/>
          </p:cNvSpPr>
          <p:nvPr>
            <p:ph type="ftr" sz="quarter" idx="11"/>
          </p:nvPr>
        </p:nvSpPr>
        <p:spPr/>
        <p:txBody>
          <a:bodyPr/>
          <a:lstStyle/>
          <a:p>
            <a:endParaRPr lang="es-CO"/>
          </a:p>
        </p:txBody>
      </p:sp>
      <p:sp>
        <p:nvSpPr>
          <p:cNvPr id="7" name="Marcador de número de diapositiva 6"/>
          <p:cNvSpPr>
            <a:spLocks noGrp="1"/>
          </p:cNvSpPr>
          <p:nvPr>
            <p:ph type="sldNum" sz="quarter" idx="12"/>
          </p:nvPr>
        </p:nvSpPr>
        <p:spPr/>
        <p:txBody>
          <a:bodyPr/>
          <a:lstStyle/>
          <a:p>
            <a:fld id="{378DEECE-E24B-4624-AA54-A09CAC9764E6}" type="slidenum">
              <a:rPr lang="es-CO" smtClean="0"/>
              <a:t>‹Nº›</a:t>
            </a:fld>
            <a:endParaRPr lang="es-CO"/>
          </a:p>
        </p:txBody>
      </p:sp>
    </p:spTree>
    <p:extLst>
      <p:ext uri="{BB962C8B-B14F-4D97-AF65-F5344CB8AC3E}">
        <p14:creationId xmlns:p14="http://schemas.microsoft.com/office/powerpoint/2010/main" val="120393058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p:cNvSpPr>
            <a:spLocks noGrp="1"/>
          </p:cNvSpPr>
          <p:nvPr>
            <p:ph type="dt" sz="half" idx="10"/>
          </p:nvPr>
        </p:nvSpPr>
        <p:spPr/>
        <p:txBody>
          <a:bodyPr/>
          <a:lstStyle/>
          <a:p>
            <a:fld id="{E4D34827-F2CF-4687-8A71-18126872348C}" type="datetimeFigureOut">
              <a:rPr lang="es-CO" smtClean="0"/>
              <a:t>2018/12/18</a:t>
            </a:fld>
            <a:endParaRPr lang="es-CO"/>
          </a:p>
        </p:txBody>
      </p:sp>
      <p:sp>
        <p:nvSpPr>
          <p:cNvPr id="8" name="Marcador de pie de página 7"/>
          <p:cNvSpPr>
            <a:spLocks noGrp="1"/>
          </p:cNvSpPr>
          <p:nvPr>
            <p:ph type="ftr" sz="quarter" idx="11"/>
          </p:nvPr>
        </p:nvSpPr>
        <p:spPr/>
        <p:txBody>
          <a:bodyPr/>
          <a:lstStyle/>
          <a:p>
            <a:endParaRPr lang="es-CO"/>
          </a:p>
        </p:txBody>
      </p:sp>
      <p:sp>
        <p:nvSpPr>
          <p:cNvPr id="9" name="Marcador de número de diapositiva 8"/>
          <p:cNvSpPr>
            <a:spLocks noGrp="1"/>
          </p:cNvSpPr>
          <p:nvPr>
            <p:ph type="sldNum" sz="quarter" idx="12"/>
          </p:nvPr>
        </p:nvSpPr>
        <p:spPr/>
        <p:txBody>
          <a:bodyPr/>
          <a:lstStyle/>
          <a:p>
            <a:fld id="{378DEECE-E24B-4624-AA54-A09CAC9764E6}" type="slidenum">
              <a:rPr lang="es-CO" smtClean="0"/>
              <a:t>‹Nº›</a:t>
            </a:fld>
            <a:endParaRPr lang="es-CO"/>
          </a:p>
        </p:txBody>
      </p:sp>
    </p:spTree>
    <p:extLst>
      <p:ext uri="{BB962C8B-B14F-4D97-AF65-F5344CB8AC3E}">
        <p14:creationId xmlns:p14="http://schemas.microsoft.com/office/powerpoint/2010/main" val="225262942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O"/>
          </a:p>
        </p:txBody>
      </p:sp>
      <p:sp>
        <p:nvSpPr>
          <p:cNvPr id="3" name="Marcador de fecha 2"/>
          <p:cNvSpPr>
            <a:spLocks noGrp="1"/>
          </p:cNvSpPr>
          <p:nvPr>
            <p:ph type="dt" sz="half" idx="10"/>
          </p:nvPr>
        </p:nvSpPr>
        <p:spPr/>
        <p:txBody>
          <a:bodyPr/>
          <a:lstStyle/>
          <a:p>
            <a:fld id="{E4D34827-F2CF-4687-8A71-18126872348C}" type="datetimeFigureOut">
              <a:rPr lang="es-CO" smtClean="0"/>
              <a:t>2018/12/18</a:t>
            </a:fld>
            <a:endParaRPr lang="es-CO"/>
          </a:p>
        </p:txBody>
      </p:sp>
      <p:sp>
        <p:nvSpPr>
          <p:cNvPr id="4" name="Marcador de pie de página 3"/>
          <p:cNvSpPr>
            <a:spLocks noGrp="1"/>
          </p:cNvSpPr>
          <p:nvPr>
            <p:ph type="ftr" sz="quarter" idx="11"/>
          </p:nvPr>
        </p:nvSpPr>
        <p:spPr/>
        <p:txBody>
          <a:bodyPr/>
          <a:lstStyle/>
          <a:p>
            <a:endParaRPr lang="es-CO"/>
          </a:p>
        </p:txBody>
      </p:sp>
      <p:sp>
        <p:nvSpPr>
          <p:cNvPr id="5" name="Marcador de número de diapositiva 4"/>
          <p:cNvSpPr>
            <a:spLocks noGrp="1"/>
          </p:cNvSpPr>
          <p:nvPr>
            <p:ph type="sldNum" sz="quarter" idx="12"/>
          </p:nvPr>
        </p:nvSpPr>
        <p:spPr/>
        <p:txBody>
          <a:bodyPr/>
          <a:lstStyle/>
          <a:p>
            <a:fld id="{378DEECE-E24B-4624-AA54-A09CAC9764E6}" type="slidenum">
              <a:rPr lang="es-CO" smtClean="0"/>
              <a:t>‹Nº›</a:t>
            </a:fld>
            <a:endParaRPr lang="es-CO"/>
          </a:p>
        </p:txBody>
      </p:sp>
    </p:spTree>
    <p:extLst>
      <p:ext uri="{BB962C8B-B14F-4D97-AF65-F5344CB8AC3E}">
        <p14:creationId xmlns:p14="http://schemas.microsoft.com/office/powerpoint/2010/main" val="130391655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E4D34827-F2CF-4687-8A71-18126872348C}" type="datetimeFigureOut">
              <a:rPr lang="es-CO" smtClean="0"/>
              <a:t>2018/12/18</a:t>
            </a:fld>
            <a:endParaRPr lang="es-CO"/>
          </a:p>
        </p:txBody>
      </p:sp>
      <p:sp>
        <p:nvSpPr>
          <p:cNvPr id="3" name="Marcador de pie de página 2"/>
          <p:cNvSpPr>
            <a:spLocks noGrp="1"/>
          </p:cNvSpPr>
          <p:nvPr>
            <p:ph type="ftr" sz="quarter" idx="11"/>
          </p:nvPr>
        </p:nvSpPr>
        <p:spPr/>
        <p:txBody>
          <a:bodyPr/>
          <a:lstStyle/>
          <a:p>
            <a:endParaRPr lang="es-CO"/>
          </a:p>
        </p:txBody>
      </p:sp>
      <p:sp>
        <p:nvSpPr>
          <p:cNvPr id="4" name="Marcador de número de diapositiva 3"/>
          <p:cNvSpPr>
            <a:spLocks noGrp="1"/>
          </p:cNvSpPr>
          <p:nvPr>
            <p:ph type="sldNum" sz="quarter" idx="12"/>
          </p:nvPr>
        </p:nvSpPr>
        <p:spPr/>
        <p:txBody>
          <a:bodyPr/>
          <a:lstStyle/>
          <a:p>
            <a:fld id="{378DEECE-E24B-4624-AA54-A09CAC9764E6}" type="slidenum">
              <a:rPr lang="es-CO" smtClean="0"/>
              <a:t>‹Nº›</a:t>
            </a:fld>
            <a:endParaRPr lang="es-CO"/>
          </a:p>
        </p:txBody>
      </p:sp>
    </p:spTree>
    <p:extLst>
      <p:ext uri="{BB962C8B-B14F-4D97-AF65-F5344CB8AC3E}">
        <p14:creationId xmlns:p14="http://schemas.microsoft.com/office/powerpoint/2010/main" val="395467726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p:txBody>
          <a:bodyPr/>
          <a:lstStyle/>
          <a:p>
            <a:fld id="{E4D34827-F2CF-4687-8A71-18126872348C}" type="datetimeFigureOut">
              <a:rPr lang="es-CO" smtClean="0"/>
              <a:t>2018/12/18</a:t>
            </a:fld>
            <a:endParaRPr lang="es-CO"/>
          </a:p>
        </p:txBody>
      </p:sp>
      <p:sp>
        <p:nvSpPr>
          <p:cNvPr id="6" name="Marcador de pie de página 5"/>
          <p:cNvSpPr>
            <a:spLocks noGrp="1"/>
          </p:cNvSpPr>
          <p:nvPr>
            <p:ph type="ftr" sz="quarter" idx="11"/>
          </p:nvPr>
        </p:nvSpPr>
        <p:spPr/>
        <p:txBody>
          <a:bodyPr/>
          <a:lstStyle/>
          <a:p>
            <a:endParaRPr lang="es-CO"/>
          </a:p>
        </p:txBody>
      </p:sp>
      <p:sp>
        <p:nvSpPr>
          <p:cNvPr id="7" name="Marcador de número de diapositiva 6"/>
          <p:cNvSpPr>
            <a:spLocks noGrp="1"/>
          </p:cNvSpPr>
          <p:nvPr>
            <p:ph type="sldNum" sz="quarter" idx="12"/>
          </p:nvPr>
        </p:nvSpPr>
        <p:spPr/>
        <p:txBody>
          <a:bodyPr/>
          <a:lstStyle/>
          <a:p>
            <a:fld id="{378DEECE-E24B-4624-AA54-A09CAC9764E6}" type="slidenum">
              <a:rPr lang="es-CO" smtClean="0"/>
              <a:t>‹Nº›</a:t>
            </a:fld>
            <a:endParaRPr lang="es-CO"/>
          </a:p>
        </p:txBody>
      </p:sp>
    </p:spTree>
    <p:extLst>
      <p:ext uri="{BB962C8B-B14F-4D97-AF65-F5344CB8AC3E}">
        <p14:creationId xmlns:p14="http://schemas.microsoft.com/office/powerpoint/2010/main" val="353981610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p:txBody>
          <a:bodyPr/>
          <a:lstStyle/>
          <a:p>
            <a:fld id="{E4D34827-F2CF-4687-8A71-18126872348C}" type="datetimeFigureOut">
              <a:rPr lang="es-CO" smtClean="0"/>
              <a:t>2018/12/18</a:t>
            </a:fld>
            <a:endParaRPr lang="es-CO"/>
          </a:p>
        </p:txBody>
      </p:sp>
      <p:sp>
        <p:nvSpPr>
          <p:cNvPr id="6" name="Marcador de pie de página 5"/>
          <p:cNvSpPr>
            <a:spLocks noGrp="1"/>
          </p:cNvSpPr>
          <p:nvPr>
            <p:ph type="ftr" sz="quarter" idx="11"/>
          </p:nvPr>
        </p:nvSpPr>
        <p:spPr/>
        <p:txBody>
          <a:bodyPr/>
          <a:lstStyle/>
          <a:p>
            <a:endParaRPr lang="es-CO"/>
          </a:p>
        </p:txBody>
      </p:sp>
      <p:sp>
        <p:nvSpPr>
          <p:cNvPr id="7" name="Marcador de número de diapositiva 6"/>
          <p:cNvSpPr>
            <a:spLocks noGrp="1"/>
          </p:cNvSpPr>
          <p:nvPr>
            <p:ph type="sldNum" sz="quarter" idx="12"/>
          </p:nvPr>
        </p:nvSpPr>
        <p:spPr/>
        <p:txBody>
          <a:bodyPr/>
          <a:lstStyle/>
          <a:p>
            <a:fld id="{378DEECE-E24B-4624-AA54-A09CAC9764E6}" type="slidenum">
              <a:rPr lang="es-CO" smtClean="0"/>
              <a:t>‹Nº›</a:t>
            </a:fld>
            <a:endParaRPr lang="es-CO"/>
          </a:p>
        </p:txBody>
      </p:sp>
    </p:spTree>
    <p:extLst>
      <p:ext uri="{BB962C8B-B14F-4D97-AF65-F5344CB8AC3E}">
        <p14:creationId xmlns:p14="http://schemas.microsoft.com/office/powerpoint/2010/main" val="308341831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CO"/>
          </a:p>
        </p:txBody>
      </p:sp>
      <p:sp>
        <p:nvSpPr>
          <p:cNvPr id="3" name="Marcador de texto vertical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p:txBody>
          <a:bodyPr/>
          <a:lstStyle/>
          <a:p>
            <a:fld id="{E4D34827-F2CF-4687-8A71-18126872348C}" type="datetimeFigureOut">
              <a:rPr lang="es-CO" smtClean="0"/>
              <a:t>2018/12/18</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378DEECE-E24B-4624-AA54-A09CAC9764E6}" type="slidenum">
              <a:rPr lang="es-CO" smtClean="0"/>
              <a:t>‹Nº›</a:t>
            </a:fld>
            <a:endParaRPr lang="es-CO"/>
          </a:p>
        </p:txBody>
      </p:sp>
    </p:spTree>
    <p:extLst>
      <p:ext uri="{BB962C8B-B14F-4D97-AF65-F5344CB8AC3E}">
        <p14:creationId xmlns:p14="http://schemas.microsoft.com/office/powerpoint/2010/main" val="201918979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10"/>
          </p:nvPr>
        </p:nvSpPr>
        <p:spPr/>
        <p:txBody>
          <a:bodyPr/>
          <a:lstStyle/>
          <a:p>
            <a:fld id="{E4D34827-F2CF-4687-8A71-18126872348C}" type="datetimeFigureOut">
              <a:rPr lang="es-CO" smtClean="0"/>
              <a:t>2018/12/18</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378DEECE-E24B-4624-AA54-A09CAC9764E6}" type="slidenum">
              <a:rPr lang="es-CO" smtClean="0"/>
              <a:t>‹Nº›</a:t>
            </a:fld>
            <a:endParaRPr lang="es-CO"/>
          </a:p>
        </p:txBody>
      </p:sp>
    </p:spTree>
    <p:extLst>
      <p:ext uri="{BB962C8B-B14F-4D97-AF65-F5344CB8AC3E}">
        <p14:creationId xmlns:p14="http://schemas.microsoft.com/office/powerpoint/2010/main" val="35861315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p:cNvSpPr>
            <a:spLocks noGrp="1"/>
          </p:cNvSpPr>
          <p:nvPr>
            <p:ph type="dt" sz="half" idx="10"/>
          </p:nvPr>
        </p:nvSpPr>
        <p:spPr/>
        <p:txBody>
          <a:bodyPr/>
          <a:lstStyle>
            <a:lvl1pPr>
              <a:defRPr/>
            </a:lvl1pPr>
          </a:lstStyle>
          <a:p>
            <a:pPr>
              <a:defRPr/>
            </a:pPr>
            <a:fld id="{7DB9A78E-8F96-4178-A7CF-FDF9CB977499}" type="datetimeFigureOut">
              <a:rPr lang="es-CO"/>
              <a:pPr>
                <a:defRPr/>
              </a:pPr>
              <a:t>2018/12/18</a:t>
            </a:fld>
            <a:endParaRPr lang="es-CO"/>
          </a:p>
        </p:txBody>
      </p:sp>
      <p:sp>
        <p:nvSpPr>
          <p:cNvPr id="3" name="4 Marcador de pie de página"/>
          <p:cNvSpPr>
            <a:spLocks noGrp="1"/>
          </p:cNvSpPr>
          <p:nvPr>
            <p:ph type="ftr" sz="quarter" idx="11"/>
          </p:nvPr>
        </p:nvSpPr>
        <p:spPr/>
        <p:txBody>
          <a:bodyPr/>
          <a:lstStyle>
            <a:lvl1pPr>
              <a:defRPr/>
            </a:lvl1pPr>
          </a:lstStyle>
          <a:p>
            <a:pPr>
              <a:defRPr/>
            </a:pPr>
            <a:endParaRPr lang="es-CO"/>
          </a:p>
        </p:txBody>
      </p:sp>
      <p:sp>
        <p:nvSpPr>
          <p:cNvPr id="4" name="5 Marcador de número de diapositiva"/>
          <p:cNvSpPr>
            <a:spLocks noGrp="1"/>
          </p:cNvSpPr>
          <p:nvPr>
            <p:ph type="sldNum" sz="quarter" idx="12"/>
          </p:nvPr>
        </p:nvSpPr>
        <p:spPr/>
        <p:txBody>
          <a:bodyPr/>
          <a:lstStyle>
            <a:lvl1pPr>
              <a:defRPr/>
            </a:lvl1pPr>
          </a:lstStyle>
          <a:p>
            <a:pPr>
              <a:defRPr/>
            </a:pPr>
            <a:fld id="{71E1C099-97D1-40A1-B059-5F93478D317C}" type="slidenum">
              <a:rPr lang="es-CO"/>
              <a:pPr>
                <a:defRPr/>
              </a:pPr>
              <a:t>‹Nº›</a:t>
            </a:fld>
            <a:endParaRPr lang="es-CO"/>
          </a:p>
        </p:txBody>
      </p:sp>
    </p:spTree>
    <p:extLst>
      <p:ext uri="{BB962C8B-B14F-4D97-AF65-F5344CB8AC3E}">
        <p14:creationId xmlns:p14="http://schemas.microsoft.com/office/powerpoint/2010/main" val="115475812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3_Diseño personalizado">
    <p:spTree>
      <p:nvGrpSpPr>
        <p:cNvPr id="1" name=""/>
        <p:cNvGrpSpPr/>
        <p:nvPr/>
      </p:nvGrpSpPr>
      <p:grpSpPr>
        <a:xfrm>
          <a:off x="0" y="0"/>
          <a:ext cx="0" cy="0"/>
          <a:chOff x="0" y="0"/>
          <a:chExt cx="0" cy="0"/>
        </a:xfrm>
      </p:grpSpPr>
      <p:sp>
        <p:nvSpPr>
          <p:cNvPr id="7" name="6 Título"/>
          <p:cNvSpPr>
            <a:spLocks noGrp="1"/>
          </p:cNvSpPr>
          <p:nvPr>
            <p:ph type="title"/>
          </p:nvPr>
        </p:nvSpPr>
        <p:spPr/>
        <p:txBody>
          <a:bodyPr/>
          <a:lstStyle/>
          <a:p>
            <a:r>
              <a:rPr lang="es-ES"/>
              <a:t>Haga clic para modificar el estilo de título del patrón</a:t>
            </a:r>
            <a:endParaRPr lang="es-CO"/>
          </a:p>
        </p:txBody>
      </p:sp>
      <p:sp>
        <p:nvSpPr>
          <p:cNvPr id="10" name="9 Marcador de número de diapositiva"/>
          <p:cNvSpPr>
            <a:spLocks noGrp="1"/>
          </p:cNvSpPr>
          <p:nvPr>
            <p:ph type="sldNum" sz="quarter" idx="4"/>
          </p:nvPr>
        </p:nvSpPr>
        <p:spPr>
          <a:xfrm>
            <a:off x="11372884" y="6507188"/>
            <a:ext cx="819117" cy="220641"/>
          </a:xfrm>
          <a:prstGeom prst="rect">
            <a:avLst/>
          </a:prstGeom>
        </p:spPr>
        <p:txBody>
          <a:bodyPr vert="horz" lIns="91440" tIns="45720" rIns="91440" bIns="45720" rtlCol="0" anchor="ctr"/>
          <a:lstStyle>
            <a:lvl1pPr algn="r">
              <a:defRPr kumimoji="0" lang="es-CO" sz="900" b="0" i="0" u="none" strike="noStrike" kern="1200" cap="none" spc="0" normalizeH="0" baseline="0" noProof="0" smtClean="0">
                <a:ln>
                  <a:noFill/>
                </a:ln>
                <a:solidFill>
                  <a:srgbClr val="054E91"/>
                </a:solidFill>
                <a:effectLst/>
                <a:uLnTx/>
                <a:uFillTx/>
                <a:latin typeface="Arial" charset="0"/>
                <a:ea typeface="+mn-ea"/>
                <a:cs typeface="+mn-cs"/>
              </a:defRPr>
            </a:lvl1pPr>
          </a:lstStyle>
          <a:p>
            <a:pPr>
              <a:defRPr/>
            </a:pPr>
            <a:fld id="{0AA9AD1D-B590-434B-A174-B873DB7698BB}" type="slidenum">
              <a:rPr/>
              <a:pPr>
                <a:defRPr/>
              </a:pPr>
              <a:t>‹Nº›</a:t>
            </a:fld>
            <a:endParaRPr dirty="0"/>
          </a:p>
        </p:txBody>
      </p:sp>
      <p:sp>
        <p:nvSpPr>
          <p:cNvPr id="5" name="Rectangle 5"/>
          <p:cNvSpPr>
            <a:spLocks noGrp="1" noChangeArrowheads="1"/>
          </p:cNvSpPr>
          <p:nvPr>
            <p:ph type="ftr" sz="quarter" idx="3"/>
          </p:nvPr>
        </p:nvSpPr>
        <p:spPr bwMode="auto">
          <a:xfrm>
            <a:off x="0" y="6500836"/>
            <a:ext cx="6572253" cy="24595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000" b="0">
                <a:solidFill>
                  <a:srgbClr val="054E91"/>
                </a:solidFill>
              </a:defRPr>
            </a:lvl1pPr>
          </a:lstStyle>
          <a:p>
            <a:r>
              <a:rPr lang="es-CO" dirty="0"/>
              <a:t>Comité de Auditoría y Finanzas, Seguros Generales y de Vida Suramericana S.A., Octubre 2016</a:t>
            </a:r>
            <a:endParaRPr lang="es-ES" dirty="0"/>
          </a:p>
        </p:txBody>
      </p:sp>
      <p:sp>
        <p:nvSpPr>
          <p:cNvPr id="6" name="Content Placeholder 2"/>
          <p:cNvSpPr>
            <a:spLocks noGrp="1"/>
          </p:cNvSpPr>
          <p:nvPr>
            <p:ph idx="1"/>
          </p:nvPr>
        </p:nvSpPr>
        <p:spPr>
          <a:xfrm>
            <a:off x="508000" y="908720"/>
            <a:ext cx="11176000" cy="5415880"/>
          </a:xfrm>
        </p:spPr>
        <p:txBody>
          <a:bodyPr/>
          <a:lstStyle>
            <a:lvl1pPr>
              <a:spcAft>
                <a:spcPts val="600"/>
              </a:spcAft>
              <a:defRPr/>
            </a:lvl1pPr>
            <a:lvl2pPr>
              <a:spcAft>
                <a:spcPts val="600"/>
              </a:spcAft>
              <a:defRPr/>
            </a:lvl2pPr>
            <a:lvl3pPr>
              <a:spcAft>
                <a:spcPts val="600"/>
              </a:spcAft>
              <a:defRPr/>
            </a:lvl3pPr>
            <a:lvl4pPr>
              <a:spcAft>
                <a:spcPts val="600"/>
              </a:spcAft>
              <a:defRPr/>
            </a:lvl4pPr>
            <a:lvl5pPr>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8273191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4_Título y objetos">
    <p:spTree>
      <p:nvGrpSpPr>
        <p:cNvPr id="1" name=""/>
        <p:cNvGrpSpPr/>
        <p:nvPr/>
      </p:nvGrpSpPr>
      <p:grpSpPr>
        <a:xfrm>
          <a:off x="0" y="0"/>
          <a:ext cx="0" cy="0"/>
          <a:chOff x="0" y="0"/>
          <a:chExt cx="0" cy="0"/>
        </a:xfrm>
      </p:grpSpPr>
    </p:spTree>
    <p:extLst>
      <p:ext uri="{BB962C8B-B14F-4D97-AF65-F5344CB8AC3E}">
        <p14:creationId xmlns:p14="http://schemas.microsoft.com/office/powerpoint/2010/main" val="99764129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Texto - Imagen A">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864544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914400" y="2130426"/>
            <a:ext cx="10363200" cy="1470025"/>
          </a:xfrm>
        </p:spPr>
        <p:txBody>
          <a:bodyPr/>
          <a:lstStyle/>
          <a:p>
            <a:r>
              <a:rPr lang="es-ES" smtClean="0"/>
              <a:t>Haga clic para modificar el estilo de título del patrón</a:t>
            </a:r>
            <a:endParaRPr lang="es-CO"/>
          </a:p>
        </p:txBody>
      </p:sp>
      <p:sp>
        <p:nvSpPr>
          <p:cNvPr id="3" name="2 Subtítulo"/>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smtClean="0"/>
              <a:t>Haga clic para modificar el estilo de subtítulo del patrón</a:t>
            </a:r>
            <a:endParaRPr lang="es-CO"/>
          </a:p>
        </p:txBody>
      </p:sp>
      <p:sp>
        <p:nvSpPr>
          <p:cNvPr id="4" name="3 Marcador de pie de página"/>
          <p:cNvSpPr>
            <a:spLocks noGrp="1"/>
          </p:cNvSpPr>
          <p:nvPr>
            <p:ph type="ftr" sz="quarter" idx="10"/>
          </p:nvPr>
        </p:nvSpPr>
        <p:spPr/>
        <p:txBody>
          <a:bodyPr/>
          <a:lstStyle>
            <a:lvl1pPr>
              <a:defRPr/>
            </a:lvl1pPr>
          </a:lstStyle>
          <a:p>
            <a:r>
              <a:rPr lang="en-US"/>
              <a:t>Título de la presentación - 00 de mes de 0000</a:t>
            </a:r>
          </a:p>
        </p:txBody>
      </p:sp>
    </p:spTree>
    <p:extLst>
      <p:ext uri="{BB962C8B-B14F-4D97-AF65-F5344CB8AC3E}">
        <p14:creationId xmlns:p14="http://schemas.microsoft.com/office/powerpoint/2010/main" val="250708309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pie de página"/>
          <p:cNvSpPr>
            <a:spLocks noGrp="1"/>
          </p:cNvSpPr>
          <p:nvPr>
            <p:ph type="ftr" sz="quarter" idx="10"/>
          </p:nvPr>
        </p:nvSpPr>
        <p:spPr/>
        <p:txBody>
          <a:bodyPr/>
          <a:lstStyle>
            <a:lvl1pPr>
              <a:defRPr/>
            </a:lvl1pPr>
          </a:lstStyle>
          <a:p>
            <a:r>
              <a:rPr lang="en-US"/>
              <a:t>Título de la presentación - 00 de mes de 0000</a:t>
            </a:r>
          </a:p>
        </p:txBody>
      </p:sp>
    </p:spTree>
    <p:extLst>
      <p:ext uri="{BB962C8B-B14F-4D97-AF65-F5344CB8AC3E}">
        <p14:creationId xmlns:p14="http://schemas.microsoft.com/office/powerpoint/2010/main" val="287447136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963084" y="4406901"/>
            <a:ext cx="10363200" cy="1362075"/>
          </a:xfrm>
        </p:spPr>
        <p:txBody>
          <a:bodyPr/>
          <a:lstStyle>
            <a:lvl1pPr algn="l">
              <a:defRPr sz="4000" b="1" cap="all"/>
            </a:lvl1p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3 Marcador de pie de página"/>
          <p:cNvSpPr>
            <a:spLocks noGrp="1"/>
          </p:cNvSpPr>
          <p:nvPr>
            <p:ph type="ftr" sz="quarter" idx="10"/>
          </p:nvPr>
        </p:nvSpPr>
        <p:spPr/>
        <p:txBody>
          <a:bodyPr/>
          <a:lstStyle>
            <a:lvl1pPr>
              <a:defRPr/>
            </a:lvl1pPr>
          </a:lstStyle>
          <a:p>
            <a:r>
              <a:rPr lang="en-US"/>
              <a:t>Título de la presentación - 00 de mes de 0000</a:t>
            </a:r>
          </a:p>
        </p:txBody>
      </p:sp>
    </p:spTree>
    <p:extLst>
      <p:ext uri="{BB962C8B-B14F-4D97-AF65-F5344CB8AC3E}">
        <p14:creationId xmlns:p14="http://schemas.microsoft.com/office/powerpoint/2010/main" val="247483644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contenido"/>
          <p:cNvSpPr>
            <a:spLocks noGrp="1"/>
          </p:cNvSpPr>
          <p:nvPr>
            <p:ph sz="half" idx="1"/>
          </p:nvPr>
        </p:nvSpPr>
        <p:spPr>
          <a:xfrm>
            <a:off x="508000" y="1600200"/>
            <a:ext cx="54864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contenido"/>
          <p:cNvSpPr>
            <a:spLocks noGrp="1"/>
          </p:cNvSpPr>
          <p:nvPr>
            <p:ph sz="half" idx="2"/>
          </p:nvPr>
        </p:nvSpPr>
        <p:spPr>
          <a:xfrm>
            <a:off x="6197600" y="1600200"/>
            <a:ext cx="54864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4 Marcador de pie de página"/>
          <p:cNvSpPr>
            <a:spLocks noGrp="1"/>
          </p:cNvSpPr>
          <p:nvPr>
            <p:ph type="ftr" sz="quarter" idx="10"/>
          </p:nvPr>
        </p:nvSpPr>
        <p:spPr/>
        <p:txBody>
          <a:bodyPr/>
          <a:lstStyle>
            <a:lvl1pPr>
              <a:defRPr/>
            </a:lvl1pPr>
          </a:lstStyle>
          <a:p>
            <a:r>
              <a:rPr lang="en-US"/>
              <a:t>Título de la presentación - 00 de mes de 0000</a:t>
            </a:r>
          </a:p>
        </p:txBody>
      </p:sp>
    </p:spTree>
    <p:extLst>
      <p:ext uri="{BB962C8B-B14F-4D97-AF65-F5344CB8AC3E}">
        <p14:creationId xmlns:p14="http://schemas.microsoft.com/office/powerpoint/2010/main" val="138336178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609600" y="274638"/>
            <a:ext cx="10972800" cy="1143000"/>
          </a:xfrm>
        </p:spPr>
        <p:txBody>
          <a:bodyPr/>
          <a:lstStyle>
            <a:lvl1pPr>
              <a:defRPr/>
            </a:lvl1pPr>
          </a:lstStyle>
          <a:p>
            <a:r>
              <a:rPr lang="es-ES" smtClean="0"/>
              <a:t>Haga clic para modificar el estilo de título del patrón</a:t>
            </a:r>
            <a:endParaRPr lang="es-CO"/>
          </a:p>
        </p:txBody>
      </p:sp>
      <p:sp>
        <p:nvSpPr>
          <p:cNvPr id="3" name="2 Marcador de texto"/>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4 Marcador de texto"/>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7" name="6 Marcador de pie de página"/>
          <p:cNvSpPr>
            <a:spLocks noGrp="1"/>
          </p:cNvSpPr>
          <p:nvPr>
            <p:ph type="ftr" sz="quarter" idx="10"/>
          </p:nvPr>
        </p:nvSpPr>
        <p:spPr/>
        <p:txBody>
          <a:bodyPr/>
          <a:lstStyle>
            <a:lvl1pPr>
              <a:defRPr/>
            </a:lvl1pPr>
          </a:lstStyle>
          <a:p>
            <a:r>
              <a:rPr lang="en-US"/>
              <a:t>Título de la presentación - 00 de mes de 0000</a:t>
            </a:r>
          </a:p>
        </p:txBody>
      </p:sp>
    </p:spTree>
    <p:extLst>
      <p:ext uri="{BB962C8B-B14F-4D97-AF65-F5344CB8AC3E}">
        <p14:creationId xmlns:p14="http://schemas.microsoft.com/office/powerpoint/2010/main" val="31741017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pie de página"/>
          <p:cNvSpPr>
            <a:spLocks noGrp="1"/>
          </p:cNvSpPr>
          <p:nvPr>
            <p:ph type="ftr" sz="quarter" idx="10"/>
          </p:nvPr>
        </p:nvSpPr>
        <p:spPr/>
        <p:txBody>
          <a:bodyPr/>
          <a:lstStyle>
            <a:lvl1pPr>
              <a:defRPr/>
            </a:lvl1pPr>
          </a:lstStyle>
          <a:p>
            <a:r>
              <a:rPr lang="en-US"/>
              <a:t>Título de la presentación - 00 de mes de 0000</a:t>
            </a:r>
          </a:p>
        </p:txBody>
      </p:sp>
    </p:spTree>
    <p:extLst>
      <p:ext uri="{BB962C8B-B14F-4D97-AF65-F5344CB8AC3E}">
        <p14:creationId xmlns:p14="http://schemas.microsoft.com/office/powerpoint/2010/main" val="79034862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pie de página"/>
          <p:cNvSpPr>
            <a:spLocks noGrp="1"/>
          </p:cNvSpPr>
          <p:nvPr>
            <p:ph type="ftr" sz="quarter" idx="10"/>
          </p:nvPr>
        </p:nvSpPr>
        <p:spPr/>
        <p:txBody>
          <a:bodyPr/>
          <a:lstStyle>
            <a:lvl1pPr>
              <a:defRPr/>
            </a:lvl1pPr>
          </a:lstStyle>
          <a:p>
            <a:r>
              <a:rPr lang="en-US"/>
              <a:t>Título de la presentación - 00 de mes de 0000</a:t>
            </a:r>
          </a:p>
        </p:txBody>
      </p:sp>
    </p:spTree>
    <p:extLst>
      <p:ext uri="{BB962C8B-B14F-4D97-AF65-F5344CB8AC3E}">
        <p14:creationId xmlns:p14="http://schemas.microsoft.com/office/powerpoint/2010/main" val="34962637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09601" y="273050"/>
            <a:ext cx="4011084" cy="1162050"/>
          </a:xfrm>
        </p:spPr>
        <p:txBody>
          <a:bodyPr anchor="b"/>
          <a:lstStyle>
            <a:lvl1pPr algn="l">
              <a:defRPr sz="2000" b="1"/>
            </a:lvl1pPr>
          </a:lstStyle>
          <a:p>
            <a:r>
              <a:rPr lang="es-ES" smtClean="0"/>
              <a:t>Haga clic para modificar el estilo de título del patrón</a:t>
            </a:r>
            <a:endParaRPr lang="es-CO"/>
          </a:p>
        </p:txBody>
      </p:sp>
      <p:sp>
        <p:nvSpPr>
          <p:cNvPr id="3" name="2 Marcador de contenido"/>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texto"/>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C7521AC6-EEB8-4EC6-952D-AF7E19E3B06F}" type="datetimeFigureOut">
              <a:rPr lang="es-CO"/>
              <a:pPr>
                <a:defRPr/>
              </a:pPr>
              <a:t>2018/12/18</a:t>
            </a:fld>
            <a:endParaRPr lang="es-CO"/>
          </a:p>
        </p:txBody>
      </p:sp>
      <p:sp>
        <p:nvSpPr>
          <p:cNvPr id="6" name="4 Marcador de pie de página"/>
          <p:cNvSpPr>
            <a:spLocks noGrp="1"/>
          </p:cNvSpPr>
          <p:nvPr>
            <p:ph type="ftr" sz="quarter" idx="11"/>
          </p:nvPr>
        </p:nvSpPr>
        <p:spPr/>
        <p:txBody>
          <a:bodyPr/>
          <a:lstStyle>
            <a:lvl1pPr>
              <a:defRPr/>
            </a:lvl1pPr>
          </a:lstStyle>
          <a:p>
            <a:pPr>
              <a:defRPr/>
            </a:pPr>
            <a:endParaRPr lang="es-CO"/>
          </a:p>
        </p:txBody>
      </p:sp>
      <p:sp>
        <p:nvSpPr>
          <p:cNvPr id="7" name="5 Marcador de número de diapositiva"/>
          <p:cNvSpPr>
            <a:spLocks noGrp="1"/>
          </p:cNvSpPr>
          <p:nvPr>
            <p:ph type="sldNum" sz="quarter" idx="12"/>
          </p:nvPr>
        </p:nvSpPr>
        <p:spPr/>
        <p:txBody>
          <a:bodyPr/>
          <a:lstStyle>
            <a:lvl1pPr>
              <a:defRPr/>
            </a:lvl1pPr>
          </a:lstStyle>
          <a:p>
            <a:pPr>
              <a:defRPr/>
            </a:pPr>
            <a:fld id="{5950879D-4752-442D-A67D-3B5062ED806A}" type="slidenum">
              <a:rPr lang="es-CO"/>
              <a:pPr>
                <a:defRPr/>
              </a:pPr>
              <a:t>‹Nº›</a:t>
            </a:fld>
            <a:endParaRPr lang="es-CO"/>
          </a:p>
        </p:txBody>
      </p:sp>
    </p:spTree>
    <p:extLst>
      <p:ext uri="{BB962C8B-B14F-4D97-AF65-F5344CB8AC3E}">
        <p14:creationId xmlns:p14="http://schemas.microsoft.com/office/powerpoint/2010/main" val="102836891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09601" y="273050"/>
            <a:ext cx="4011084" cy="1162050"/>
          </a:xfrm>
        </p:spPr>
        <p:txBody>
          <a:bodyPr anchor="b"/>
          <a:lstStyle>
            <a:lvl1pPr algn="l">
              <a:defRPr sz="2000" b="1"/>
            </a:lvl1pPr>
          </a:lstStyle>
          <a:p>
            <a:r>
              <a:rPr lang="es-ES" smtClean="0"/>
              <a:t>Haga clic para modificar el estilo de título del patrón</a:t>
            </a:r>
            <a:endParaRPr lang="es-CO"/>
          </a:p>
        </p:txBody>
      </p:sp>
      <p:sp>
        <p:nvSpPr>
          <p:cNvPr id="3" name="2 Marcador de contenido"/>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texto"/>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pie de página"/>
          <p:cNvSpPr>
            <a:spLocks noGrp="1"/>
          </p:cNvSpPr>
          <p:nvPr>
            <p:ph type="ftr" sz="quarter" idx="10"/>
          </p:nvPr>
        </p:nvSpPr>
        <p:spPr/>
        <p:txBody>
          <a:bodyPr/>
          <a:lstStyle>
            <a:lvl1pPr>
              <a:defRPr/>
            </a:lvl1pPr>
          </a:lstStyle>
          <a:p>
            <a:r>
              <a:rPr lang="en-US"/>
              <a:t>Título de la presentación - 00 de mes de 0000</a:t>
            </a:r>
          </a:p>
        </p:txBody>
      </p:sp>
    </p:spTree>
    <p:extLst>
      <p:ext uri="{BB962C8B-B14F-4D97-AF65-F5344CB8AC3E}">
        <p14:creationId xmlns:p14="http://schemas.microsoft.com/office/powerpoint/2010/main" val="307257867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2389717" y="4800600"/>
            <a:ext cx="7315200" cy="566738"/>
          </a:xfrm>
        </p:spPr>
        <p:txBody>
          <a:bodyPr anchor="b"/>
          <a:lstStyle>
            <a:lvl1pPr algn="l">
              <a:defRPr sz="2000" b="1"/>
            </a:lvl1pPr>
          </a:lstStyle>
          <a:p>
            <a:r>
              <a:rPr lang="es-ES" smtClean="0"/>
              <a:t>Haga clic para modificar el estilo de título del patrón</a:t>
            </a:r>
            <a:endParaRPr lang="es-CO"/>
          </a:p>
        </p:txBody>
      </p:sp>
      <p:sp>
        <p:nvSpPr>
          <p:cNvPr id="3" name="2 Marcador de posición de imagen"/>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3 Marcador de texto"/>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pie de página"/>
          <p:cNvSpPr>
            <a:spLocks noGrp="1"/>
          </p:cNvSpPr>
          <p:nvPr>
            <p:ph type="ftr" sz="quarter" idx="10"/>
          </p:nvPr>
        </p:nvSpPr>
        <p:spPr/>
        <p:txBody>
          <a:bodyPr/>
          <a:lstStyle>
            <a:lvl1pPr>
              <a:defRPr/>
            </a:lvl1pPr>
          </a:lstStyle>
          <a:p>
            <a:r>
              <a:rPr lang="en-US"/>
              <a:t>Título de la presentación - 00 de mes de 0000</a:t>
            </a:r>
          </a:p>
        </p:txBody>
      </p:sp>
    </p:spTree>
    <p:extLst>
      <p:ext uri="{BB962C8B-B14F-4D97-AF65-F5344CB8AC3E}">
        <p14:creationId xmlns:p14="http://schemas.microsoft.com/office/powerpoint/2010/main" val="4248435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CO"/>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pie de página"/>
          <p:cNvSpPr>
            <a:spLocks noGrp="1"/>
          </p:cNvSpPr>
          <p:nvPr>
            <p:ph type="ftr" sz="quarter" idx="10"/>
          </p:nvPr>
        </p:nvSpPr>
        <p:spPr/>
        <p:txBody>
          <a:bodyPr/>
          <a:lstStyle>
            <a:lvl1pPr>
              <a:defRPr/>
            </a:lvl1pPr>
          </a:lstStyle>
          <a:p>
            <a:r>
              <a:rPr lang="en-US"/>
              <a:t>Título de la presentación - 00 de mes de 0000</a:t>
            </a:r>
          </a:p>
        </p:txBody>
      </p:sp>
    </p:spTree>
    <p:extLst>
      <p:ext uri="{BB962C8B-B14F-4D97-AF65-F5344CB8AC3E}">
        <p14:creationId xmlns:p14="http://schemas.microsoft.com/office/powerpoint/2010/main" val="91267602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8890000" y="228600"/>
            <a:ext cx="2794000" cy="6096000"/>
          </a:xfrm>
        </p:spPr>
        <p:txBody>
          <a:bodyPr vert="eaVert"/>
          <a:lstStyle/>
          <a:p>
            <a:r>
              <a:rPr lang="es-ES" smtClean="0"/>
              <a:t>Haga clic para modificar el estilo de título del patrón</a:t>
            </a:r>
            <a:endParaRPr lang="es-CO"/>
          </a:p>
        </p:txBody>
      </p:sp>
      <p:sp>
        <p:nvSpPr>
          <p:cNvPr id="3" name="2 Marcador de texto vertical"/>
          <p:cNvSpPr>
            <a:spLocks noGrp="1"/>
          </p:cNvSpPr>
          <p:nvPr>
            <p:ph type="body" orient="vert" idx="1"/>
          </p:nvPr>
        </p:nvSpPr>
        <p:spPr>
          <a:xfrm>
            <a:off x="508000" y="228600"/>
            <a:ext cx="8178800" cy="6096000"/>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3 Marcador de pie de página"/>
          <p:cNvSpPr>
            <a:spLocks noGrp="1"/>
          </p:cNvSpPr>
          <p:nvPr>
            <p:ph type="ftr" sz="quarter" idx="10"/>
          </p:nvPr>
        </p:nvSpPr>
        <p:spPr/>
        <p:txBody>
          <a:bodyPr/>
          <a:lstStyle>
            <a:lvl1pPr>
              <a:defRPr/>
            </a:lvl1pPr>
          </a:lstStyle>
          <a:p>
            <a:r>
              <a:rPr lang="en-US"/>
              <a:t>Título de la presentación - 00 de mes de 0000</a:t>
            </a:r>
          </a:p>
        </p:txBody>
      </p:sp>
    </p:spTree>
    <p:extLst>
      <p:ext uri="{BB962C8B-B14F-4D97-AF65-F5344CB8AC3E}">
        <p14:creationId xmlns:p14="http://schemas.microsoft.com/office/powerpoint/2010/main" val="212420034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Contenido">
    <p:spTree>
      <p:nvGrpSpPr>
        <p:cNvPr id="1" name=""/>
        <p:cNvGrpSpPr/>
        <p:nvPr/>
      </p:nvGrpSpPr>
      <p:grpSpPr>
        <a:xfrm>
          <a:off x="0" y="0"/>
          <a:ext cx="0" cy="0"/>
          <a:chOff x="0" y="0"/>
          <a:chExt cx="0" cy="0"/>
        </a:xfrm>
      </p:grpSpPr>
      <p:cxnSp>
        <p:nvCxnSpPr>
          <p:cNvPr id="5" name="4 Conector recto"/>
          <p:cNvCxnSpPr/>
          <p:nvPr userDrawn="1"/>
        </p:nvCxnSpPr>
        <p:spPr>
          <a:xfrm>
            <a:off x="0" y="1440611"/>
            <a:ext cx="121920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258155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userDrawn="1">
  <p:cSld name="Título y Clasificació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ítulo 1"/>
          <p:cNvSpPr>
            <a:spLocks noGrp="1"/>
          </p:cNvSpPr>
          <p:nvPr>
            <p:ph type="ctrTitle" hasCustomPrompt="1"/>
          </p:nvPr>
        </p:nvSpPr>
        <p:spPr>
          <a:xfrm>
            <a:off x="761963" y="857232"/>
            <a:ext cx="10363200" cy="1214446"/>
          </a:xfrm>
        </p:spPr>
        <p:txBody>
          <a:bodyPr anchor="ctr"/>
          <a:lstStyle>
            <a:lvl1pPr algn="l">
              <a:defRPr lang="es-CO" sz="3200" b="1" baseline="0" smtClean="0">
                <a:solidFill>
                  <a:schemeClr val="bg1"/>
                </a:solidFill>
              </a:defRPr>
            </a:lvl1pPr>
          </a:lstStyle>
          <a:p>
            <a:r>
              <a:rPr lang="es-CO" sz="3200" b="1" baseline="0" dirty="0" smtClean="0">
                <a:solidFill>
                  <a:srgbClr val="F6F6F6"/>
                </a:solidFill>
                <a:latin typeface="Arial-BoldMT"/>
              </a:rPr>
              <a:t>Título de la presentación</a:t>
            </a:r>
            <a:br>
              <a:rPr lang="es-CO" sz="3200" b="1" baseline="0" dirty="0" smtClean="0">
                <a:solidFill>
                  <a:srgbClr val="F6F6F6"/>
                </a:solidFill>
                <a:latin typeface="Arial-BoldMT"/>
              </a:rPr>
            </a:br>
            <a:r>
              <a:rPr lang="es-CO" sz="3200" b="1" baseline="0" dirty="0" smtClean="0">
                <a:solidFill>
                  <a:srgbClr val="F6F6F6"/>
                </a:solidFill>
                <a:latin typeface="Arial-BoldMT"/>
              </a:rPr>
              <a:t>(</a:t>
            </a:r>
            <a:r>
              <a:rPr lang="es-CO" sz="3200" b="1" baseline="0" dirty="0" err="1" smtClean="0">
                <a:solidFill>
                  <a:srgbClr val="F6F6F6"/>
                </a:solidFill>
                <a:latin typeface="Arial-BoldMT"/>
              </a:rPr>
              <a:t>Arial</a:t>
            </a:r>
            <a:r>
              <a:rPr lang="es-CO" sz="3200" b="1" baseline="0" dirty="0" smtClean="0">
                <a:solidFill>
                  <a:srgbClr val="F6F6F6"/>
                </a:solidFill>
                <a:latin typeface="Arial-BoldMT"/>
              </a:rPr>
              <a:t> </a:t>
            </a:r>
            <a:r>
              <a:rPr lang="es-CO" sz="3200" b="1" baseline="0" dirty="0" err="1" smtClean="0">
                <a:solidFill>
                  <a:srgbClr val="F6F6F6"/>
                </a:solidFill>
                <a:latin typeface="Arial-BoldMT"/>
              </a:rPr>
              <a:t>Bold</a:t>
            </a:r>
            <a:r>
              <a:rPr lang="es-CO" sz="3200" b="1" baseline="0" dirty="0" smtClean="0">
                <a:solidFill>
                  <a:srgbClr val="F6F6F6"/>
                </a:solidFill>
                <a:latin typeface="Arial-BoldMT"/>
              </a:rPr>
              <a:t> 32 </a:t>
            </a:r>
            <a:r>
              <a:rPr lang="es-CO" sz="3200" b="1" baseline="0" dirty="0" err="1" smtClean="0">
                <a:solidFill>
                  <a:srgbClr val="F6F6F6"/>
                </a:solidFill>
                <a:latin typeface="Arial-BoldMT"/>
              </a:rPr>
              <a:t>pts</a:t>
            </a:r>
            <a:r>
              <a:rPr lang="es-CO" sz="3200" b="1" baseline="0" dirty="0" smtClean="0">
                <a:solidFill>
                  <a:srgbClr val="F6F6F6"/>
                </a:solidFill>
                <a:latin typeface="Arial-BoldMT"/>
              </a:rPr>
              <a:t>, Blanco)</a:t>
            </a:r>
            <a:endParaRPr lang="es-ES_tradnl" dirty="0"/>
          </a:p>
        </p:txBody>
      </p:sp>
      <p:sp>
        <p:nvSpPr>
          <p:cNvPr id="6" name="Subtítulo 2"/>
          <p:cNvSpPr>
            <a:spLocks noGrp="1"/>
          </p:cNvSpPr>
          <p:nvPr>
            <p:ph type="subTitle" idx="1" hasCustomPrompt="1"/>
          </p:nvPr>
        </p:nvSpPr>
        <p:spPr>
          <a:xfrm>
            <a:off x="761963" y="2214560"/>
            <a:ext cx="10363200" cy="785819"/>
          </a:xfrm>
        </p:spPr>
        <p:txBody>
          <a:bodyPr anchor="ctr"/>
          <a:lstStyle>
            <a:lvl1pPr marL="0" indent="0" algn="l">
              <a:buNone/>
              <a:defRPr lang="es-CO" sz="2000" b="1" baseline="0" smtClean="0">
                <a:solidFill>
                  <a:schemeClr val="bg1"/>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s-CO" sz="2000" b="1" baseline="0" dirty="0" smtClean="0">
                <a:solidFill>
                  <a:srgbClr val="F6F6F6"/>
                </a:solidFill>
                <a:latin typeface="Arial-BoldMT"/>
              </a:rPr>
              <a:t>Subtítulo de la presentación (</a:t>
            </a:r>
            <a:r>
              <a:rPr lang="es-CO" sz="2000" b="1" baseline="0" dirty="0" err="1" smtClean="0">
                <a:solidFill>
                  <a:srgbClr val="F6F6F6"/>
                </a:solidFill>
                <a:latin typeface="Arial-BoldMT"/>
              </a:rPr>
              <a:t>Arial</a:t>
            </a:r>
            <a:r>
              <a:rPr lang="es-CO" sz="2000" b="1" baseline="0" dirty="0" smtClean="0">
                <a:solidFill>
                  <a:srgbClr val="F6F6F6"/>
                </a:solidFill>
                <a:latin typeface="Arial-BoldMT"/>
              </a:rPr>
              <a:t> </a:t>
            </a:r>
            <a:r>
              <a:rPr lang="es-CO" sz="2000" b="1" baseline="0" dirty="0" err="1" smtClean="0">
                <a:solidFill>
                  <a:srgbClr val="F6F6F6"/>
                </a:solidFill>
                <a:latin typeface="Arial-BoldMT"/>
              </a:rPr>
              <a:t>Bold</a:t>
            </a:r>
            <a:r>
              <a:rPr lang="es-CO" sz="2000" b="1" baseline="0" dirty="0" smtClean="0">
                <a:solidFill>
                  <a:srgbClr val="F6F6F6"/>
                </a:solidFill>
                <a:latin typeface="Arial-BoldMT"/>
              </a:rPr>
              <a:t> 20 </a:t>
            </a:r>
            <a:r>
              <a:rPr lang="es-CO" sz="2000" b="1" baseline="0" dirty="0" err="1" smtClean="0">
                <a:solidFill>
                  <a:srgbClr val="F6F6F6"/>
                </a:solidFill>
                <a:latin typeface="Arial-BoldMT"/>
              </a:rPr>
              <a:t>pts</a:t>
            </a:r>
            <a:r>
              <a:rPr lang="es-CO" sz="2000" b="1" baseline="0" dirty="0" smtClean="0">
                <a:solidFill>
                  <a:srgbClr val="F6F6F6"/>
                </a:solidFill>
                <a:latin typeface="Arial-BoldMT"/>
              </a:rPr>
              <a:t>, Blanco, interlineado sencillo, espacio al siguiente párrafo 12 </a:t>
            </a:r>
            <a:r>
              <a:rPr lang="es-CO" sz="2000" b="1" baseline="0" dirty="0" err="1" smtClean="0">
                <a:solidFill>
                  <a:srgbClr val="F6F6F6"/>
                </a:solidFill>
                <a:latin typeface="Arial-BoldMT"/>
              </a:rPr>
              <a:t>pts</a:t>
            </a:r>
            <a:r>
              <a:rPr lang="es-CO" sz="2000" b="1" baseline="0" dirty="0" smtClean="0">
                <a:solidFill>
                  <a:srgbClr val="F6F6F6"/>
                </a:solidFill>
                <a:latin typeface="Arial-BoldMT"/>
              </a:rPr>
              <a:t>)</a:t>
            </a:r>
            <a:endParaRPr lang="es-ES_tradnl" dirty="0"/>
          </a:p>
        </p:txBody>
      </p:sp>
      <p:sp>
        <p:nvSpPr>
          <p:cNvPr id="10" name="Marcador de texto 8"/>
          <p:cNvSpPr>
            <a:spLocks noGrp="1"/>
          </p:cNvSpPr>
          <p:nvPr>
            <p:ph type="body" sz="quarter" idx="14" hasCustomPrompt="1"/>
          </p:nvPr>
        </p:nvSpPr>
        <p:spPr>
          <a:xfrm>
            <a:off x="761963" y="3324902"/>
            <a:ext cx="6512752" cy="389857"/>
          </a:xfrm>
          <a:prstGeom prst="rect">
            <a:avLst/>
          </a:prstGeom>
        </p:spPr>
        <p:txBody>
          <a:bodyPr vert="horz" anchor="ctr"/>
          <a:lstStyle>
            <a:lvl1pPr marL="0" indent="0">
              <a:buNone/>
              <a:defRPr lang="es-CO" sz="1500" b="1" baseline="0" smtClean="0">
                <a:solidFill>
                  <a:schemeClr val="bg1"/>
                </a:solidFill>
              </a:defRPr>
            </a:lvl1pPr>
          </a:lstStyle>
          <a:p>
            <a:pPr lvl="0"/>
            <a:r>
              <a:rPr lang="es-CO" sz="1500" b="1" baseline="0" dirty="0" smtClean="0">
                <a:solidFill>
                  <a:srgbClr val="F6F6F6"/>
                </a:solidFill>
                <a:latin typeface="Arial-BoldMT"/>
              </a:rPr>
              <a:t>00 de mes de 0000 (</a:t>
            </a:r>
            <a:r>
              <a:rPr lang="es-CO" sz="1500" b="1" baseline="0" dirty="0" err="1" smtClean="0">
                <a:solidFill>
                  <a:srgbClr val="F6F6F6"/>
                </a:solidFill>
                <a:latin typeface="Arial-BoldMT"/>
              </a:rPr>
              <a:t>Arial</a:t>
            </a:r>
            <a:r>
              <a:rPr lang="es-CO" sz="1500" b="1" baseline="0" dirty="0" smtClean="0">
                <a:solidFill>
                  <a:srgbClr val="F6F6F6"/>
                </a:solidFill>
                <a:latin typeface="Arial-BoldMT"/>
              </a:rPr>
              <a:t> </a:t>
            </a:r>
            <a:r>
              <a:rPr lang="es-CO" sz="1500" b="1" baseline="0" dirty="0" err="1" smtClean="0">
                <a:solidFill>
                  <a:srgbClr val="F6F6F6"/>
                </a:solidFill>
                <a:latin typeface="Arial-BoldMT"/>
              </a:rPr>
              <a:t>Bold</a:t>
            </a:r>
            <a:r>
              <a:rPr lang="es-CO" sz="1500" b="1" baseline="0" dirty="0" smtClean="0">
                <a:solidFill>
                  <a:srgbClr val="F6F6F6"/>
                </a:solidFill>
                <a:latin typeface="Arial-BoldMT"/>
              </a:rPr>
              <a:t> 15 </a:t>
            </a:r>
            <a:r>
              <a:rPr lang="es-CO" sz="1500" b="1" baseline="0" dirty="0" err="1" smtClean="0">
                <a:solidFill>
                  <a:srgbClr val="F6F6F6"/>
                </a:solidFill>
                <a:latin typeface="Arial-BoldMT"/>
              </a:rPr>
              <a:t>pts</a:t>
            </a:r>
            <a:r>
              <a:rPr lang="es-CO" sz="1500" b="1" baseline="0" dirty="0" smtClean="0">
                <a:solidFill>
                  <a:srgbClr val="F6F6F6"/>
                </a:solidFill>
                <a:latin typeface="Arial-BoldMT"/>
              </a:rPr>
              <a:t>, Blanco)</a:t>
            </a:r>
            <a:endParaRPr lang="es-ES" dirty="0"/>
          </a:p>
        </p:txBody>
      </p:sp>
      <p:sp>
        <p:nvSpPr>
          <p:cNvPr id="8" name="Marcador de texto 8"/>
          <p:cNvSpPr>
            <a:spLocks noGrp="1"/>
          </p:cNvSpPr>
          <p:nvPr>
            <p:ph type="body" sz="quarter" idx="13" hasCustomPrompt="1"/>
          </p:nvPr>
        </p:nvSpPr>
        <p:spPr>
          <a:xfrm>
            <a:off x="761963" y="4643453"/>
            <a:ext cx="6512752" cy="818485"/>
          </a:xfrm>
          <a:prstGeom prst="rect">
            <a:avLst/>
          </a:prstGeom>
        </p:spPr>
        <p:txBody>
          <a:bodyPr vert="horz" anchor="ctr"/>
          <a:lstStyle>
            <a:lvl1pPr marL="0" marR="0" indent="0" algn="just" defTabSz="457189" rtl="0" eaLnBrk="1" fontAlgn="base" latinLnBrk="0" hangingPunct="1">
              <a:lnSpc>
                <a:spcPct val="100000"/>
              </a:lnSpc>
              <a:spcBef>
                <a:spcPct val="0"/>
              </a:spcBef>
              <a:spcAft>
                <a:spcPts val="1200"/>
              </a:spcAft>
              <a:buClr>
                <a:srgbClr val="71B940"/>
              </a:buClr>
              <a:buSzTx/>
              <a:buFont typeface="Arial" pitchFamily="34" charset="0"/>
              <a:buNone/>
              <a:tabLst/>
              <a:defRPr lang="es-CO" sz="1400" b="0" kern="1200" baseline="0" dirty="0" smtClean="0">
                <a:solidFill>
                  <a:schemeClr val="bg1"/>
                </a:solidFill>
                <a:latin typeface="Arial" pitchFamily="34" charset="0"/>
                <a:ea typeface="ＭＳ Ｐゴシック" charset="-128"/>
                <a:cs typeface="Arial" pitchFamily="34" charset="0"/>
              </a:defRPr>
            </a:lvl1pPr>
          </a:lstStyle>
          <a:p>
            <a:pPr marL="0" marR="0" lvl="0" indent="0" algn="l" defTabSz="457189" rtl="0" eaLnBrk="1" fontAlgn="base" latinLnBrk="0" hangingPunct="1">
              <a:lnSpc>
                <a:spcPct val="100000"/>
              </a:lnSpc>
              <a:spcBef>
                <a:spcPct val="0"/>
              </a:spcBef>
              <a:spcAft>
                <a:spcPts val="1200"/>
              </a:spcAft>
              <a:buClr>
                <a:srgbClr val="71B940"/>
              </a:buClr>
              <a:buSzTx/>
              <a:buFont typeface="Arial" pitchFamily="34" charset="0"/>
              <a:buNone/>
              <a:tabLst/>
              <a:defRPr/>
            </a:pPr>
            <a:r>
              <a:rPr lang="es-ES" dirty="0" smtClean="0"/>
              <a:t>Espacio para la clasificación de la información:</a:t>
            </a:r>
            <a:r>
              <a:rPr lang="es-CO" dirty="0" smtClean="0"/>
              <a:t>                             Información de Dominio Público, Información de Uso Interno, Información Restringida, Información Confidencial</a:t>
            </a:r>
            <a:endParaRPr lang="es-ES" dirty="0"/>
          </a:p>
        </p:txBody>
      </p:sp>
    </p:spTree>
    <p:extLst>
      <p:ext uri="{BB962C8B-B14F-4D97-AF65-F5344CB8AC3E}">
        <p14:creationId xmlns:p14="http://schemas.microsoft.com/office/powerpoint/2010/main" val="149611539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p:nvSpPr>
        <p:spPr bwMode="white">
          <a:xfrm>
            <a:off x="0" y="5970591"/>
            <a:ext cx="12192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1219170" fontAlgn="auto">
              <a:spcBef>
                <a:spcPts val="0"/>
              </a:spcBef>
              <a:spcAft>
                <a:spcPts val="0"/>
              </a:spcAft>
              <a:defRPr/>
            </a:pPr>
            <a:endParaRPr lang="en-US" sz="2400" dirty="0">
              <a:solidFill>
                <a:prstClr val="white"/>
              </a:solidFill>
            </a:endParaRPr>
          </a:p>
        </p:txBody>
      </p:sp>
      <p:sp>
        <p:nvSpPr>
          <p:cNvPr id="5" name="Rectangle 4"/>
          <p:cNvSpPr/>
          <p:nvPr/>
        </p:nvSpPr>
        <p:spPr>
          <a:xfrm>
            <a:off x="-12700" y="6053141"/>
            <a:ext cx="2999317" cy="712787"/>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1219170" fontAlgn="auto">
              <a:spcBef>
                <a:spcPts val="0"/>
              </a:spcBef>
              <a:spcAft>
                <a:spcPts val="0"/>
              </a:spcAft>
              <a:defRPr/>
            </a:pPr>
            <a:endParaRPr lang="en-US" sz="2400" dirty="0">
              <a:solidFill>
                <a:prstClr val="white"/>
              </a:solidFill>
            </a:endParaRPr>
          </a:p>
        </p:txBody>
      </p:sp>
      <p:sp>
        <p:nvSpPr>
          <p:cNvPr id="6" name="Rectangle 5"/>
          <p:cNvSpPr/>
          <p:nvPr/>
        </p:nvSpPr>
        <p:spPr>
          <a:xfrm>
            <a:off x="3145390" y="6043665"/>
            <a:ext cx="9046633" cy="714375"/>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1219170" fontAlgn="auto">
              <a:spcBef>
                <a:spcPts val="0"/>
              </a:spcBef>
              <a:spcAft>
                <a:spcPts val="0"/>
              </a:spcAft>
              <a:defRPr/>
            </a:pPr>
            <a:endParaRPr lang="en-US" sz="2400" dirty="0">
              <a:solidFill>
                <a:prstClr val="white"/>
              </a:solidFill>
            </a:endParaRPr>
          </a:p>
        </p:txBody>
      </p:sp>
      <p:sp>
        <p:nvSpPr>
          <p:cNvPr id="8" name="Title 7"/>
          <p:cNvSpPr>
            <a:spLocks noGrp="1"/>
          </p:cNvSpPr>
          <p:nvPr>
            <p:ph type="ctrTitle"/>
          </p:nvPr>
        </p:nvSpPr>
        <p:spPr>
          <a:xfrm>
            <a:off x="3149600" y="4038600"/>
            <a:ext cx="8636000" cy="1828800"/>
          </a:xfrm>
        </p:spPr>
        <p:txBody>
          <a:bodyPr anchor="b"/>
          <a:lstStyle>
            <a:lvl1pPr>
              <a:defRPr cap="all" baseline="0"/>
            </a:lvl1pPr>
          </a:lstStyle>
          <a:p>
            <a:r>
              <a:rPr lang="en-US" smtClean="0"/>
              <a:t>Click to edit Master title style</a:t>
            </a:r>
            <a:endParaRPr lang="en-US"/>
          </a:p>
        </p:txBody>
      </p:sp>
      <p:sp>
        <p:nvSpPr>
          <p:cNvPr id="9" name="Subtitle 8"/>
          <p:cNvSpPr>
            <a:spLocks noGrp="1"/>
          </p:cNvSpPr>
          <p:nvPr>
            <p:ph type="subTitle" idx="1"/>
          </p:nvPr>
        </p:nvSpPr>
        <p:spPr>
          <a:xfrm>
            <a:off x="3149600" y="6050037"/>
            <a:ext cx="8940800" cy="685800"/>
          </a:xfrm>
        </p:spPr>
        <p:txBody>
          <a:bodyPr anchor="ctr">
            <a:normAutofit/>
          </a:bodyPr>
          <a:lstStyle>
            <a:lvl1pPr marL="0" indent="0" algn="l">
              <a:buNone/>
              <a:defRPr sz="3467">
                <a:solidFill>
                  <a:srgbClr val="FFFFFF"/>
                </a:solidFill>
              </a:defRPr>
            </a:lvl1pPr>
            <a:lvl2pPr marL="609585" indent="0" algn="ctr">
              <a:buNone/>
            </a:lvl2pPr>
            <a:lvl3pPr marL="1219170" indent="0" algn="ctr">
              <a:buNone/>
            </a:lvl3pPr>
            <a:lvl4pPr marL="1828754" indent="0" algn="ctr">
              <a:buNone/>
            </a:lvl4pPr>
            <a:lvl5pPr marL="2438339" indent="0" algn="ctr">
              <a:buNone/>
            </a:lvl5pPr>
            <a:lvl6pPr marL="3047924" indent="0" algn="ctr">
              <a:buNone/>
            </a:lvl6pPr>
            <a:lvl7pPr marL="3657509" indent="0" algn="ctr">
              <a:buNone/>
            </a:lvl7pPr>
            <a:lvl8pPr marL="4267093" indent="0" algn="ctr">
              <a:buNone/>
            </a:lvl8pPr>
            <a:lvl9pPr marL="4876678" indent="0" algn="ctr">
              <a:buNone/>
            </a:lvl9pPr>
          </a:lstStyle>
          <a:p>
            <a:r>
              <a:rPr lang="en-US" smtClean="0"/>
              <a:t>Click to edit Master subtitle style</a:t>
            </a:r>
            <a:endParaRPr lang="en-US"/>
          </a:p>
        </p:txBody>
      </p:sp>
      <p:sp>
        <p:nvSpPr>
          <p:cNvPr id="7" name="Date Placeholder 27"/>
          <p:cNvSpPr>
            <a:spLocks noGrp="1"/>
          </p:cNvSpPr>
          <p:nvPr>
            <p:ph type="dt" sz="half" idx="10"/>
          </p:nvPr>
        </p:nvSpPr>
        <p:spPr>
          <a:xfrm>
            <a:off x="101600" y="6069013"/>
            <a:ext cx="2743200" cy="685800"/>
          </a:xfrm>
        </p:spPr>
        <p:txBody>
          <a:bodyPr>
            <a:noAutofit/>
          </a:bodyPr>
          <a:lstStyle>
            <a:lvl1pPr algn="ctr">
              <a:defRPr sz="2667">
                <a:solidFill>
                  <a:srgbClr val="FFFFFF"/>
                </a:solidFill>
              </a:defRPr>
            </a:lvl1pPr>
          </a:lstStyle>
          <a:p>
            <a:pPr>
              <a:defRPr/>
            </a:pPr>
            <a:endParaRPr lang="en-US" dirty="0"/>
          </a:p>
        </p:txBody>
      </p:sp>
      <p:sp>
        <p:nvSpPr>
          <p:cNvPr id="10" name="Footer Placeholder 16"/>
          <p:cNvSpPr>
            <a:spLocks noGrp="1"/>
          </p:cNvSpPr>
          <p:nvPr>
            <p:ph type="ftr" sz="quarter" idx="11"/>
          </p:nvPr>
        </p:nvSpPr>
        <p:spPr>
          <a:xfrm>
            <a:off x="2781300" y="236540"/>
            <a:ext cx="7823200" cy="365125"/>
          </a:xfrm>
        </p:spPr>
        <p:txBody>
          <a:bodyPr/>
          <a:lstStyle>
            <a:lvl1pPr algn="r">
              <a:defRPr>
                <a:solidFill>
                  <a:schemeClr val="tx2"/>
                </a:solidFill>
              </a:defRPr>
            </a:lvl1pPr>
          </a:lstStyle>
          <a:p>
            <a:pPr>
              <a:defRPr/>
            </a:pPr>
            <a:r>
              <a:rPr lang="en-US" dirty="0" smtClean="0">
                <a:solidFill>
                  <a:srgbClr val="464646"/>
                </a:solidFill>
              </a:rPr>
              <a:t>INSTITUTE OF MANAGEMENT STUDIES</a:t>
            </a:r>
            <a:endParaRPr lang="en-US" dirty="0">
              <a:solidFill>
                <a:srgbClr val="464646"/>
              </a:solidFill>
            </a:endParaRPr>
          </a:p>
        </p:txBody>
      </p:sp>
      <p:sp>
        <p:nvSpPr>
          <p:cNvPr id="11" name="Slide Number Placeholder 28"/>
          <p:cNvSpPr>
            <a:spLocks noGrp="1"/>
          </p:cNvSpPr>
          <p:nvPr>
            <p:ph type="sldNum" sz="quarter" idx="12"/>
          </p:nvPr>
        </p:nvSpPr>
        <p:spPr>
          <a:xfrm>
            <a:off x="10668000" y="228600"/>
            <a:ext cx="1117600" cy="381000"/>
          </a:xfrm>
        </p:spPr>
        <p:txBody>
          <a:bodyPr/>
          <a:lstStyle>
            <a:lvl1pPr>
              <a:defRPr>
                <a:solidFill>
                  <a:schemeClr val="tx2"/>
                </a:solidFill>
              </a:defRPr>
            </a:lvl1pPr>
          </a:lstStyle>
          <a:p>
            <a:pPr>
              <a:defRPr/>
            </a:pPr>
            <a:fld id="{369D711A-2E7F-4839-A950-CD8A19F580CF}" type="slidenum">
              <a:rPr lang="en-US">
                <a:solidFill>
                  <a:srgbClr val="464646"/>
                </a:solidFill>
              </a:rPr>
              <a:pPr>
                <a:defRPr/>
              </a:pPr>
              <a:t>‹Nº›</a:t>
            </a:fld>
            <a:endParaRPr lang="en-US" dirty="0">
              <a:solidFill>
                <a:srgbClr val="464646"/>
              </a:solidFill>
            </a:endParaRPr>
          </a:p>
        </p:txBody>
      </p:sp>
    </p:spTree>
    <p:extLst>
      <p:ext uri="{BB962C8B-B14F-4D97-AF65-F5344CB8AC3E}">
        <p14:creationId xmlns:p14="http://schemas.microsoft.com/office/powerpoint/2010/main" val="1560786490"/>
      </p:ext>
    </p:extLst>
  </p:cSld>
  <p:clrMapOvr>
    <a:masterClrMapping/>
  </p:clrMapOvr>
  <p:transition spd="slow">
    <p:wip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6864" y="102413"/>
            <a:ext cx="10871200" cy="1116787"/>
          </a:xfrm>
        </p:spPr>
        <p:txBody>
          <a:bodyPr/>
          <a:lstStyle>
            <a:lvl1pPr>
              <a:defRPr sz="5333" b="0"/>
            </a:lvl1pPr>
          </a:lstStyle>
          <a:p>
            <a:r>
              <a:rPr lang="en-US" dirty="0" smtClean="0"/>
              <a:t>Click to edit Master title style</a:t>
            </a:r>
            <a:endParaRPr lang="en-US" dirty="0"/>
          </a:p>
        </p:txBody>
      </p:sp>
      <p:sp>
        <p:nvSpPr>
          <p:cNvPr id="8" name="Content Placeholder 7"/>
          <p:cNvSpPr>
            <a:spLocks noGrp="1"/>
          </p:cNvSpPr>
          <p:nvPr>
            <p:ph sz="quarter" idx="1"/>
          </p:nvPr>
        </p:nvSpPr>
        <p:spPr>
          <a:xfrm>
            <a:off x="816864" y="1600200"/>
            <a:ext cx="10871200" cy="44958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22"/>
          <p:cNvSpPr>
            <a:spLocks noGrp="1"/>
          </p:cNvSpPr>
          <p:nvPr>
            <p:ph type="sldNum" sz="quarter" idx="12"/>
          </p:nvPr>
        </p:nvSpPr>
        <p:spPr/>
        <p:txBody>
          <a:bodyPr/>
          <a:lstStyle>
            <a:lvl1pPr>
              <a:defRPr/>
            </a:lvl1pPr>
          </a:lstStyle>
          <a:p>
            <a:pPr>
              <a:defRPr/>
            </a:pPr>
            <a:fld id="{200CBD15-E9A0-4700-B8CE-CC82590086A8}" type="slidenum">
              <a:rPr lang="en-US"/>
              <a:pPr>
                <a:defRPr/>
              </a:pPr>
              <a:t>‹Nº›</a:t>
            </a:fld>
            <a:endParaRPr lang="en-US" dirty="0"/>
          </a:p>
        </p:txBody>
      </p:sp>
      <p:sp>
        <p:nvSpPr>
          <p:cNvPr id="5" name="Footer Placeholder 2"/>
          <p:cNvSpPr>
            <a:spLocks noGrp="1"/>
          </p:cNvSpPr>
          <p:nvPr>
            <p:ph type="ftr" sz="quarter" idx="11"/>
          </p:nvPr>
        </p:nvSpPr>
        <p:spPr>
          <a:xfrm>
            <a:off x="4963592" y="6492876"/>
            <a:ext cx="7228417" cy="365125"/>
          </a:xfrm>
        </p:spPr>
        <p:txBody>
          <a:bodyPr/>
          <a:lstStyle>
            <a:lvl1pPr>
              <a:defRPr/>
            </a:lvl1pPr>
          </a:lstStyle>
          <a:p>
            <a:pPr>
              <a:defRPr/>
            </a:pPr>
            <a:r>
              <a:rPr lang="en-US" dirty="0" smtClean="0">
                <a:solidFill>
                  <a:srgbClr val="464646"/>
                </a:solidFill>
              </a:rPr>
              <a:t>INSTITUTE OF MANAGEMENT STUDIES</a:t>
            </a:r>
            <a:endParaRPr lang="en-US" dirty="0">
              <a:solidFill>
                <a:srgbClr val="464646"/>
              </a:solidFill>
            </a:endParaRPr>
          </a:p>
        </p:txBody>
      </p:sp>
    </p:spTree>
    <p:extLst>
      <p:ext uri="{BB962C8B-B14F-4D97-AF65-F5344CB8AC3E}">
        <p14:creationId xmlns:p14="http://schemas.microsoft.com/office/powerpoint/2010/main" val="727016427"/>
      </p:ext>
    </p:extLst>
  </p:cSld>
  <p:clrMapOvr>
    <a:masterClrMapping/>
  </p:clrMapOvr>
  <p:transition spd="slow">
    <p:wip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p:cNvSpPr/>
          <p:nvPr/>
        </p:nvSpPr>
        <p:spPr bwMode="white">
          <a:xfrm>
            <a:off x="0" y="1524000"/>
            <a:ext cx="12192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1219170" fontAlgn="auto">
              <a:spcBef>
                <a:spcPts val="0"/>
              </a:spcBef>
              <a:spcAft>
                <a:spcPts val="0"/>
              </a:spcAft>
              <a:defRPr/>
            </a:pPr>
            <a:endParaRPr lang="en-US" sz="2400" dirty="0">
              <a:solidFill>
                <a:prstClr val="white"/>
              </a:solidFill>
            </a:endParaRPr>
          </a:p>
        </p:txBody>
      </p:sp>
      <p:sp>
        <p:nvSpPr>
          <p:cNvPr id="5" name="Rectangle 4"/>
          <p:cNvSpPr/>
          <p:nvPr/>
        </p:nvSpPr>
        <p:spPr>
          <a:xfrm>
            <a:off x="0" y="1600200"/>
            <a:ext cx="17272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1219170" fontAlgn="auto">
              <a:spcBef>
                <a:spcPts val="0"/>
              </a:spcBef>
              <a:spcAft>
                <a:spcPts val="0"/>
              </a:spcAft>
              <a:defRPr/>
            </a:pPr>
            <a:endParaRPr lang="en-US" sz="2400" dirty="0">
              <a:solidFill>
                <a:prstClr val="white"/>
              </a:solidFill>
            </a:endParaRPr>
          </a:p>
        </p:txBody>
      </p:sp>
      <p:sp>
        <p:nvSpPr>
          <p:cNvPr id="6" name="Rectangle 5"/>
          <p:cNvSpPr/>
          <p:nvPr/>
        </p:nvSpPr>
        <p:spPr>
          <a:xfrm>
            <a:off x="1828800" y="1600200"/>
            <a:ext cx="103632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1219170" fontAlgn="auto">
              <a:spcBef>
                <a:spcPts val="0"/>
              </a:spcBef>
              <a:spcAft>
                <a:spcPts val="0"/>
              </a:spcAft>
              <a:defRPr/>
            </a:pPr>
            <a:endParaRPr lang="en-US" sz="2400" dirty="0">
              <a:solidFill>
                <a:prstClr val="white"/>
              </a:solidFill>
            </a:endParaRPr>
          </a:p>
        </p:txBody>
      </p:sp>
      <p:sp>
        <p:nvSpPr>
          <p:cNvPr id="3" name="Text Placeholder 2"/>
          <p:cNvSpPr>
            <a:spLocks noGrp="1"/>
          </p:cNvSpPr>
          <p:nvPr>
            <p:ph type="body" idx="1"/>
          </p:nvPr>
        </p:nvSpPr>
        <p:spPr>
          <a:xfrm>
            <a:off x="1828803" y="2743253"/>
            <a:ext cx="9497484" cy="1673225"/>
          </a:xfrm>
        </p:spPr>
        <p:txBody>
          <a:bodyPr/>
          <a:lstStyle>
            <a:lvl1pPr marL="0" indent="0">
              <a:buNone/>
              <a:defRPr sz="3733">
                <a:solidFill>
                  <a:schemeClr val="tx2"/>
                </a:solidFill>
              </a:defRPr>
            </a:lvl1pPr>
            <a:lvl2pPr>
              <a:buNone/>
              <a:defRPr sz="2400">
                <a:solidFill>
                  <a:schemeClr val="tx1">
                    <a:tint val="75000"/>
                  </a:schemeClr>
                </a:solidFill>
              </a:defRPr>
            </a:lvl2pPr>
            <a:lvl3pPr>
              <a:buNone/>
              <a:defRPr sz="2133">
                <a:solidFill>
                  <a:schemeClr val="tx1">
                    <a:tint val="75000"/>
                  </a:schemeClr>
                </a:solidFill>
              </a:defRPr>
            </a:lvl3pPr>
            <a:lvl4pPr>
              <a:buNone/>
              <a:defRPr sz="1867">
                <a:solidFill>
                  <a:schemeClr val="tx1">
                    <a:tint val="75000"/>
                  </a:schemeClr>
                </a:solidFill>
              </a:defRPr>
            </a:lvl4pPr>
            <a:lvl5pPr>
              <a:buNone/>
              <a:defRPr sz="1867">
                <a:solidFill>
                  <a:schemeClr val="tx1">
                    <a:tint val="75000"/>
                  </a:schemeClr>
                </a:solidFill>
              </a:defRPr>
            </a:lvl5pPr>
          </a:lstStyle>
          <a:p>
            <a:pPr lvl="0"/>
            <a:r>
              <a:rPr lang="en-US" smtClean="0"/>
              <a:t>Click to edit Master text styles</a:t>
            </a:r>
          </a:p>
        </p:txBody>
      </p:sp>
      <p:sp>
        <p:nvSpPr>
          <p:cNvPr id="2" name="Title 1"/>
          <p:cNvSpPr>
            <a:spLocks noGrp="1"/>
          </p:cNvSpPr>
          <p:nvPr>
            <p:ph type="title"/>
          </p:nvPr>
        </p:nvSpPr>
        <p:spPr>
          <a:xfrm>
            <a:off x="1828800" y="1600200"/>
            <a:ext cx="10160000" cy="990600"/>
          </a:xfrm>
        </p:spPr>
        <p:txBody>
          <a:bodyPr/>
          <a:lstStyle>
            <a:lvl1pPr algn="l">
              <a:buNone/>
              <a:defRPr sz="5867" b="0" cap="none">
                <a:solidFill>
                  <a:srgbClr val="FFFFFF"/>
                </a:solidFill>
              </a:defRPr>
            </a:lvl1pPr>
          </a:lstStyle>
          <a:p>
            <a:r>
              <a:rPr lang="en-US" smtClean="0"/>
              <a:t>Click to edit Master title style</a:t>
            </a:r>
            <a:endParaRPr lang="en-US"/>
          </a:p>
        </p:txBody>
      </p:sp>
      <p:sp>
        <p:nvSpPr>
          <p:cNvPr id="8" name="Slide Number Placeholder 12"/>
          <p:cNvSpPr>
            <a:spLocks noGrp="1"/>
          </p:cNvSpPr>
          <p:nvPr>
            <p:ph type="sldNum" sz="quarter" idx="11"/>
          </p:nvPr>
        </p:nvSpPr>
        <p:spPr>
          <a:xfrm>
            <a:off x="0" y="1752601"/>
            <a:ext cx="1727200" cy="701675"/>
          </a:xfrm>
        </p:spPr>
        <p:txBody>
          <a:bodyPr>
            <a:noAutofit/>
          </a:bodyPr>
          <a:lstStyle>
            <a:lvl1pPr>
              <a:defRPr sz="3200">
                <a:solidFill>
                  <a:srgbClr val="FFFFFF"/>
                </a:solidFill>
              </a:defRPr>
            </a:lvl1pPr>
          </a:lstStyle>
          <a:p>
            <a:pPr>
              <a:defRPr/>
            </a:pPr>
            <a:fld id="{0596E350-CBA9-4EFC-A113-39883EB1ED0D}" type="slidenum">
              <a:rPr lang="en-US"/>
              <a:pPr>
                <a:defRPr/>
              </a:pPr>
              <a:t>‹Nº›</a:t>
            </a:fld>
            <a:endParaRPr lang="en-US" dirty="0"/>
          </a:p>
        </p:txBody>
      </p:sp>
      <p:sp>
        <p:nvSpPr>
          <p:cNvPr id="9" name="Footer Placeholder 13"/>
          <p:cNvSpPr>
            <a:spLocks noGrp="1"/>
          </p:cNvSpPr>
          <p:nvPr>
            <p:ph type="ftr" sz="quarter" idx="12"/>
          </p:nvPr>
        </p:nvSpPr>
        <p:spPr>
          <a:xfrm>
            <a:off x="4963592" y="6492876"/>
            <a:ext cx="7228417" cy="365125"/>
          </a:xfrm>
        </p:spPr>
        <p:txBody>
          <a:bodyPr/>
          <a:lstStyle>
            <a:lvl1pPr>
              <a:defRPr/>
            </a:lvl1pPr>
          </a:lstStyle>
          <a:p>
            <a:pPr>
              <a:defRPr/>
            </a:pPr>
            <a:r>
              <a:rPr lang="en-US" dirty="0" smtClean="0">
                <a:solidFill>
                  <a:srgbClr val="464646"/>
                </a:solidFill>
              </a:rPr>
              <a:t>INSTITUTE OF MANAGEMENT STUDIES</a:t>
            </a:r>
            <a:endParaRPr lang="en-US" dirty="0">
              <a:solidFill>
                <a:srgbClr val="464646"/>
              </a:solidFill>
            </a:endParaRPr>
          </a:p>
        </p:txBody>
      </p:sp>
    </p:spTree>
    <p:extLst>
      <p:ext uri="{BB962C8B-B14F-4D97-AF65-F5344CB8AC3E}">
        <p14:creationId xmlns:p14="http://schemas.microsoft.com/office/powerpoint/2010/main" val="403899038"/>
      </p:ext>
    </p:extLst>
  </p:cSld>
  <p:clrMapOvr>
    <a:masterClrMapping/>
  </p:clrMapOvr>
  <p:transition spd="slow">
    <p:wip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12800" y="80469"/>
            <a:ext cx="10871200" cy="1131419"/>
          </a:xfrm>
        </p:spPr>
        <p:txBody>
          <a:bodyPr/>
          <a:lstStyle>
            <a:lvl1pPr>
              <a:defRPr sz="5333"/>
            </a:lvl1pPr>
          </a:lstStyle>
          <a:p>
            <a:r>
              <a:rPr lang="en-US" dirty="0" smtClean="0"/>
              <a:t>Click to edit Master title style</a:t>
            </a:r>
            <a:endParaRPr lang="en-US" dirty="0"/>
          </a:p>
        </p:txBody>
      </p:sp>
      <p:sp>
        <p:nvSpPr>
          <p:cNvPr id="9" name="Content Placeholder 8"/>
          <p:cNvSpPr>
            <a:spLocks noGrp="1"/>
          </p:cNvSpPr>
          <p:nvPr>
            <p:ph sz="quarter" idx="1"/>
          </p:nvPr>
        </p:nvSpPr>
        <p:spPr>
          <a:xfrm>
            <a:off x="812800" y="1589567"/>
            <a:ext cx="51816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2"/>
          </p:nvPr>
        </p:nvSpPr>
        <p:spPr>
          <a:xfrm>
            <a:off x="6459868" y="1589567"/>
            <a:ext cx="51816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9"/>
          <p:cNvSpPr>
            <a:spLocks noGrp="1"/>
          </p:cNvSpPr>
          <p:nvPr>
            <p:ph type="sldNum" sz="quarter" idx="11"/>
          </p:nvPr>
        </p:nvSpPr>
        <p:spPr/>
        <p:txBody>
          <a:bodyPr rtlCol="0"/>
          <a:lstStyle>
            <a:lvl1pPr>
              <a:defRPr/>
            </a:lvl1pPr>
          </a:lstStyle>
          <a:p>
            <a:pPr>
              <a:defRPr/>
            </a:pPr>
            <a:fld id="{7B19CE1A-1C39-4598-8DCD-1235B712981C}" type="slidenum">
              <a:rPr lang="en-US"/>
              <a:pPr>
                <a:defRPr/>
              </a:pPr>
              <a:t>‹Nº›</a:t>
            </a:fld>
            <a:endParaRPr lang="en-US" dirty="0"/>
          </a:p>
        </p:txBody>
      </p:sp>
      <p:sp>
        <p:nvSpPr>
          <p:cNvPr id="7" name="Footer Placeholder 11"/>
          <p:cNvSpPr>
            <a:spLocks noGrp="1"/>
          </p:cNvSpPr>
          <p:nvPr>
            <p:ph type="ftr" sz="quarter" idx="12"/>
          </p:nvPr>
        </p:nvSpPr>
        <p:spPr>
          <a:xfrm>
            <a:off x="4963592" y="6492876"/>
            <a:ext cx="7228417" cy="365125"/>
          </a:xfrm>
        </p:spPr>
        <p:txBody>
          <a:bodyPr rtlCol="0"/>
          <a:lstStyle>
            <a:lvl1pPr>
              <a:defRPr/>
            </a:lvl1pPr>
          </a:lstStyle>
          <a:p>
            <a:pPr>
              <a:defRPr/>
            </a:pPr>
            <a:r>
              <a:rPr lang="en-US" dirty="0" smtClean="0">
                <a:solidFill>
                  <a:srgbClr val="464646"/>
                </a:solidFill>
              </a:rPr>
              <a:t>INSTITUTE OF MANAGEMENT STUDIES</a:t>
            </a:r>
            <a:endParaRPr lang="en-US" dirty="0">
              <a:solidFill>
                <a:srgbClr val="464646"/>
              </a:solidFill>
            </a:endParaRPr>
          </a:p>
        </p:txBody>
      </p:sp>
    </p:spTree>
    <p:extLst>
      <p:ext uri="{BB962C8B-B14F-4D97-AF65-F5344CB8AC3E}">
        <p14:creationId xmlns:p14="http://schemas.microsoft.com/office/powerpoint/2010/main" val="1949273047"/>
      </p:ext>
    </p:extLst>
  </p:cSld>
  <p:clrMapOvr>
    <a:masterClrMapping/>
  </p:clrMapOvr>
  <p:transition spd="slow">
    <p:wip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2389717" y="4800600"/>
            <a:ext cx="7315200" cy="566738"/>
          </a:xfrm>
        </p:spPr>
        <p:txBody>
          <a:bodyPr anchor="b"/>
          <a:lstStyle>
            <a:lvl1pPr algn="l">
              <a:defRPr sz="2000" b="1"/>
            </a:lvl1pPr>
          </a:lstStyle>
          <a:p>
            <a:r>
              <a:rPr lang="es-ES" smtClean="0"/>
              <a:t>Haga clic para modificar el estilo de título del patrón</a:t>
            </a:r>
            <a:endParaRPr lang="es-CO"/>
          </a:p>
        </p:txBody>
      </p:sp>
      <p:sp>
        <p:nvSpPr>
          <p:cNvPr id="3" name="2 Marcador de posición de imagen"/>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s-ES" noProof="0" smtClean="0"/>
              <a:t>Haga clic en el icono para agregar una imagen</a:t>
            </a:r>
            <a:endParaRPr lang="es-CO" noProof="0" smtClean="0"/>
          </a:p>
        </p:txBody>
      </p:sp>
      <p:sp>
        <p:nvSpPr>
          <p:cNvPr id="4" name="3 Marcador de texto"/>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171C0782-0496-4A4B-8952-104D90AB0198}" type="datetimeFigureOut">
              <a:rPr lang="es-CO"/>
              <a:pPr>
                <a:defRPr/>
              </a:pPr>
              <a:t>2018/12/18</a:t>
            </a:fld>
            <a:endParaRPr lang="es-CO"/>
          </a:p>
        </p:txBody>
      </p:sp>
      <p:sp>
        <p:nvSpPr>
          <p:cNvPr id="6" name="4 Marcador de pie de página"/>
          <p:cNvSpPr>
            <a:spLocks noGrp="1"/>
          </p:cNvSpPr>
          <p:nvPr>
            <p:ph type="ftr" sz="quarter" idx="11"/>
          </p:nvPr>
        </p:nvSpPr>
        <p:spPr/>
        <p:txBody>
          <a:bodyPr/>
          <a:lstStyle>
            <a:lvl1pPr>
              <a:defRPr/>
            </a:lvl1pPr>
          </a:lstStyle>
          <a:p>
            <a:pPr>
              <a:defRPr/>
            </a:pPr>
            <a:endParaRPr lang="es-CO"/>
          </a:p>
        </p:txBody>
      </p:sp>
      <p:sp>
        <p:nvSpPr>
          <p:cNvPr id="7" name="5 Marcador de número de diapositiva"/>
          <p:cNvSpPr>
            <a:spLocks noGrp="1"/>
          </p:cNvSpPr>
          <p:nvPr>
            <p:ph type="sldNum" sz="quarter" idx="12"/>
          </p:nvPr>
        </p:nvSpPr>
        <p:spPr/>
        <p:txBody>
          <a:bodyPr/>
          <a:lstStyle>
            <a:lvl1pPr>
              <a:defRPr/>
            </a:lvl1pPr>
          </a:lstStyle>
          <a:p>
            <a:pPr>
              <a:defRPr/>
            </a:pPr>
            <a:fld id="{57ADD2E8-8073-4A9F-B0F0-61210BBAD88B}" type="slidenum">
              <a:rPr lang="es-CO"/>
              <a:pPr>
                <a:defRPr/>
              </a:pPr>
              <a:t>‹Nº›</a:t>
            </a:fld>
            <a:endParaRPr lang="es-CO"/>
          </a:p>
        </p:txBody>
      </p:sp>
    </p:spTree>
    <p:extLst>
      <p:ext uri="{BB962C8B-B14F-4D97-AF65-F5344CB8AC3E}">
        <p14:creationId xmlns:p14="http://schemas.microsoft.com/office/powerpoint/2010/main" val="1550994724"/>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12800" y="65837"/>
            <a:ext cx="10871200" cy="1131419"/>
          </a:xfrm>
        </p:spPr>
        <p:txBody>
          <a:bodyPr/>
          <a:lstStyle>
            <a:lvl1pPr>
              <a:defRPr sz="5333"/>
            </a:lvl1pPr>
          </a:lstStyle>
          <a:p>
            <a:r>
              <a:rPr lang="en-US" dirty="0" smtClean="0"/>
              <a:t>Click to edit Master title style</a:t>
            </a:r>
            <a:endParaRPr lang="en-US" dirty="0"/>
          </a:p>
        </p:txBody>
      </p:sp>
      <p:sp>
        <p:nvSpPr>
          <p:cNvPr id="4" name="Footer Placeholder 2"/>
          <p:cNvSpPr>
            <a:spLocks noGrp="1"/>
          </p:cNvSpPr>
          <p:nvPr>
            <p:ph type="ftr" sz="quarter" idx="11"/>
          </p:nvPr>
        </p:nvSpPr>
        <p:spPr>
          <a:xfrm>
            <a:off x="4963592" y="6492876"/>
            <a:ext cx="7228417" cy="365125"/>
          </a:xfrm>
        </p:spPr>
        <p:txBody>
          <a:bodyPr/>
          <a:lstStyle>
            <a:lvl1pPr>
              <a:defRPr/>
            </a:lvl1pPr>
          </a:lstStyle>
          <a:p>
            <a:pPr>
              <a:defRPr/>
            </a:pPr>
            <a:r>
              <a:rPr lang="en-US" dirty="0" smtClean="0">
                <a:solidFill>
                  <a:srgbClr val="464646"/>
                </a:solidFill>
              </a:rPr>
              <a:t>INSTITUTE OF MANAGEMENT STUDIES</a:t>
            </a:r>
          </a:p>
        </p:txBody>
      </p:sp>
      <p:sp>
        <p:nvSpPr>
          <p:cNvPr id="5" name="Slide Number Placeholder 22"/>
          <p:cNvSpPr>
            <a:spLocks noGrp="1"/>
          </p:cNvSpPr>
          <p:nvPr>
            <p:ph type="sldNum" sz="quarter" idx="12"/>
          </p:nvPr>
        </p:nvSpPr>
        <p:spPr/>
        <p:txBody>
          <a:bodyPr/>
          <a:lstStyle>
            <a:lvl1pPr>
              <a:defRPr/>
            </a:lvl1pPr>
          </a:lstStyle>
          <a:p>
            <a:pPr>
              <a:defRPr/>
            </a:pPr>
            <a:fld id="{8D3B7E83-5F3A-4792-A6B3-4DF195227212}" type="slidenum">
              <a:rPr lang="en-US"/>
              <a:pPr>
                <a:defRPr/>
              </a:pPr>
              <a:t>‹Nº›</a:t>
            </a:fld>
            <a:endParaRPr lang="en-US" dirty="0"/>
          </a:p>
        </p:txBody>
      </p:sp>
    </p:spTree>
    <p:extLst>
      <p:ext uri="{BB962C8B-B14F-4D97-AF65-F5344CB8AC3E}">
        <p14:creationId xmlns:p14="http://schemas.microsoft.com/office/powerpoint/2010/main" val="1765723562"/>
      </p:ext>
    </p:extLst>
  </p:cSld>
  <p:clrMapOvr>
    <a:masterClrMapping/>
  </p:clrMapOvr>
  <p:transition spd="slow">
    <p:wip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type="objTx" preserve="1">
  <p:cSld name="Content with Caption">
    <p:bg>
      <p:bgPr>
        <a:blipFill dpi="0" rotWithShape="1">
          <a:blip r:embed="rId2" cstate="print">
            <a:alphaModFix amt="10000"/>
            <a:lum/>
          </a:blip>
          <a:srcRect/>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12800" y="273094"/>
            <a:ext cx="10769600" cy="869951"/>
          </a:xfrm>
        </p:spPr>
        <p:txBody>
          <a:bodyPr/>
          <a:lstStyle>
            <a:lvl1pPr algn="l">
              <a:buNone/>
              <a:defRPr sz="5867" b="0"/>
            </a:lvl1pPr>
          </a:lstStyle>
          <a:p>
            <a:r>
              <a:rPr lang="en-US" dirty="0" smtClean="0"/>
              <a:t>Click to edit Master title style</a:t>
            </a:r>
            <a:endParaRPr lang="en-US" dirty="0"/>
          </a:p>
        </p:txBody>
      </p:sp>
      <p:sp>
        <p:nvSpPr>
          <p:cNvPr id="3" name="Text Placeholder 2"/>
          <p:cNvSpPr>
            <a:spLocks noGrp="1"/>
          </p:cNvSpPr>
          <p:nvPr>
            <p:ph type="body" idx="2"/>
          </p:nvPr>
        </p:nvSpPr>
        <p:spPr>
          <a:xfrm>
            <a:off x="812800" y="1752600"/>
            <a:ext cx="21336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333"/>
              </a:spcAft>
              <a:buNone/>
              <a:defRPr sz="2400"/>
            </a:lvl1pPr>
            <a:lvl2pPr>
              <a:buNone/>
              <a:defRPr sz="1600"/>
            </a:lvl2pPr>
            <a:lvl3pPr>
              <a:buNone/>
              <a:defRPr sz="1333"/>
            </a:lvl3pPr>
            <a:lvl4pPr>
              <a:buNone/>
              <a:defRPr sz="1200"/>
            </a:lvl4pPr>
            <a:lvl5pPr>
              <a:buNone/>
              <a:defRPr sz="1200"/>
            </a:lvl5pPr>
          </a:lstStyle>
          <a:p>
            <a:pPr lvl="0"/>
            <a:r>
              <a:rPr lang="en-US" smtClean="0"/>
              <a:t>Click to edit Master text styles</a:t>
            </a:r>
          </a:p>
        </p:txBody>
      </p:sp>
      <p:sp>
        <p:nvSpPr>
          <p:cNvPr id="9" name="Content Placeholder 8"/>
          <p:cNvSpPr>
            <a:spLocks noGrp="1"/>
          </p:cNvSpPr>
          <p:nvPr>
            <p:ph sz="quarter" idx="1"/>
          </p:nvPr>
        </p:nvSpPr>
        <p:spPr>
          <a:xfrm>
            <a:off x="3149600" y="1752600"/>
            <a:ext cx="8534400" cy="44196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2"/>
          <p:cNvSpPr>
            <a:spLocks noGrp="1"/>
          </p:cNvSpPr>
          <p:nvPr>
            <p:ph type="ftr" sz="quarter" idx="11"/>
          </p:nvPr>
        </p:nvSpPr>
        <p:spPr>
          <a:xfrm>
            <a:off x="4963592" y="6492876"/>
            <a:ext cx="7228417" cy="365125"/>
          </a:xfrm>
        </p:spPr>
        <p:txBody>
          <a:bodyPr/>
          <a:lstStyle>
            <a:lvl1pPr>
              <a:defRPr/>
            </a:lvl1pPr>
          </a:lstStyle>
          <a:p>
            <a:pPr>
              <a:defRPr/>
            </a:pPr>
            <a:r>
              <a:rPr lang="en-US" dirty="0" smtClean="0">
                <a:solidFill>
                  <a:srgbClr val="464646"/>
                </a:solidFill>
              </a:rPr>
              <a:t>INSTITUTE OF MANAGEMENT STUDIES</a:t>
            </a:r>
            <a:endParaRPr lang="en-US" dirty="0">
              <a:solidFill>
                <a:srgbClr val="464646"/>
              </a:solidFill>
            </a:endParaRPr>
          </a:p>
        </p:txBody>
      </p:sp>
      <p:sp>
        <p:nvSpPr>
          <p:cNvPr id="7" name="Slide Number Placeholder 22"/>
          <p:cNvSpPr>
            <a:spLocks noGrp="1"/>
          </p:cNvSpPr>
          <p:nvPr>
            <p:ph type="sldNum" sz="quarter" idx="12"/>
          </p:nvPr>
        </p:nvSpPr>
        <p:spPr/>
        <p:txBody>
          <a:bodyPr/>
          <a:lstStyle>
            <a:lvl1pPr>
              <a:defRPr/>
            </a:lvl1pPr>
          </a:lstStyle>
          <a:p>
            <a:pPr>
              <a:defRPr/>
            </a:pPr>
            <a:fld id="{02E5433D-350F-4D75-88D7-FE84AA29743B}" type="slidenum">
              <a:rPr lang="en-US"/>
              <a:pPr>
                <a:defRPr/>
              </a:pPr>
              <a:t>‹Nº›</a:t>
            </a:fld>
            <a:endParaRPr lang="en-US" dirty="0"/>
          </a:p>
        </p:txBody>
      </p:sp>
    </p:spTree>
    <p:extLst>
      <p:ext uri="{BB962C8B-B14F-4D97-AF65-F5344CB8AC3E}">
        <p14:creationId xmlns:p14="http://schemas.microsoft.com/office/powerpoint/2010/main" val="87539360"/>
      </p:ext>
    </p:extLst>
  </p:cSld>
  <p:clrMapOvr>
    <a:masterClrMapping/>
  </p:clrMapOvr>
  <p:transition spd="slow">
    <p:wipe/>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6" name="Rectangle 5"/>
          <p:cNvSpPr/>
          <p:nvPr/>
        </p:nvSpPr>
        <p:spPr>
          <a:xfrm>
            <a:off x="-6349" y="4267253"/>
            <a:ext cx="2753461" cy="1109663"/>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1219170" fontAlgn="auto">
              <a:spcBef>
                <a:spcPts val="0"/>
              </a:spcBef>
              <a:spcAft>
                <a:spcPts val="0"/>
              </a:spcAft>
              <a:defRPr/>
            </a:pPr>
            <a:endParaRPr lang="en-US" sz="2400" dirty="0">
              <a:solidFill>
                <a:prstClr val="white"/>
              </a:solidFill>
            </a:endParaRPr>
          </a:p>
        </p:txBody>
      </p:sp>
      <p:sp>
        <p:nvSpPr>
          <p:cNvPr id="7" name="Rectangle 6"/>
          <p:cNvSpPr/>
          <p:nvPr/>
        </p:nvSpPr>
        <p:spPr>
          <a:xfrm>
            <a:off x="2848051" y="4267201"/>
            <a:ext cx="9343949" cy="1100139"/>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1219170" fontAlgn="auto">
              <a:spcBef>
                <a:spcPts val="0"/>
              </a:spcBef>
              <a:spcAft>
                <a:spcPts val="0"/>
              </a:spcAft>
              <a:defRPr/>
            </a:pPr>
            <a:endParaRPr lang="en-US" sz="2400" dirty="0">
              <a:solidFill>
                <a:prstClr val="white"/>
              </a:solidFill>
            </a:endParaRPr>
          </a:p>
        </p:txBody>
      </p:sp>
      <p:sp>
        <p:nvSpPr>
          <p:cNvPr id="8" name="Rectangle 7"/>
          <p:cNvSpPr/>
          <p:nvPr/>
        </p:nvSpPr>
        <p:spPr bwMode="white">
          <a:xfrm>
            <a:off x="2730175" y="1"/>
            <a:ext cx="133165" cy="6858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1219170" fontAlgn="auto">
              <a:spcBef>
                <a:spcPts val="0"/>
              </a:spcBef>
              <a:spcAft>
                <a:spcPts val="0"/>
              </a:spcAft>
              <a:defRPr/>
            </a:pPr>
            <a:endParaRPr lang="en-US" sz="2400" dirty="0">
              <a:solidFill>
                <a:prstClr val="white"/>
              </a:solidFill>
            </a:endParaRPr>
          </a:p>
        </p:txBody>
      </p:sp>
      <p:sp>
        <p:nvSpPr>
          <p:cNvPr id="4" name="Text Placeholder 3"/>
          <p:cNvSpPr>
            <a:spLocks noGrp="1"/>
          </p:cNvSpPr>
          <p:nvPr>
            <p:ph type="body" sz="half" idx="2"/>
          </p:nvPr>
        </p:nvSpPr>
        <p:spPr>
          <a:xfrm>
            <a:off x="2848051" y="5486400"/>
            <a:ext cx="9039149" cy="685800"/>
          </a:xfrm>
        </p:spPr>
        <p:txBody>
          <a:bodyPr/>
          <a:lstStyle>
            <a:lvl1pPr marL="0" indent="0">
              <a:buFontTx/>
              <a:buNone/>
              <a:defRPr sz="2267"/>
            </a:lvl1pPr>
            <a:lvl2pPr>
              <a:buFontTx/>
              <a:buNone/>
              <a:defRPr sz="1600"/>
            </a:lvl2pPr>
            <a:lvl3pPr>
              <a:buFontTx/>
              <a:buNone/>
              <a:defRPr sz="1333"/>
            </a:lvl3pPr>
            <a:lvl4pPr>
              <a:buFontTx/>
              <a:buNone/>
              <a:defRPr sz="1200"/>
            </a:lvl4pPr>
            <a:lvl5pPr>
              <a:buFontTx/>
              <a:buNone/>
              <a:defRPr sz="1200"/>
            </a:lvl5pPr>
          </a:lstStyle>
          <a:p>
            <a:pPr lvl="0"/>
            <a:r>
              <a:rPr lang="en-US" smtClean="0"/>
              <a:t>Click to edit Master text styles</a:t>
            </a:r>
          </a:p>
        </p:txBody>
      </p:sp>
      <p:sp>
        <p:nvSpPr>
          <p:cNvPr id="2" name="Title 1"/>
          <p:cNvSpPr>
            <a:spLocks noGrp="1"/>
          </p:cNvSpPr>
          <p:nvPr>
            <p:ph type="title"/>
          </p:nvPr>
        </p:nvSpPr>
        <p:spPr>
          <a:xfrm>
            <a:off x="2848071" y="4495800"/>
            <a:ext cx="9009887" cy="685800"/>
          </a:xfrm>
        </p:spPr>
        <p:txBody>
          <a:bodyPr/>
          <a:lstStyle>
            <a:lvl1pPr algn="l">
              <a:buNone/>
              <a:defRPr sz="4267" b="0">
                <a:solidFill>
                  <a:srgbClr val="FFFFFF"/>
                </a:solidFill>
              </a:defRPr>
            </a:lvl1pPr>
          </a:lstStyle>
          <a:p>
            <a:r>
              <a:rPr lang="en-US" dirty="0" smtClean="0"/>
              <a:t>Click to edit Master title style</a:t>
            </a:r>
            <a:endParaRPr lang="en-US" dirty="0"/>
          </a:p>
        </p:txBody>
      </p:sp>
      <p:sp>
        <p:nvSpPr>
          <p:cNvPr id="11" name="Footer Placeholder 13"/>
          <p:cNvSpPr>
            <a:spLocks noGrp="1"/>
          </p:cNvSpPr>
          <p:nvPr>
            <p:ph type="ftr" sz="quarter" idx="12"/>
          </p:nvPr>
        </p:nvSpPr>
        <p:spPr>
          <a:xfrm>
            <a:off x="6820205" y="6492876"/>
            <a:ext cx="5371795" cy="365125"/>
          </a:xfrm>
        </p:spPr>
        <p:txBody>
          <a:bodyPr rtlCol="0"/>
          <a:lstStyle>
            <a:lvl1pPr>
              <a:defRPr/>
            </a:lvl1pPr>
          </a:lstStyle>
          <a:p>
            <a:pPr>
              <a:defRPr/>
            </a:pPr>
            <a:r>
              <a:rPr lang="en-US" dirty="0" smtClean="0">
                <a:solidFill>
                  <a:srgbClr val="464646"/>
                </a:solidFill>
              </a:rPr>
              <a:t>INSTITUTE OF MANAGEMENT STUDIES</a:t>
            </a:r>
            <a:endParaRPr lang="en-US" dirty="0">
              <a:solidFill>
                <a:srgbClr val="464646"/>
              </a:solidFill>
            </a:endParaRPr>
          </a:p>
        </p:txBody>
      </p:sp>
    </p:spTree>
    <p:extLst>
      <p:ext uri="{BB962C8B-B14F-4D97-AF65-F5344CB8AC3E}">
        <p14:creationId xmlns:p14="http://schemas.microsoft.com/office/powerpoint/2010/main" val="859417489"/>
      </p:ext>
    </p:extLst>
  </p:cSld>
  <p:clrMapOvr>
    <a:masterClrMapping/>
  </p:clrMapOvr>
  <p:transition spd="slow">
    <p:wipe/>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endParaRPr lang="en-US" dirty="0">
              <a:solidFill>
                <a:srgbClr val="464646"/>
              </a:solidFill>
            </a:endParaRPr>
          </a:p>
        </p:txBody>
      </p:sp>
      <p:sp>
        <p:nvSpPr>
          <p:cNvPr id="5" name="Footer Placeholder 2"/>
          <p:cNvSpPr>
            <a:spLocks noGrp="1"/>
          </p:cNvSpPr>
          <p:nvPr>
            <p:ph type="ftr" sz="quarter" idx="11"/>
          </p:nvPr>
        </p:nvSpPr>
        <p:spPr/>
        <p:txBody>
          <a:bodyPr/>
          <a:lstStyle>
            <a:lvl1pPr>
              <a:defRPr/>
            </a:lvl1pPr>
          </a:lstStyle>
          <a:p>
            <a:pPr>
              <a:defRPr/>
            </a:pPr>
            <a:r>
              <a:rPr lang="en-US" dirty="0" smtClean="0">
                <a:solidFill>
                  <a:srgbClr val="464646"/>
                </a:solidFill>
              </a:rPr>
              <a:t>INSTITUTE OF MANAGEMENT STUDIES</a:t>
            </a:r>
            <a:endParaRPr lang="en-US" dirty="0">
              <a:solidFill>
                <a:srgbClr val="464646"/>
              </a:solidFill>
            </a:endParaRPr>
          </a:p>
        </p:txBody>
      </p:sp>
      <p:sp>
        <p:nvSpPr>
          <p:cNvPr id="6" name="Slide Number Placeholder 22"/>
          <p:cNvSpPr>
            <a:spLocks noGrp="1"/>
          </p:cNvSpPr>
          <p:nvPr>
            <p:ph type="sldNum" sz="quarter" idx="12"/>
          </p:nvPr>
        </p:nvSpPr>
        <p:spPr/>
        <p:txBody>
          <a:bodyPr/>
          <a:lstStyle>
            <a:lvl1pPr>
              <a:defRPr/>
            </a:lvl1pPr>
          </a:lstStyle>
          <a:p>
            <a:pPr>
              <a:defRPr/>
            </a:pPr>
            <a:fld id="{F57EC55B-DD9A-4C13-BF71-32B2171A5367}" type="slidenum">
              <a:rPr lang="en-US"/>
              <a:pPr>
                <a:defRPr/>
              </a:pPr>
              <a:t>‹Nº›</a:t>
            </a:fld>
            <a:endParaRPr lang="en-US" dirty="0"/>
          </a:p>
        </p:txBody>
      </p:sp>
    </p:spTree>
    <p:extLst>
      <p:ext uri="{BB962C8B-B14F-4D97-AF65-F5344CB8AC3E}">
        <p14:creationId xmlns:p14="http://schemas.microsoft.com/office/powerpoint/2010/main" val="2408130733"/>
      </p:ext>
    </p:extLst>
  </p:cSld>
  <p:clrMapOvr>
    <a:masterClrMapping/>
  </p:clrMapOvr>
  <p:transition spd="slow">
    <p:wip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p:cNvSpPr/>
          <p:nvPr/>
        </p:nvSpPr>
        <p:spPr bwMode="white">
          <a:xfrm>
            <a:off x="8128036" y="0"/>
            <a:ext cx="427567"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defTabSz="1219170" fontAlgn="auto">
              <a:spcBef>
                <a:spcPts val="0"/>
              </a:spcBef>
              <a:spcAft>
                <a:spcPts val="0"/>
              </a:spcAft>
              <a:defRPr/>
            </a:pPr>
            <a:endParaRPr lang="en-US" sz="2400" dirty="0">
              <a:solidFill>
                <a:prstClr val="white"/>
              </a:solidFill>
            </a:endParaRPr>
          </a:p>
        </p:txBody>
      </p:sp>
      <p:sp>
        <p:nvSpPr>
          <p:cNvPr id="5" name="Rectangle 4"/>
          <p:cNvSpPr/>
          <p:nvPr/>
        </p:nvSpPr>
        <p:spPr>
          <a:xfrm>
            <a:off x="8189384" y="609600"/>
            <a:ext cx="3048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defTabSz="1219170" fontAlgn="auto">
              <a:spcBef>
                <a:spcPts val="0"/>
              </a:spcBef>
              <a:spcAft>
                <a:spcPts val="0"/>
              </a:spcAft>
              <a:defRPr/>
            </a:pPr>
            <a:endParaRPr lang="en-US" sz="2400" dirty="0">
              <a:solidFill>
                <a:prstClr val="white"/>
              </a:solidFill>
            </a:endParaRPr>
          </a:p>
        </p:txBody>
      </p:sp>
      <p:sp>
        <p:nvSpPr>
          <p:cNvPr id="6" name="Rectangle 5"/>
          <p:cNvSpPr/>
          <p:nvPr/>
        </p:nvSpPr>
        <p:spPr>
          <a:xfrm>
            <a:off x="8189384" y="0"/>
            <a:ext cx="3048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defTabSz="1219170" fontAlgn="auto">
              <a:spcBef>
                <a:spcPts val="0"/>
              </a:spcBef>
              <a:spcAft>
                <a:spcPts val="0"/>
              </a:spcAft>
              <a:defRPr/>
            </a:pPr>
            <a:endParaRPr lang="en-US" sz="2400" dirty="0">
              <a:solidFill>
                <a:prstClr val="white"/>
              </a:solidFill>
            </a:endParaRPr>
          </a:p>
        </p:txBody>
      </p:sp>
      <p:sp>
        <p:nvSpPr>
          <p:cNvPr id="2" name="Vertical Title 1"/>
          <p:cNvSpPr>
            <a:spLocks noGrp="1"/>
          </p:cNvSpPr>
          <p:nvPr>
            <p:ph type="title" orient="vert"/>
          </p:nvPr>
        </p:nvSpPr>
        <p:spPr>
          <a:xfrm>
            <a:off x="8737600" y="609601"/>
            <a:ext cx="2743200" cy="55165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609603"/>
            <a:ext cx="7416800" cy="551656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a:xfrm>
            <a:off x="8737600" y="6248400"/>
            <a:ext cx="2946400" cy="365125"/>
          </a:xfrm>
        </p:spPr>
        <p:txBody>
          <a:bodyPr/>
          <a:lstStyle>
            <a:lvl1pPr>
              <a:defRPr/>
            </a:lvl1pPr>
          </a:lstStyle>
          <a:p>
            <a:pPr>
              <a:defRPr/>
            </a:pPr>
            <a:endParaRPr lang="en-US" dirty="0">
              <a:solidFill>
                <a:srgbClr val="464646"/>
              </a:solidFill>
            </a:endParaRPr>
          </a:p>
        </p:txBody>
      </p:sp>
      <p:sp>
        <p:nvSpPr>
          <p:cNvPr id="8" name="Footer Placeholder 4"/>
          <p:cNvSpPr>
            <a:spLocks noGrp="1"/>
          </p:cNvSpPr>
          <p:nvPr>
            <p:ph type="ftr" sz="quarter" idx="11"/>
          </p:nvPr>
        </p:nvSpPr>
        <p:spPr>
          <a:xfrm>
            <a:off x="609616" y="6248400"/>
            <a:ext cx="7431617" cy="365125"/>
          </a:xfrm>
        </p:spPr>
        <p:txBody>
          <a:bodyPr/>
          <a:lstStyle>
            <a:lvl1pPr>
              <a:defRPr/>
            </a:lvl1pPr>
          </a:lstStyle>
          <a:p>
            <a:pPr>
              <a:defRPr/>
            </a:pPr>
            <a:r>
              <a:rPr lang="en-US" dirty="0" smtClean="0">
                <a:solidFill>
                  <a:srgbClr val="464646"/>
                </a:solidFill>
              </a:rPr>
              <a:t>INSTITUTE OF MANAGEMENT STUDIES</a:t>
            </a:r>
            <a:endParaRPr lang="en-US" dirty="0">
              <a:solidFill>
                <a:srgbClr val="464646"/>
              </a:solidFill>
            </a:endParaRPr>
          </a:p>
        </p:txBody>
      </p:sp>
      <p:sp>
        <p:nvSpPr>
          <p:cNvPr id="9" name="Slide Number Placeholder 5"/>
          <p:cNvSpPr>
            <a:spLocks noGrp="1"/>
          </p:cNvSpPr>
          <p:nvPr>
            <p:ph type="sldNum" sz="quarter" idx="12"/>
          </p:nvPr>
        </p:nvSpPr>
        <p:spPr>
          <a:xfrm rot="5400000">
            <a:off x="8075084" y="103765"/>
            <a:ext cx="533400" cy="325967"/>
          </a:xfrm>
        </p:spPr>
        <p:txBody>
          <a:bodyPr/>
          <a:lstStyle>
            <a:lvl1pPr>
              <a:defRPr/>
            </a:lvl1pPr>
          </a:lstStyle>
          <a:p>
            <a:pPr>
              <a:defRPr/>
            </a:pPr>
            <a:fld id="{A0261CBF-9421-49FB-A26D-E3FA57D161F4}" type="slidenum">
              <a:rPr lang="en-US"/>
              <a:pPr>
                <a:defRPr/>
              </a:pPr>
              <a:t>‹Nº›</a:t>
            </a:fld>
            <a:endParaRPr lang="en-US" dirty="0"/>
          </a:p>
        </p:txBody>
      </p:sp>
    </p:spTree>
    <p:extLst>
      <p:ext uri="{BB962C8B-B14F-4D97-AF65-F5344CB8AC3E}">
        <p14:creationId xmlns:p14="http://schemas.microsoft.com/office/powerpoint/2010/main" val="3853625340"/>
      </p:ext>
    </p:extLst>
  </p:cSld>
  <p:clrMapOvr>
    <a:masterClrMapping/>
  </p:clrMapOvr>
  <p:transition spd="slow">
    <p:wip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7"/>
            <a:ext cx="109728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609600" y="1600201"/>
            <a:ext cx="10972800" cy="4525963"/>
          </a:xfrm>
        </p:spPr>
        <p:txBody>
          <a:bodyPr>
            <a:normAutofit/>
          </a:bodyPr>
          <a:lstStyle/>
          <a:p>
            <a:pPr lvl="0"/>
            <a:endParaRPr lang="en-US" noProof="0" dirty="0" smtClean="0"/>
          </a:p>
        </p:txBody>
      </p:sp>
      <p:sp>
        <p:nvSpPr>
          <p:cNvPr id="4" name="Rectangle 4"/>
          <p:cNvSpPr>
            <a:spLocks noGrp="1" noChangeArrowheads="1"/>
          </p:cNvSpPr>
          <p:nvPr>
            <p:ph type="dt" sz="half" idx="10"/>
          </p:nvPr>
        </p:nvSpPr>
        <p:spPr/>
        <p:txBody>
          <a:bodyPr/>
          <a:lstStyle>
            <a:lvl1pPr>
              <a:defRPr/>
            </a:lvl1pPr>
          </a:lstStyle>
          <a:p>
            <a:pPr>
              <a:defRPr/>
            </a:pPr>
            <a:endParaRPr lang="en-US" dirty="0">
              <a:solidFill>
                <a:srgbClr val="464646"/>
              </a:solidFill>
            </a:endParaRPr>
          </a:p>
        </p:txBody>
      </p:sp>
      <p:sp>
        <p:nvSpPr>
          <p:cNvPr id="5" name="Rectangle 5"/>
          <p:cNvSpPr>
            <a:spLocks noGrp="1" noChangeArrowheads="1"/>
          </p:cNvSpPr>
          <p:nvPr>
            <p:ph type="ftr" sz="quarter" idx="11"/>
          </p:nvPr>
        </p:nvSpPr>
        <p:spPr/>
        <p:txBody>
          <a:bodyPr/>
          <a:lstStyle>
            <a:lvl1pPr>
              <a:defRPr/>
            </a:lvl1pPr>
          </a:lstStyle>
          <a:p>
            <a:pPr>
              <a:defRPr/>
            </a:pPr>
            <a:r>
              <a:rPr lang="en-US" dirty="0" smtClean="0">
                <a:solidFill>
                  <a:srgbClr val="464646"/>
                </a:solidFill>
              </a:rPr>
              <a:t>INSTITUTE OF MANAGEMENT STUDIES</a:t>
            </a:r>
            <a:endParaRPr lang="en-US" dirty="0">
              <a:solidFill>
                <a:srgbClr val="464646"/>
              </a:solidFill>
            </a:endParaRPr>
          </a:p>
        </p:txBody>
      </p:sp>
      <p:sp>
        <p:nvSpPr>
          <p:cNvPr id="6" name="Rectangle 6"/>
          <p:cNvSpPr>
            <a:spLocks noGrp="1" noChangeArrowheads="1"/>
          </p:cNvSpPr>
          <p:nvPr>
            <p:ph type="sldNum" sz="quarter" idx="12"/>
          </p:nvPr>
        </p:nvSpPr>
        <p:spPr/>
        <p:txBody>
          <a:bodyPr/>
          <a:lstStyle>
            <a:lvl1pPr>
              <a:defRPr/>
            </a:lvl1pPr>
          </a:lstStyle>
          <a:p>
            <a:pPr>
              <a:defRPr/>
            </a:pPr>
            <a:fld id="{893AA0C5-2246-4F1B-BB29-04391BF9ADFC}" type="slidenum">
              <a:rPr lang="en-US"/>
              <a:pPr>
                <a:defRPr/>
              </a:pPr>
              <a:t>‹Nº›</a:t>
            </a:fld>
            <a:endParaRPr lang="en-US" dirty="0"/>
          </a:p>
        </p:txBody>
      </p:sp>
    </p:spTree>
    <p:extLst>
      <p:ext uri="{BB962C8B-B14F-4D97-AF65-F5344CB8AC3E}">
        <p14:creationId xmlns:p14="http://schemas.microsoft.com/office/powerpoint/2010/main" val="1584684437"/>
      </p:ext>
    </p:extLst>
  </p:cSld>
  <p:clrMapOvr>
    <a:masterClrMapping/>
  </p:clrMapOvr>
  <p:transition spd="slow">
    <p:wipe/>
  </p:transition>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type="txAndObj" preserve="1">
  <p:cSld name="1_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2800" y="228600"/>
            <a:ext cx="10871200" cy="990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817033" y="1600201"/>
            <a:ext cx="53340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354233" y="1600201"/>
            <a:ext cx="53340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2"/>
          <p:cNvSpPr>
            <a:spLocks noGrp="1"/>
          </p:cNvSpPr>
          <p:nvPr>
            <p:ph type="ftr" sz="quarter" idx="11"/>
          </p:nvPr>
        </p:nvSpPr>
        <p:spPr>
          <a:xfrm>
            <a:off x="4963592" y="6492876"/>
            <a:ext cx="7228417" cy="365125"/>
          </a:xfrm>
        </p:spPr>
        <p:txBody>
          <a:bodyPr/>
          <a:lstStyle>
            <a:lvl1pPr>
              <a:defRPr/>
            </a:lvl1pPr>
          </a:lstStyle>
          <a:p>
            <a:pPr>
              <a:defRPr/>
            </a:pPr>
            <a:r>
              <a:rPr lang="en-US" dirty="0" smtClean="0">
                <a:solidFill>
                  <a:srgbClr val="464646"/>
                </a:solidFill>
              </a:rPr>
              <a:t>INSTITUTE OF MANAGEMENT STUDIES</a:t>
            </a:r>
            <a:endParaRPr lang="en-US" dirty="0">
              <a:solidFill>
                <a:srgbClr val="464646"/>
              </a:solidFill>
            </a:endParaRPr>
          </a:p>
        </p:txBody>
      </p:sp>
      <p:sp>
        <p:nvSpPr>
          <p:cNvPr id="7" name="Slide Number Placeholder 22"/>
          <p:cNvSpPr>
            <a:spLocks noGrp="1"/>
          </p:cNvSpPr>
          <p:nvPr>
            <p:ph type="sldNum" sz="quarter" idx="12"/>
          </p:nvPr>
        </p:nvSpPr>
        <p:spPr/>
        <p:txBody>
          <a:bodyPr/>
          <a:lstStyle>
            <a:lvl1pPr>
              <a:defRPr/>
            </a:lvl1pPr>
          </a:lstStyle>
          <a:p>
            <a:pPr>
              <a:defRPr/>
            </a:pPr>
            <a:fld id="{BD4F68BD-1959-4DCC-B5CA-5F8C8F2D029D}" type="slidenum">
              <a:rPr lang="en-US"/>
              <a:pPr>
                <a:defRPr/>
              </a:pPr>
              <a:t>‹Nº›</a:t>
            </a:fld>
            <a:endParaRPr lang="en-US" dirty="0"/>
          </a:p>
        </p:txBody>
      </p:sp>
    </p:spTree>
    <p:extLst>
      <p:ext uri="{BB962C8B-B14F-4D97-AF65-F5344CB8AC3E}">
        <p14:creationId xmlns:p14="http://schemas.microsoft.com/office/powerpoint/2010/main" val="1321522758"/>
      </p:ext>
    </p:extLst>
  </p:cSld>
  <p:clrMapOvr>
    <a:masterClrMapping/>
  </p:clrMapOvr>
  <p:transition spd="slow">
    <p:wipe/>
  </p:transition>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ln/>
        </p:spPr>
        <p:txBody>
          <a:bodyPr/>
          <a:lstStyle>
            <a:lvl1pPr>
              <a:defRPr/>
            </a:lvl1pPr>
          </a:lstStyle>
          <a:p>
            <a:pPr>
              <a:defRPr/>
            </a:pPr>
            <a:fld id="{E29F2E2F-9843-473C-90BB-8E77E9F19233}" type="slidenum">
              <a:rPr lang="en-US"/>
              <a:pPr>
                <a:defRPr/>
              </a:pPr>
              <a:t>‹Nº›</a:t>
            </a:fld>
            <a:endParaRPr lang="en-US" dirty="0"/>
          </a:p>
        </p:txBody>
      </p:sp>
    </p:spTree>
    <p:extLst>
      <p:ext uri="{BB962C8B-B14F-4D97-AF65-F5344CB8AC3E}">
        <p14:creationId xmlns:p14="http://schemas.microsoft.com/office/powerpoint/2010/main" val="1452305131"/>
      </p:ext>
    </p:extLst>
  </p:cSld>
  <p:clrMapOvr>
    <a:masterClrMapping/>
  </p:clrMapOvr>
  <p:transition spd="slow">
    <p:wipe/>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s-ES" smtClean="0"/>
              <a:t>Haga clic para modificar el estilo de título del patrón</a:t>
            </a:r>
            <a:endParaRPr lang="es-CO"/>
          </a:p>
        </p:txBody>
      </p:sp>
      <p:sp>
        <p:nvSpPr>
          <p:cNvPr id="3" name="Subtítulo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s-CO"/>
          </a:p>
        </p:txBody>
      </p:sp>
      <p:sp>
        <p:nvSpPr>
          <p:cNvPr id="4" name="Marcador de fecha 3"/>
          <p:cNvSpPr>
            <a:spLocks noGrp="1"/>
          </p:cNvSpPr>
          <p:nvPr>
            <p:ph type="dt" sz="half" idx="10"/>
          </p:nvPr>
        </p:nvSpPr>
        <p:spPr>
          <a:xfrm>
            <a:off x="838200" y="6356350"/>
            <a:ext cx="2743200" cy="365125"/>
          </a:xfrm>
          <a:prstGeom prst="rect">
            <a:avLst/>
          </a:prstGeom>
        </p:spPr>
        <p:txBody>
          <a:bodyPr/>
          <a:lstStyle/>
          <a:p>
            <a:fld id="{EECAB972-1E5E-486A-9AF6-C61CE69E5838}" type="datetimeFigureOut">
              <a:rPr lang="es-CO">
                <a:solidFill>
                  <a:prstClr val="black"/>
                </a:solidFill>
              </a:rPr>
              <a:pPr/>
              <a:t>2018/12/18</a:t>
            </a:fld>
            <a:endParaRPr lang="es-CO">
              <a:solidFill>
                <a:prstClr val="black"/>
              </a:solidFill>
            </a:endParaRPr>
          </a:p>
        </p:txBody>
      </p:sp>
      <p:sp>
        <p:nvSpPr>
          <p:cNvPr id="5" name="Marcador de pie de página 4"/>
          <p:cNvSpPr>
            <a:spLocks noGrp="1"/>
          </p:cNvSpPr>
          <p:nvPr>
            <p:ph type="ftr" sz="quarter" idx="11"/>
          </p:nvPr>
        </p:nvSpPr>
        <p:spPr>
          <a:xfrm>
            <a:off x="4038600" y="6356350"/>
            <a:ext cx="4114800" cy="365125"/>
          </a:xfrm>
          <a:prstGeom prst="rect">
            <a:avLst/>
          </a:prstGeom>
        </p:spPr>
        <p:txBody>
          <a:bodyPr/>
          <a:lstStyle/>
          <a:p>
            <a:endParaRPr lang="es-CO">
              <a:solidFill>
                <a:prstClr val="black"/>
              </a:solidFill>
            </a:endParaRPr>
          </a:p>
        </p:txBody>
      </p:sp>
      <p:sp>
        <p:nvSpPr>
          <p:cNvPr id="6" name="Marcador de número de diapositiva 5"/>
          <p:cNvSpPr>
            <a:spLocks noGrp="1"/>
          </p:cNvSpPr>
          <p:nvPr>
            <p:ph type="sldNum" sz="quarter" idx="12"/>
          </p:nvPr>
        </p:nvSpPr>
        <p:spPr>
          <a:xfrm>
            <a:off x="8610600" y="6356350"/>
            <a:ext cx="2743200" cy="365125"/>
          </a:xfrm>
          <a:prstGeom prst="rect">
            <a:avLst/>
          </a:prstGeom>
        </p:spPr>
        <p:txBody>
          <a:bodyPr/>
          <a:lstStyle/>
          <a:p>
            <a:fld id="{814A5BC2-A03D-4A69-9572-3F844015B73A}" type="slidenum">
              <a:rPr lang="es-CO">
                <a:solidFill>
                  <a:prstClr val="black"/>
                </a:solidFill>
              </a:rPr>
              <a:pPr/>
              <a:t>‹Nº›</a:t>
            </a:fld>
            <a:endParaRPr lang="es-CO">
              <a:solidFill>
                <a:prstClr val="black"/>
              </a:solidFill>
            </a:endParaRPr>
          </a:p>
        </p:txBody>
      </p:sp>
    </p:spTree>
    <p:extLst>
      <p:ext uri="{BB962C8B-B14F-4D97-AF65-F5344CB8AC3E}">
        <p14:creationId xmlns:p14="http://schemas.microsoft.com/office/powerpoint/2010/main" val="3239121299"/>
      </p:ext>
    </p:extLst>
  </p:cSld>
  <p:clrMapOvr>
    <a:masterClrMapping/>
  </p:clrMapOvr>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a:xfrm>
            <a:off x="838200" y="365125"/>
            <a:ext cx="10515600" cy="1325563"/>
          </a:xfrm>
          <a:prstGeom prst="rect">
            <a:avLst/>
          </a:prstGeom>
        </p:spPr>
        <p:txBody>
          <a:bodyPr/>
          <a:lstStyle/>
          <a:p>
            <a:r>
              <a:rPr lang="es-ES" smtClean="0"/>
              <a:t>Haga clic para modificar el estilo de título del patrón</a:t>
            </a:r>
            <a:endParaRPr lang="es-CO"/>
          </a:p>
        </p:txBody>
      </p:sp>
      <p:sp>
        <p:nvSpPr>
          <p:cNvPr id="3" name="Marcador de contenido 2"/>
          <p:cNvSpPr>
            <a:spLocks noGrp="1"/>
          </p:cNvSpPr>
          <p:nvPr>
            <p:ph idx="1"/>
          </p:nvPr>
        </p:nvSpPr>
        <p:spPr>
          <a:xfrm>
            <a:off x="838200" y="1825625"/>
            <a:ext cx="10515600" cy="4351338"/>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10"/>
          </p:nvPr>
        </p:nvSpPr>
        <p:spPr>
          <a:xfrm>
            <a:off x="838200" y="6356350"/>
            <a:ext cx="2743200" cy="365125"/>
          </a:xfrm>
          <a:prstGeom prst="rect">
            <a:avLst/>
          </a:prstGeom>
        </p:spPr>
        <p:txBody>
          <a:bodyPr/>
          <a:lstStyle/>
          <a:p>
            <a:fld id="{EECAB972-1E5E-486A-9AF6-C61CE69E5838}" type="datetimeFigureOut">
              <a:rPr lang="es-CO">
                <a:solidFill>
                  <a:prstClr val="black"/>
                </a:solidFill>
              </a:rPr>
              <a:pPr/>
              <a:t>2018/12/18</a:t>
            </a:fld>
            <a:endParaRPr lang="es-CO">
              <a:solidFill>
                <a:prstClr val="black"/>
              </a:solidFill>
            </a:endParaRPr>
          </a:p>
        </p:txBody>
      </p:sp>
      <p:sp>
        <p:nvSpPr>
          <p:cNvPr id="5" name="Marcador de pie de página 4"/>
          <p:cNvSpPr>
            <a:spLocks noGrp="1"/>
          </p:cNvSpPr>
          <p:nvPr>
            <p:ph type="ftr" sz="quarter" idx="11"/>
          </p:nvPr>
        </p:nvSpPr>
        <p:spPr>
          <a:xfrm>
            <a:off x="4038600" y="6356350"/>
            <a:ext cx="4114800" cy="365125"/>
          </a:xfrm>
          <a:prstGeom prst="rect">
            <a:avLst/>
          </a:prstGeom>
        </p:spPr>
        <p:txBody>
          <a:bodyPr/>
          <a:lstStyle/>
          <a:p>
            <a:endParaRPr lang="es-CO">
              <a:solidFill>
                <a:prstClr val="black"/>
              </a:solidFill>
            </a:endParaRPr>
          </a:p>
        </p:txBody>
      </p:sp>
      <p:sp>
        <p:nvSpPr>
          <p:cNvPr id="6" name="Marcador de número de diapositiva 5"/>
          <p:cNvSpPr>
            <a:spLocks noGrp="1"/>
          </p:cNvSpPr>
          <p:nvPr>
            <p:ph type="sldNum" sz="quarter" idx="12"/>
          </p:nvPr>
        </p:nvSpPr>
        <p:spPr>
          <a:xfrm>
            <a:off x="8610600" y="6356350"/>
            <a:ext cx="2743200" cy="365125"/>
          </a:xfrm>
          <a:prstGeom prst="rect">
            <a:avLst/>
          </a:prstGeom>
        </p:spPr>
        <p:txBody>
          <a:bodyPr/>
          <a:lstStyle/>
          <a:p>
            <a:fld id="{814A5BC2-A03D-4A69-9572-3F844015B73A}" type="slidenum">
              <a:rPr lang="es-CO">
                <a:solidFill>
                  <a:prstClr val="black"/>
                </a:solidFill>
              </a:rPr>
              <a:pPr/>
              <a:t>‹Nº›</a:t>
            </a:fld>
            <a:endParaRPr lang="es-CO">
              <a:solidFill>
                <a:prstClr val="black"/>
              </a:solidFill>
            </a:endParaRPr>
          </a:p>
        </p:txBody>
      </p:sp>
    </p:spTree>
    <p:extLst>
      <p:ext uri="{BB962C8B-B14F-4D97-AF65-F5344CB8AC3E}">
        <p14:creationId xmlns:p14="http://schemas.microsoft.com/office/powerpoint/2010/main" val="41007861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18" Type="http://schemas.openxmlformats.org/officeDocument/2006/relationships/image" Target="../media/image1.jpeg"/><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17" Type="http://schemas.openxmlformats.org/officeDocument/2006/relationships/theme" Target="../theme/theme3.xml"/><Relationship Id="rId2" Type="http://schemas.openxmlformats.org/officeDocument/2006/relationships/slideLayout" Target="../slideLayouts/slideLayout27.xml"/><Relationship Id="rId16" Type="http://schemas.openxmlformats.org/officeDocument/2006/relationships/slideLayout" Target="../slideLayouts/slideLayout41.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slideLayout" Target="../slideLayouts/slideLayout40.xml"/><Relationship Id="rId10" Type="http://schemas.openxmlformats.org/officeDocument/2006/relationships/slideLayout" Target="../slideLayouts/slideLayout35.xml"/><Relationship Id="rId19" Type="http://schemas.openxmlformats.org/officeDocument/2006/relationships/image" Target="../media/image2.png"/><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slideLayout" Target="../slideLayouts/slideLayout3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slideLayout" Target="../slideLayouts/slideLayout54.xml"/><Relationship Id="rId18" Type="http://schemas.openxmlformats.org/officeDocument/2006/relationships/theme" Target="../theme/theme4.xml"/><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10" Type="http://schemas.openxmlformats.org/officeDocument/2006/relationships/slideLayout" Target="../slideLayouts/slideLayout51.xml"/><Relationship Id="rId19" Type="http://schemas.openxmlformats.org/officeDocument/2006/relationships/image" Target="../media/image7.png"/><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slideLayout" Target="../slideLayouts/slideLayout71.xml"/><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slideLayout" Target="../slideLayouts/slideLayout70.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5" Type="http://schemas.openxmlformats.org/officeDocument/2006/relationships/theme" Target="../theme/theme5.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 Id="rId14" Type="http://schemas.openxmlformats.org/officeDocument/2006/relationships/slideLayout" Target="../slideLayouts/slideLayout72.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0.xml"/><Relationship Id="rId13" Type="http://schemas.openxmlformats.org/officeDocument/2006/relationships/slideLayout" Target="../slideLayouts/slideLayout85.xml"/><Relationship Id="rId3" Type="http://schemas.openxmlformats.org/officeDocument/2006/relationships/slideLayout" Target="../slideLayouts/slideLayout75.xml"/><Relationship Id="rId7" Type="http://schemas.openxmlformats.org/officeDocument/2006/relationships/slideLayout" Target="../slideLayouts/slideLayout79.xml"/><Relationship Id="rId12" Type="http://schemas.openxmlformats.org/officeDocument/2006/relationships/slideLayout" Target="../slideLayouts/slideLayout84.xml"/><Relationship Id="rId2" Type="http://schemas.openxmlformats.org/officeDocument/2006/relationships/slideLayout" Target="../slideLayouts/slideLayout74.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5" Type="http://schemas.openxmlformats.org/officeDocument/2006/relationships/slideLayout" Target="../slideLayouts/slideLayout77.xml"/><Relationship Id="rId15" Type="http://schemas.openxmlformats.org/officeDocument/2006/relationships/image" Target="../media/image11.png"/><Relationship Id="rId10" Type="http://schemas.openxmlformats.org/officeDocument/2006/relationships/slideLayout" Target="../slideLayouts/slideLayout82.xml"/><Relationship Id="rId4" Type="http://schemas.openxmlformats.org/officeDocument/2006/relationships/slideLayout" Target="../slideLayouts/slideLayout76.xml"/><Relationship Id="rId9" Type="http://schemas.openxmlformats.org/officeDocument/2006/relationships/slideLayout" Target="../slideLayouts/slideLayout81.xml"/><Relationship Id="rId1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93.xml"/><Relationship Id="rId13" Type="http://schemas.openxmlformats.org/officeDocument/2006/relationships/theme" Target="../theme/theme7.xml"/><Relationship Id="rId3" Type="http://schemas.openxmlformats.org/officeDocument/2006/relationships/slideLayout" Target="../slideLayouts/slideLayout88.xml"/><Relationship Id="rId7" Type="http://schemas.openxmlformats.org/officeDocument/2006/relationships/slideLayout" Target="../slideLayouts/slideLayout92.xml"/><Relationship Id="rId12" Type="http://schemas.openxmlformats.org/officeDocument/2006/relationships/slideLayout" Target="../slideLayouts/slideLayout97.xml"/><Relationship Id="rId2" Type="http://schemas.openxmlformats.org/officeDocument/2006/relationships/slideLayout" Target="../slideLayouts/slideLayout87.xml"/><Relationship Id="rId1" Type="http://schemas.openxmlformats.org/officeDocument/2006/relationships/slideLayout" Target="../slideLayouts/slideLayout86.xml"/><Relationship Id="rId6" Type="http://schemas.openxmlformats.org/officeDocument/2006/relationships/slideLayout" Target="../slideLayouts/slideLayout91.xml"/><Relationship Id="rId11" Type="http://schemas.openxmlformats.org/officeDocument/2006/relationships/slideLayout" Target="../slideLayouts/slideLayout96.xml"/><Relationship Id="rId5" Type="http://schemas.openxmlformats.org/officeDocument/2006/relationships/slideLayout" Target="../slideLayouts/slideLayout90.xml"/><Relationship Id="rId10" Type="http://schemas.openxmlformats.org/officeDocument/2006/relationships/slideLayout" Target="../slideLayouts/slideLayout95.xml"/><Relationship Id="rId4" Type="http://schemas.openxmlformats.org/officeDocument/2006/relationships/slideLayout" Target="../slideLayouts/slideLayout89.xml"/><Relationship Id="rId9" Type="http://schemas.openxmlformats.org/officeDocument/2006/relationships/slideLayout" Target="../slideLayouts/slideLayout94.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05.xml"/><Relationship Id="rId13" Type="http://schemas.openxmlformats.org/officeDocument/2006/relationships/slideLayout" Target="../slideLayouts/slideLayout110.xml"/><Relationship Id="rId18" Type="http://schemas.openxmlformats.org/officeDocument/2006/relationships/image" Target="../media/image15.jpeg"/><Relationship Id="rId3" Type="http://schemas.openxmlformats.org/officeDocument/2006/relationships/slideLayout" Target="../slideLayouts/slideLayout100.xml"/><Relationship Id="rId7" Type="http://schemas.openxmlformats.org/officeDocument/2006/relationships/slideLayout" Target="../slideLayouts/slideLayout104.xml"/><Relationship Id="rId12" Type="http://schemas.openxmlformats.org/officeDocument/2006/relationships/slideLayout" Target="../slideLayouts/slideLayout109.xml"/><Relationship Id="rId17" Type="http://schemas.openxmlformats.org/officeDocument/2006/relationships/theme" Target="../theme/theme8.xml"/><Relationship Id="rId2" Type="http://schemas.openxmlformats.org/officeDocument/2006/relationships/slideLayout" Target="../slideLayouts/slideLayout99.xml"/><Relationship Id="rId16" Type="http://schemas.openxmlformats.org/officeDocument/2006/relationships/slideLayout" Target="../slideLayouts/slideLayout113.xml"/><Relationship Id="rId1" Type="http://schemas.openxmlformats.org/officeDocument/2006/relationships/slideLayout" Target="../slideLayouts/slideLayout98.xml"/><Relationship Id="rId6" Type="http://schemas.openxmlformats.org/officeDocument/2006/relationships/slideLayout" Target="../slideLayouts/slideLayout103.xml"/><Relationship Id="rId11" Type="http://schemas.openxmlformats.org/officeDocument/2006/relationships/slideLayout" Target="../slideLayouts/slideLayout108.xml"/><Relationship Id="rId5" Type="http://schemas.openxmlformats.org/officeDocument/2006/relationships/slideLayout" Target="../slideLayouts/slideLayout102.xml"/><Relationship Id="rId15" Type="http://schemas.openxmlformats.org/officeDocument/2006/relationships/slideLayout" Target="../slideLayouts/slideLayout112.xml"/><Relationship Id="rId10" Type="http://schemas.openxmlformats.org/officeDocument/2006/relationships/slideLayout" Target="../slideLayouts/slideLayout107.xml"/><Relationship Id="rId4" Type="http://schemas.openxmlformats.org/officeDocument/2006/relationships/slideLayout" Target="../slideLayouts/slideLayout101.xml"/><Relationship Id="rId9" Type="http://schemas.openxmlformats.org/officeDocument/2006/relationships/slideLayout" Target="../slideLayouts/slideLayout106.xml"/><Relationship Id="rId14" Type="http://schemas.openxmlformats.org/officeDocument/2006/relationships/slideLayout" Target="../slideLayouts/slideLayout111.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116.xml"/><Relationship Id="rId2" Type="http://schemas.openxmlformats.org/officeDocument/2006/relationships/slideLayout" Target="../slideLayouts/slideLayout115.xml"/><Relationship Id="rId1" Type="http://schemas.openxmlformats.org/officeDocument/2006/relationships/slideLayout" Target="../slideLayouts/slideLayout114.xml"/><Relationship Id="rId5" Type="http://schemas.openxmlformats.org/officeDocument/2006/relationships/theme" Target="../theme/theme9.xml"/><Relationship Id="rId4" Type="http://schemas.openxmlformats.org/officeDocument/2006/relationships/slideLayout" Target="../slideLayouts/slideLayout1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1 Marcador de título"/>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 smtClean="0"/>
              <a:t>Haga clic para modificar el estilo de título del patrón</a:t>
            </a:r>
            <a:endParaRPr lang="es-CO" smtClean="0"/>
          </a:p>
        </p:txBody>
      </p:sp>
      <p:sp>
        <p:nvSpPr>
          <p:cNvPr id="1027" name="2 Marcador de texto"/>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smtClean="0"/>
          </a:p>
        </p:txBody>
      </p:sp>
      <p:sp>
        <p:nvSpPr>
          <p:cNvPr id="4" name="3 Marcador de fecha"/>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E521CA59-403A-496A-A9C4-51B2752E2DC3}" type="datetimeFigureOut">
              <a:rPr lang="es-CO"/>
              <a:pPr>
                <a:defRPr/>
              </a:pPr>
              <a:t>2018/12/18</a:t>
            </a:fld>
            <a:endParaRPr lang="es-CO"/>
          </a:p>
        </p:txBody>
      </p:sp>
      <p:sp>
        <p:nvSpPr>
          <p:cNvPr id="5" name="4 Marcador de pie de página"/>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s-CO"/>
          </a:p>
        </p:txBody>
      </p:sp>
      <p:sp>
        <p:nvSpPr>
          <p:cNvPr id="6" name="5 Marcador de número de diapositiva"/>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8AB8316D-EF81-4B5B-B590-C0BE686353E2}" type="slidenum">
              <a:rPr lang="es-CO"/>
              <a:pPr>
                <a:defRPr/>
              </a:pPr>
              <a:t>‹Nº›</a:t>
            </a:fld>
            <a:endParaRPr lang="es-CO"/>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99"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s-CO"/>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BA1FA5-B4C6-413B-986E-BA7EA6FDA055}" type="datetimeFigureOut">
              <a:rPr lang="es-CO" smtClean="0"/>
              <a:t>2018/12/18</a:t>
            </a:fld>
            <a:endParaRPr lang="es-CO"/>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C2ED6AF-69A1-486D-8F4E-70C727921222}" type="slidenum">
              <a:rPr lang="es-CO" smtClean="0"/>
              <a:t>‹Nº›</a:t>
            </a:fld>
            <a:endParaRPr lang="es-CO"/>
          </a:p>
        </p:txBody>
      </p:sp>
    </p:spTree>
    <p:extLst>
      <p:ext uri="{BB962C8B-B14F-4D97-AF65-F5344CB8AC3E}">
        <p14:creationId xmlns:p14="http://schemas.microsoft.com/office/powerpoint/2010/main" val="1644466491"/>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8">
            <a:lum/>
          </a:blip>
          <a:srcRect/>
          <a:stretch>
            <a:fillRect/>
          </a:stretch>
        </a:blipFill>
        <a:effectLst/>
      </p:bgPr>
    </p:bg>
    <p:spTree>
      <p:nvGrpSpPr>
        <p:cNvPr id="1" name=""/>
        <p:cNvGrpSpPr/>
        <p:nvPr/>
      </p:nvGrpSpPr>
      <p:grpSpPr>
        <a:xfrm>
          <a:off x="0" y="0"/>
          <a:ext cx="0" cy="0"/>
          <a:chOff x="0" y="0"/>
          <a:chExt cx="0" cy="0"/>
        </a:xfrm>
      </p:grpSpPr>
      <p:sp>
        <p:nvSpPr>
          <p:cNvPr id="1027" name="Title Placeholder 1"/>
          <p:cNvSpPr>
            <a:spLocks noGrp="1"/>
          </p:cNvSpPr>
          <p:nvPr>
            <p:ph type="title"/>
          </p:nvPr>
        </p:nvSpPr>
        <p:spPr bwMode="auto">
          <a:xfrm>
            <a:off x="508000" y="214290"/>
            <a:ext cx="11176000" cy="64294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noProof="0" dirty="0" smtClean="0">
                <a:latin typeface="Arial Bold" charset="-52"/>
                <a:ea typeface="ＭＳ Ｐゴシック" pitchFamily="34" charset="-128"/>
              </a:rPr>
              <a:t>Aquí va el título </a:t>
            </a:r>
            <a:r>
              <a:rPr lang="es-ES" noProof="0" dirty="0" smtClean="0">
                <a:latin typeface="Arial" pitchFamily="34" charset="0"/>
                <a:ea typeface="ＭＳ Ｐゴシック" pitchFamily="34" charset="-128"/>
              </a:rPr>
              <a:t>(</a:t>
            </a:r>
            <a:r>
              <a:rPr lang="es-ES" noProof="0" dirty="0" err="1" smtClean="0">
                <a:latin typeface="Arial" pitchFamily="34" charset="0"/>
                <a:ea typeface="ＭＳ Ｐゴシック" pitchFamily="34" charset="-128"/>
              </a:rPr>
              <a:t>Arial</a:t>
            </a:r>
            <a:r>
              <a:rPr lang="es-ES" noProof="0" dirty="0" smtClean="0">
                <a:latin typeface="Arial" pitchFamily="34" charset="0"/>
                <a:ea typeface="ＭＳ Ｐゴシック" pitchFamily="34" charset="-128"/>
              </a:rPr>
              <a:t> 32 </a:t>
            </a:r>
            <a:r>
              <a:rPr lang="es-ES" noProof="0" dirty="0" err="1" smtClean="0">
                <a:latin typeface="Arial" pitchFamily="34" charset="0"/>
                <a:ea typeface="ＭＳ Ｐゴシック" pitchFamily="34" charset="-128"/>
              </a:rPr>
              <a:t>pts</a:t>
            </a:r>
            <a:r>
              <a:rPr lang="es-ES" noProof="0" dirty="0" smtClean="0">
                <a:latin typeface="Arial" pitchFamily="34" charset="0"/>
                <a:ea typeface="ＭＳ Ｐゴシック" pitchFamily="34" charset="-128"/>
              </a:rPr>
              <a:t>)</a:t>
            </a:r>
            <a:endParaRPr lang="es-ES" noProof="0" dirty="0" smtClean="0"/>
          </a:p>
        </p:txBody>
      </p:sp>
      <p:sp>
        <p:nvSpPr>
          <p:cNvPr id="1028" name="Text Placeholder 2"/>
          <p:cNvSpPr>
            <a:spLocks noGrp="1"/>
          </p:cNvSpPr>
          <p:nvPr>
            <p:ph type="body" idx="1"/>
          </p:nvPr>
        </p:nvSpPr>
        <p:spPr bwMode="auto">
          <a:xfrm>
            <a:off x="508000" y="1214422"/>
            <a:ext cx="11176000" cy="500066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 </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7" name="6 CuadroTexto"/>
          <p:cNvSpPr txBox="1"/>
          <p:nvPr userDrawn="1"/>
        </p:nvSpPr>
        <p:spPr>
          <a:xfrm>
            <a:off x="508001" y="6596391"/>
            <a:ext cx="6667547" cy="261610"/>
          </a:xfrm>
          <a:prstGeom prst="rect">
            <a:avLst/>
          </a:prstGeom>
          <a:noFill/>
        </p:spPr>
        <p:txBody>
          <a:bodyPr wrap="square" rtlCol="0" anchor="ctr">
            <a:spAutoFit/>
          </a:bodyPr>
          <a:lstStyle/>
          <a:p>
            <a:pPr marL="342891" indent="-342891">
              <a:spcAft>
                <a:spcPts val="1200"/>
              </a:spcAft>
              <a:buClr>
                <a:srgbClr val="71B940"/>
              </a:buClr>
              <a:buFont typeface="Arial" pitchFamily="34" charset="0"/>
              <a:buNone/>
            </a:pPr>
            <a:r>
              <a:rPr lang="es-CO" sz="1100" dirty="0" smtClean="0">
                <a:solidFill>
                  <a:srgbClr val="1B418B"/>
                </a:solidFill>
                <a:latin typeface="Arial"/>
                <a:ea typeface="ＭＳ Ｐゴシック" charset="-128"/>
                <a:cs typeface="Arial"/>
              </a:rPr>
              <a:t>El uso de esta información está sujeto a su clasificación</a:t>
            </a:r>
            <a:endParaRPr lang="es-CO" sz="1100" dirty="0">
              <a:solidFill>
                <a:srgbClr val="1B418B"/>
              </a:solidFill>
              <a:latin typeface="Arial"/>
              <a:ea typeface="ＭＳ Ｐゴシック" charset="-128"/>
              <a:cs typeface="Arial"/>
            </a:endParaRPr>
          </a:p>
        </p:txBody>
      </p:sp>
      <p:pic>
        <p:nvPicPr>
          <p:cNvPr id="1026" name="Picture 2"/>
          <p:cNvPicPr>
            <a:picLocks noChangeAspect="1" noChangeArrowheads="1"/>
          </p:cNvPicPr>
          <p:nvPr userDrawn="1"/>
        </p:nvPicPr>
        <p:blipFill>
          <a:blip r:embed="rId19"/>
          <a:srcRect t="5830"/>
          <a:stretch>
            <a:fillRect/>
          </a:stretch>
        </p:blipFill>
        <p:spPr bwMode="auto">
          <a:xfrm>
            <a:off x="10416481" y="6381328"/>
            <a:ext cx="1536171" cy="341562"/>
          </a:xfrm>
          <a:prstGeom prst="rect">
            <a:avLst/>
          </a:prstGeom>
          <a:noFill/>
          <a:ln w="9525">
            <a:noFill/>
            <a:miter lim="800000"/>
            <a:headEnd/>
            <a:tailEnd/>
          </a:ln>
        </p:spPr>
      </p:pic>
    </p:spTree>
    <p:extLst>
      <p:ext uri="{BB962C8B-B14F-4D97-AF65-F5344CB8AC3E}">
        <p14:creationId xmlns:p14="http://schemas.microsoft.com/office/powerpoint/2010/main" val="4228202382"/>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 id="2147483713" r:id="rId13"/>
    <p:sldLayoutId id="2147483714" r:id="rId14"/>
    <p:sldLayoutId id="2147483715" r:id="rId15"/>
    <p:sldLayoutId id="2147483716" r:id="rId16"/>
  </p:sldLayoutIdLst>
  <p:txStyles>
    <p:titleStyle>
      <a:lvl1pPr algn="l" defTabSz="457189" rtl="0" eaLnBrk="1" fontAlgn="base" hangingPunct="1">
        <a:spcBef>
          <a:spcPct val="0"/>
        </a:spcBef>
        <a:spcAft>
          <a:spcPct val="0"/>
        </a:spcAft>
        <a:defRPr sz="3200" kern="1200">
          <a:solidFill>
            <a:schemeClr val="bg1"/>
          </a:solidFill>
          <a:latin typeface="Arial Bold"/>
          <a:ea typeface="ＭＳ Ｐゴシック" charset="-128"/>
          <a:cs typeface="Arial Bold"/>
        </a:defRPr>
      </a:lvl1pPr>
      <a:lvl2pPr algn="l" defTabSz="457189" rtl="0" eaLnBrk="1" fontAlgn="base" hangingPunct="1">
        <a:spcBef>
          <a:spcPct val="0"/>
        </a:spcBef>
        <a:spcAft>
          <a:spcPct val="0"/>
        </a:spcAft>
        <a:defRPr sz="3200">
          <a:solidFill>
            <a:schemeClr val="bg1"/>
          </a:solidFill>
          <a:latin typeface="Arial Bold" charset="-52"/>
          <a:ea typeface="ＭＳ Ｐゴシック" charset="-128"/>
          <a:cs typeface="ＭＳ Ｐゴシック" charset="-128"/>
        </a:defRPr>
      </a:lvl2pPr>
      <a:lvl3pPr algn="l" defTabSz="457189" rtl="0" eaLnBrk="1" fontAlgn="base" hangingPunct="1">
        <a:spcBef>
          <a:spcPct val="0"/>
        </a:spcBef>
        <a:spcAft>
          <a:spcPct val="0"/>
        </a:spcAft>
        <a:defRPr sz="3200">
          <a:solidFill>
            <a:schemeClr val="bg1"/>
          </a:solidFill>
          <a:latin typeface="Arial Bold" charset="-52"/>
          <a:ea typeface="ＭＳ Ｐゴシック" charset="-128"/>
          <a:cs typeface="ＭＳ Ｐゴシック" charset="-128"/>
        </a:defRPr>
      </a:lvl3pPr>
      <a:lvl4pPr algn="l" defTabSz="457189" rtl="0" eaLnBrk="1" fontAlgn="base" hangingPunct="1">
        <a:spcBef>
          <a:spcPct val="0"/>
        </a:spcBef>
        <a:spcAft>
          <a:spcPct val="0"/>
        </a:spcAft>
        <a:defRPr sz="3200">
          <a:solidFill>
            <a:schemeClr val="bg1"/>
          </a:solidFill>
          <a:latin typeface="Arial Bold" charset="-52"/>
          <a:ea typeface="ＭＳ Ｐゴシック" charset="-128"/>
          <a:cs typeface="ＭＳ Ｐゴシック" charset="-128"/>
        </a:defRPr>
      </a:lvl4pPr>
      <a:lvl5pPr algn="l" defTabSz="457189" rtl="0" eaLnBrk="1" fontAlgn="base" hangingPunct="1">
        <a:spcBef>
          <a:spcPct val="0"/>
        </a:spcBef>
        <a:spcAft>
          <a:spcPct val="0"/>
        </a:spcAft>
        <a:defRPr sz="3200">
          <a:solidFill>
            <a:schemeClr val="bg1"/>
          </a:solidFill>
          <a:latin typeface="Arial Bold" charset="-52"/>
          <a:ea typeface="ＭＳ Ｐゴシック" charset="-128"/>
          <a:cs typeface="ＭＳ Ｐゴシック" charset="-128"/>
        </a:defRPr>
      </a:lvl5pPr>
      <a:lvl6pPr marL="457189" algn="ctr" defTabSz="457189" rtl="0" eaLnBrk="1" fontAlgn="base" hangingPunct="1">
        <a:spcBef>
          <a:spcPct val="0"/>
        </a:spcBef>
        <a:spcAft>
          <a:spcPct val="0"/>
        </a:spcAft>
        <a:defRPr sz="4400">
          <a:solidFill>
            <a:schemeClr val="tx1"/>
          </a:solidFill>
          <a:latin typeface="Calibri" charset="0"/>
          <a:ea typeface="ＭＳ Ｐゴシック" charset="-128"/>
          <a:cs typeface="ＭＳ Ｐゴシック" charset="-128"/>
        </a:defRPr>
      </a:lvl6pPr>
      <a:lvl7pPr marL="914377" algn="ctr" defTabSz="457189" rtl="0" eaLnBrk="1" fontAlgn="base" hangingPunct="1">
        <a:spcBef>
          <a:spcPct val="0"/>
        </a:spcBef>
        <a:spcAft>
          <a:spcPct val="0"/>
        </a:spcAft>
        <a:defRPr sz="4400">
          <a:solidFill>
            <a:schemeClr val="tx1"/>
          </a:solidFill>
          <a:latin typeface="Calibri" charset="0"/>
          <a:ea typeface="ＭＳ Ｐゴシック" charset="-128"/>
          <a:cs typeface="ＭＳ Ｐゴシック" charset="-128"/>
        </a:defRPr>
      </a:lvl7pPr>
      <a:lvl8pPr marL="1371566" algn="ctr" defTabSz="457189" rtl="0" eaLnBrk="1" fontAlgn="base" hangingPunct="1">
        <a:spcBef>
          <a:spcPct val="0"/>
        </a:spcBef>
        <a:spcAft>
          <a:spcPct val="0"/>
        </a:spcAft>
        <a:defRPr sz="4400">
          <a:solidFill>
            <a:schemeClr val="tx1"/>
          </a:solidFill>
          <a:latin typeface="Calibri" charset="0"/>
          <a:ea typeface="ＭＳ Ｐゴシック" charset="-128"/>
          <a:cs typeface="ＭＳ Ｐゴシック" charset="-128"/>
        </a:defRPr>
      </a:lvl8pPr>
      <a:lvl9pPr marL="1828754" algn="ctr" defTabSz="457189" rtl="0" eaLnBrk="1" fontAlgn="base" hangingPunct="1">
        <a:spcBef>
          <a:spcPct val="0"/>
        </a:spcBef>
        <a:spcAft>
          <a:spcPct val="0"/>
        </a:spcAft>
        <a:defRPr sz="4400">
          <a:solidFill>
            <a:schemeClr val="tx1"/>
          </a:solidFill>
          <a:latin typeface="Calibri" charset="0"/>
          <a:ea typeface="ＭＳ Ｐゴシック" charset="-128"/>
          <a:cs typeface="ＭＳ Ｐゴシック" charset="-128"/>
        </a:defRPr>
      </a:lvl9pPr>
    </p:titleStyle>
    <p:bodyStyle>
      <a:lvl1pPr marL="342891" indent="-342891" algn="l" defTabSz="457189" rtl="0" eaLnBrk="1" fontAlgn="base" hangingPunct="1">
        <a:spcBef>
          <a:spcPct val="0"/>
        </a:spcBef>
        <a:spcAft>
          <a:spcPts val="1200"/>
        </a:spcAft>
        <a:buClr>
          <a:srgbClr val="21ACBC"/>
        </a:buClr>
        <a:buFont typeface="Arial" pitchFamily="34" charset="0"/>
        <a:buChar char="•"/>
        <a:defRPr sz="1800" kern="1200">
          <a:solidFill>
            <a:srgbClr val="1B418B"/>
          </a:solidFill>
          <a:latin typeface="Arial"/>
          <a:ea typeface="ＭＳ Ｐゴシック" charset="-128"/>
          <a:cs typeface="Arial"/>
        </a:defRPr>
      </a:lvl1pPr>
      <a:lvl2pPr marL="742932" indent="-285744" algn="l" defTabSz="457189" rtl="0" eaLnBrk="1" fontAlgn="base" hangingPunct="1">
        <a:spcBef>
          <a:spcPct val="0"/>
        </a:spcBef>
        <a:spcAft>
          <a:spcPts val="1200"/>
        </a:spcAft>
        <a:buClr>
          <a:srgbClr val="21ACBC"/>
        </a:buClr>
        <a:buFont typeface="Arial" pitchFamily="34" charset="0"/>
        <a:buChar char="–"/>
        <a:defRPr sz="1600" kern="1200">
          <a:solidFill>
            <a:srgbClr val="1B418B"/>
          </a:solidFill>
          <a:latin typeface="Arial"/>
          <a:ea typeface="ＭＳ Ｐゴシック" charset="-128"/>
          <a:cs typeface="Arial"/>
        </a:defRPr>
      </a:lvl2pPr>
      <a:lvl3pPr marL="1142971" indent="-228594" algn="l" defTabSz="457189" rtl="0" eaLnBrk="1" fontAlgn="base" hangingPunct="1">
        <a:spcBef>
          <a:spcPct val="0"/>
        </a:spcBef>
        <a:spcAft>
          <a:spcPts val="1200"/>
        </a:spcAft>
        <a:buClr>
          <a:srgbClr val="21ACBC"/>
        </a:buClr>
        <a:buFont typeface="Arial" pitchFamily="34" charset="0"/>
        <a:buChar char="•"/>
        <a:defRPr sz="1400" kern="1200">
          <a:solidFill>
            <a:srgbClr val="1B418B"/>
          </a:solidFill>
          <a:latin typeface="Arial"/>
          <a:ea typeface="ＭＳ Ｐゴシック" charset="-128"/>
          <a:cs typeface="Arial"/>
        </a:defRPr>
      </a:lvl3pPr>
      <a:lvl4pPr marL="1600160" indent="-228594" algn="l" defTabSz="457189" rtl="0" eaLnBrk="1" fontAlgn="base" hangingPunct="1">
        <a:spcBef>
          <a:spcPct val="0"/>
        </a:spcBef>
        <a:spcAft>
          <a:spcPts val="1200"/>
        </a:spcAft>
        <a:buClr>
          <a:srgbClr val="21ACBC"/>
        </a:buClr>
        <a:buFont typeface="Arial" pitchFamily="34" charset="0"/>
        <a:buChar char="–"/>
        <a:defRPr sz="1200" kern="1200">
          <a:solidFill>
            <a:srgbClr val="1B418B"/>
          </a:solidFill>
          <a:latin typeface="Arial"/>
          <a:ea typeface="ＭＳ Ｐゴシック" charset="-128"/>
          <a:cs typeface="Arial"/>
        </a:defRPr>
      </a:lvl4pPr>
      <a:lvl5pPr marL="2057349" indent="-228594" algn="l" defTabSz="457189" rtl="0" eaLnBrk="1" fontAlgn="base" hangingPunct="1">
        <a:spcBef>
          <a:spcPct val="0"/>
        </a:spcBef>
        <a:spcAft>
          <a:spcPts val="1200"/>
        </a:spcAft>
        <a:buClr>
          <a:srgbClr val="21ACBC"/>
        </a:buClr>
        <a:buFont typeface="Arial" pitchFamily="34" charset="0"/>
        <a:buChar char="»"/>
        <a:defRPr sz="1100" kern="1200">
          <a:solidFill>
            <a:srgbClr val="1B418B"/>
          </a:solidFill>
          <a:latin typeface="Arial"/>
          <a:ea typeface="ＭＳ Ｐゴシック" charset="-128"/>
          <a:cs typeface="Arial"/>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4"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s-CO"/>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6899FB-8DC6-4AFD-8528-5869AFEB9576}" type="datetimeFigureOut">
              <a:rPr lang="es-CO" smtClean="0">
                <a:solidFill>
                  <a:prstClr val="black">
                    <a:tint val="75000"/>
                  </a:prstClr>
                </a:solidFill>
              </a:rPr>
              <a:pPr/>
              <a:t>2018/12/18</a:t>
            </a:fld>
            <a:endParaRPr lang="es-CO" dirty="0">
              <a:solidFill>
                <a:prstClr val="black">
                  <a:tint val="75000"/>
                </a:prstClr>
              </a:solidFill>
            </a:endParaRPr>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dirty="0">
              <a:solidFill>
                <a:prstClr val="black">
                  <a:tint val="75000"/>
                </a:prstClr>
              </a:solidFill>
            </a:endParaRPr>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D889FC2-7C29-4F86-8319-125B15092E03}" type="slidenum">
              <a:rPr lang="es-CO" smtClean="0">
                <a:solidFill>
                  <a:prstClr val="black">
                    <a:tint val="75000"/>
                  </a:prstClr>
                </a:solidFill>
              </a:rPr>
              <a:pPr/>
              <a:t>‹Nº›</a:t>
            </a:fld>
            <a:endParaRPr lang="es-CO" dirty="0">
              <a:solidFill>
                <a:prstClr val="black">
                  <a:tint val="75000"/>
                </a:prstClr>
              </a:solidFill>
            </a:endParaRPr>
          </a:p>
        </p:txBody>
      </p:sp>
      <p:sp>
        <p:nvSpPr>
          <p:cNvPr id="7" name="Rectángulo 6"/>
          <p:cNvSpPr/>
          <p:nvPr userDrawn="1"/>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prstClr val="white"/>
              </a:solidFill>
            </a:endParaRPr>
          </a:p>
        </p:txBody>
      </p:sp>
      <p:pic>
        <p:nvPicPr>
          <p:cNvPr id="9" name="Imagen 8" descr="44.png"/>
          <p:cNvPicPr>
            <a:picLocks noChangeAspect="1"/>
          </p:cNvPicPr>
          <p:nvPr userDrawn="1"/>
        </p:nvPicPr>
        <p:blipFill rotWithShape="1">
          <a:blip r:embed="rId19" cstate="print">
            <a:clrChange>
              <a:clrFrom>
                <a:srgbClr val="FFFFFF"/>
              </a:clrFrom>
              <a:clrTo>
                <a:srgbClr val="FFFFFF">
                  <a:alpha val="0"/>
                </a:srgbClr>
              </a:clrTo>
            </a:clrChange>
            <a:extLst>
              <a:ext uri="{28A0092B-C50C-407E-A947-70E740481C1C}">
                <a14:useLocalDpi xmlns:a14="http://schemas.microsoft.com/office/drawing/2010/main" val="0"/>
              </a:ext>
            </a:extLst>
          </a:blip>
          <a:srcRect l="80426" t="1999" r="2015" b="86213"/>
          <a:stretch/>
        </p:blipFill>
        <p:spPr>
          <a:xfrm>
            <a:off x="10731568" y="6219825"/>
            <a:ext cx="965932" cy="364624"/>
          </a:xfrm>
          <a:prstGeom prst="rect">
            <a:avLst/>
          </a:prstGeom>
        </p:spPr>
      </p:pic>
    </p:spTree>
    <p:extLst>
      <p:ext uri="{BB962C8B-B14F-4D97-AF65-F5344CB8AC3E}">
        <p14:creationId xmlns:p14="http://schemas.microsoft.com/office/powerpoint/2010/main" val="3107119819"/>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 id="2147483731" r:id="rId14"/>
    <p:sldLayoutId id="2147483732" r:id="rId15"/>
    <p:sldLayoutId id="2147483733" r:id="rId16"/>
    <p:sldLayoutId id="2147483734" r:id="rId17"/>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D34827-F2CF-4687-8A71-18126872348C}" type="datetimeFigureOut">
              <a:rPr lang="es-CO" smtClean="0"/>
              <a:t>2018/12/18</a:t>
            </a:fld>
            <a:endParaRPr lang="es-CO"/>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8DEECE-E24B-4624-AA54-A09CAC9764E6}" type="slidenum">
              <a:rPr lang="es-CO" smtClean="0"/>
              <a:t>‹Nº›</a:t>
            </a:fld>
            <a:endParaRPr lang="es-CO"/>
          </a:p>
        </p:txBody>
      </p:sp>
    </p:spTree>
    <p:extLst>
      <p:ext uri="{BB962C8B-B14F-4D97-AF65-F5344CB8AC3E}">
        <p14:creationId xmlns:p14="http://schemas.microsoft.com/office/powerpoint/2010/main" val="566007387"/>
      </p:ext>
    </p:extLst>
  </p:cSld>
  <p:clrMap bg1="lt1" tx1="dk1" bg2="lt2" tx2="dk2" accent1="accent1" accent2="accent2" accent3="accent3" accent4="accent4" accent5="accent5" accent6="accent6" hlink="hlink" folHlink="folHlink"/>
  <p:sldLayoutIdLst>
    <p:sldLayoutId id="2147483736" r:id="rId1"/>
    <p:sldLayoutId id="2147483737" r:id="rId2"/>
    <p:sldLayoutId id="2147483738" r:id="rId3"/>
    <p:sldLayoutId id="2147483739" r:id="rId4"/>
    <p:sldLayoutId id="2147483740" r:id="rId5"/>
    <p:sldLayoutId id="2147483741" r:id="rId6"/>
    <p:sldLayoutId id="2147483742" r:id="rId7"/>
    <p:sldLayoutId id="2147483743" r:id="rId8"/>
    <p:sldLayoutId id="2147483744" r:id="rId9"/>
    <p:sldLayoutId id="2147483745" r:id="rId10"/>
    <p:sldLayoutId id="2147483746" r:id="rId11"/>
    <p:sldLayoutId id="2147483747" r:id="rId12"/>
    <p:sldLayoutId id="2147483748" r:id="rId13"/>
    <p:sldLayoutId id="2147483749"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a:xfrm>
            <a:off x="0" y="0"/>
            <a:ext cx="12192000" cy="1435100"/>
          </a:xfrm>
          <a:prstGeom prst="rect">
            <a:avLst/>
          </a:prstGeom>
          <a:solidFill>
            <a:srgbClr val="268ED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lang="es-ES" sz="2400">
              <a:solidFill>
                <a:srgbClr val="FFFFFF"/>
              </a:solidFill>
              <a:latin typeface="Arial" pitchFamily="34" charset="0"/>
            </a:endParaRPr>
          </a:p>
        </p:txBody>
      </p:sp>
      <p:sp>
        <p:nvSpPr>
          <p:cNvPr id="6" name="TextBox 5"/>
          <p:cNvSpPr txBox="1"/>
          <p:nvPr/>
        </p:nvSpPr>
        <p:spPr>
          <a:xfrm>
            <a:off x="9990667" y="6492875"/>
            <a:ext cx="1693333" cy="381000"/>
          </a:xfrm>
          <a:prstGeom prst="rect">
            <a:avLst/>
          </a:prstGeom>
          <a:noFill/>
        </p:spPr>
        <p:txBody>
          <a:bodyPr anchor="ctr"/>
          <a:lstStyle/>
          <a:p>
            <a:pPr algn="r"/>
            <a:r>
              <a:rPr lang="en-US" sz="1000" b="1">
                <a:solidFill>
                  <a:srgbClr val="202F78"/>
                </a:solidFill>
              </a:rPr>
              <a:t>EPS SURA</a:t>
            </a:r>
          </a:p>
        </p:txBody>
      </p:sp>
      <p:sp>
        <p:nvSpPr>
          <p:cNvPr id="7" name="Rectangle 6"/>
          <p:cNvSpPr/>
          <p:nvPr/>
        </p:nvSpPr>
        <p:spPr>
          <a:xfrm>
            <a:off x="0" y="0"/>
            <a:ext cx="12192000" cy="1447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lang="es-ES" sz="2400">
              <a:solidFill>
                <a:srgbClr val="FFFFFF"/>
              </a:solidFill>
              <a:latin typeface="Arial" pitchFamily="34" charset="0"/>
            </a:endParaRPr>
          </a:p>
        </p:txBody>
      </p:sp>
      <p:sp>
        <p:nvSpPr>
          <p:cNvPr id="8" name="Rectangle 7"/>
          <p:cNvSpPr/>
          <p:nvPr/>
        </p:nvSpPr>
        <p:spPr>
          <a:xfrm>
            <a:off x="0" y="0"/>
            <a:ext cx="12192000" cy="1104900"/>
          </a:xfrm>
          <a:prstGeom prst="rect">
            <a:avLst/>
          </a:prstGeom>
          <a:solidFill>
            <a:srgbClr val="268ED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lang="es-ES" sz="2400">
              <a:solidFill>
                <a:srgbClr val="FFFFFF"/>
              </a:solidFill>
              <a:latin typeface="Arial" pitchFamily="34" charset="0"/>
            </a:endParaRPr>
          </a:p>
        </p:txBody>
      </p:sp>
      <p:sp>
        <p:nvSpPr>
          <p:cNvPr id="70662" name="Title Placeholder 1"/>
          <p:cNvSpPr>
            <a:spLocks noGrp="1"/>
          </p:cNvSpPr>
          <p:nvPr>
            <p:ph type="title"/>
          </p:nvPr>
        </p:nvSpPr>
        <p:spPr bwMode="auto">
          <a:xfrm>
            <a:off x="508000" y="228600"/>
            <a:ext cx="11176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title style</a:t>
            </a:r>
          </a:p>
        </p:txBody>
      </p:sp>
      <p:sp>
        <p:nvSpPr>
          <p:cNvPr id="70663" name="Text Placeholder 2"/>
          <p:cNvSpPr>
            <a:spLocks noGrp="1"/>
          </p:cNvSpPr>
          <p:nvPr>
            <p:ph type="body" idx="1"/>
          </p:nvPr>
        </p:nvSpPr>
        <p:spPr bwMode="auto">
          <a:xfrm>
            <a:off x="508000" y="1600200"/>
            <a:ext cx="11176000" cy="4724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 </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9" name="Footer Placeholder 3"/>
          <p:cNvSpPr>
            <a:spLocks noGrp="1"/>
          </p:cNvSpPr>
          <p:nvPr>
            <p:ph type="ftr" sz="quarter" idx="3"/>
          </p:nvPr>
        </p:nvSpPr>
        <p:spPr>
          <a:xfrm>
            <a:off x="508000" y="6492876"/>
            <a:ext cx="9482667" cy="365125"/>
          </a:xfrm>
          <a:prstGeom prst="rect">
            <a:avLst/>
          </a:prstGeom>
        </p:spPr>
        <p:txBody>
          <a:bodyPr vert="horz" wrap="square" lIns="91440" tIns="45720" rIns="91440" bIns="45720" numCol="1" anchor="ctr" anchorCtr="0" compatLnSpc="1">
            <a:prstTxWarp prst="textNoShape">
              <a:avLst/>
            </a:prstTxWarp>
          </a:bodyPr>
          <a:lstStyle>
            <a:lvl1pPr defTabSz="914400">
              <a:defRPr sz="1000">
                <a:solidFill>
                  <a:srgbClr val="202F78"/>
                </a:solidFill>
                <a:cs typeface="Arial" pitchFamily="34" charset="0"/>
              </a:defRPr>
            </a:lvl1pPr>
          </a:lstStyle>
          <a:p>
            <a:r>
              <a:rPr lang="en-US"/>
              <a:t>Título de la presentación - 00 de mes de 0000</a:t>
            </a:r>
          </a:p>
        </p:txBody>
      </p:sp>
    </p:spTree>
    <p:extLst>
      <p:ext uri="{BB962C8B-B14F-4D97-AF65-F5344CB8AC3E}">
        <p14:creationId xmlns:p14="http://schemas.microsoft.com/office/powerpoint/2010/main" val="2425755283"/>
      </p:ext>
    </p:extLst>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 id="2147483759" r:id="rId9"/>
    <p:sldLayoutId id="2147483760" r:id="rId10"/>
    <p:sldLayoutId id="2147483761" r:id="rId11"/>
    <p:sldLayoutId id="2147483762" r:id="rId12"/>
    <p:sldLayoutId id="2147483763" r:id="rId13"/>
  </p:sldLayoutIdLst>
  <p:hf sldNum="0" hdr="0" dt="0"/>
  <p:txStyles>
    <p:titleStyle>
      <a:lvl1pPr algn="l" defTabSz="457200" rtl="0" fontAlgn="base">
        <a:spcBef>
          <a:spcPct val="0"/>
        </a:spcBef>
        <a:spcAft>
          <a:spcPct val="0"/>
        </a:spcAft>
        <a:defRPr sz="3200">
          <a:solidFill>
            <a:schemeClr val="bg1"/>
          </a:solidFill>
          <a:latin typeface="+mj-lt"/>
          <a:ea typeface="+mj-ea"/>
          <a:cs typeface="+mj-cs"/>
        </a:defRPr>
      </a:lvl1pPr>
      <a:lvl2pPr algn="l" defTabSz="457200" rtl="0" fontAlgn="base">
        <a:spcBef>
          <a:spcPct val="0"/>
        </a:spcBef>
        <a:spcAft>
          <a:spcPct val="0"/>
        </a:spcAft>
        <a:defRPr sz="3200">
          <a:solidFill>
            <a:schemeClr val="bg1"/>
          </a:solidFill>
          <a:latin typeface="Arial Bold"/>
        </a:defRPr>
      </a:lvl2pPr>
      <a:lvl3pPr algn="l" defTabSz="457200" rtl="0" fontAlgn="base">
        <a:spcBef>
          <a:spcPct val="0"/>
        </a:spcBef>
        <a:spcAft>
          <a:spcPct val="0"/>
        </a:spcAft>
        <a:defRPr sz="3200">
          <a:solidFill>
            <a:schemeClr val="bg1"/>
          </a:solidFill>
          <a:latin typeface="Arial Bold"/>
        </a:defRPr>
      </a:lvl3pPr>
      <a:lvl4pPr algn="l" defTabSz="457200" rtl="0" fontAlgn="base">
        <a:spcBef>
          <a:spcPct val="0"/>
        </a:spcBef>
        <a:spcAft>
          <a:spcPct val="0"/>
        </a:spcAft>
        <a:defRPr sz="3200">
          <a:solidFill>
            <a:schemeClr val="bg1"/>
          </a:solidFill>
          <a:latin typeface="Arial Bold"/>
        </a:defRPr>
      </a:lvl4pPr>
      <a:lvl5pPr algn="l" defTabSz="457200" rtl="0" fontAlgn="base">
        <a:spcBef>
          <a:spcPct val="0"/>
        </a:spcBef>
        <a:spcAft>
          <a:spcPct val="0"/>
        </a:spcAft>
        <a:defRPr sz="3200">
          <a:solidFill>
            <a:schemeClr val="bg1"/>
          </a:solidFill>
          <a:latin typeface="Arial Bold"/>
        </a:defRPr>
      </a:lvl5pPr>
      <a:lvl6pPr marL="457200" algn="l" defTabSz="457200" rtl="0" fontAlgn="base">
        <a:spcBef>
          <a:spcPct val="0"/>
        </a:spcBef>
        <a:spcAft>
          <a:spcPct val="0"/>
        </a:spcAft>
        <a:defRPr sz="3200">
          <a:solidFill>
            <a:schemeClr val="bg1"/>
          </a:solidFill>
          <a:latin typeface="Arial Bold"/>
        </a:defRPr>
      </a:lvl6pPr>
      <a:lvl7pPr marL="914400" algn="l" defTabSz="457200" rtl="0" fontAlgn="base">
        <a:spcBef>
          <a:spcPct val="0"/>
        </a:spcBef>
        <a:spcAft>
          <a:spcPct val="0"/>
        </a:spcAft>
        <a:defRPr sz="3200">
          <a:solidFill>
            <a:schemeClr val="bg1"/>
          </a:solidFill>
          <a:latin typeface="Arial Bold"/>
        </a:defRPr>
      </a:lvl7pPr>
      <a:lvl8pPr marL="1371600" algn="l" defTabSz="457200" rtl="0" fontAlgn="base">
        <a:spcBef>
          <a:spcPct val="0"/>
        </a:spcBef>
        <a:spcAft>
          <a:spcPct val="0"/>
        </a:spcAft>
        <a:defRPr sz="3200">
          <a:solidFill>
            <a:schemeClr val="bg1"/>
          </a:solidFill>
          <a:latin typeface="Arial Bold"/>
        </a:defRPr>
      </a:lvl8pPr>
      <a:lvl9pPr marL="1828800" algn="l" defTabSz="457200" rtl="0" fontAlgn="base">
        <a:spcBef>
          <a:spcPct val="0"/>
        </a:spcBef>
        <a:spcAft>
          <a:spcPct val="0"/>
        </a:spcAft>
        <a:defRPr sz="3200">
          <a:solidFill>
            <a:schemeClr val="bg1"/>
          </a:solidFill>
          <a:latin typeface="Arial Bold"/>
        </a:defRPr>
      </a:lvl9pPr>
    </p:titleStyle>
    <p:bodyStyle>
      <a:lvl1pPr marL="342900" indent="-342900" algn="l" defTabSz="457200" rtl="0" fontAlgn="base">
        <a:spcBef>
          <a:spcPct val="0"/>
        </a:spcBef>
        <a:spcAft>
          <a:spcPts val="1200"/>
        </a:spcAft>
        <a:buClr>
          <a:srgbClr val="268ED2"/>
        </a:buClr>
        <a:buFont typeface="Arial" pitchFamily="34" charset="0"/>
        <a:buChar char="•"/>
        <a:defRPr>
          <a:solidFill>
            <a:srgbClr val="1B418B"/>
          </a:solidFill>
          <a:latin typeface="+mn-lt"/>
          <a:ea typeface="+mn-ea"/>
          <a:cs typeface="+mn-cs"/>
        </a:defRPr>
      </a:lvl1pPr>
      <a:lvl2pPr marL="742950" indent="-285750" algn="l" defTabSz="457200" rtl="0" fontAlgn="base">
        <a:spcBef>
          <a:spcPct val="0"/>
        </a:spcBef>
        <a:spcAft>
          <a:spcPts val="1200"/>
        </a:spcAft>
        <a:buClr>
          <a:srgbClr val="268ED2"/>
        </a:buClr>
        <a:buFont typeface="Arial" pitchFamily="34" charset="0"/>
        <a:buChar char="–"/>
        <a:defRPr sz="1600">
          <a:solidFill>
            <a:srgbClr val="1B418B"/>
          </a:solidFill>
          <a:latin typeface="+mn-lt"/>
        </a:defRPr>
      </a:lvl2pPr>
      <a:lvl3pPr marL="1143000" indent="-228600" algn="l" defTabSz="457200" rtl="0" fontAlgn="base">
        <a:spcBef>
          <a:spcPct val="0"/>
        </a:spcBef>
        <a:spcAft>
          <a:spcPts val="1200"/>
        </a:spcAft>
        <a:buClr>
          <a:srgbClr val="268ED2"/>
        </a:buClr>
        <a:buFont typeface="Arial" pitchFamily="34" charset="0"/>
        <a:buChar char="•"/>
        <a:defRPr sz="1400">
          <a:solidFill>
            <a:srgbClr val="1B418B"/>
          </a:solidFill>
          <a:latin typeface="+mn-lt"/>
        </a:defRPr>
      </a:lvl3pPr>
      <a:lvl4pPr marL="1600200" indent="-228600" algn="l" defTabSz="457200" rtl="0" fontAlgn="base">
        <a:spcBef>
          <a:spcPct val="0"/>
        </a:spcBef>
        <a:spcAft>
          <a:spcPts val="1200"/>
        </a:spcAft>
        <a:buClr>
          <a:srgbClr val="268ED2"/>
        </a:buClr>
        <a:buFont typeface="Arial" pitchFamily="34" charset="0"/>
        <a:buChar char="–"/>
        <a:defRPr sz="1200">
          <a:solidFill>
            <a:srgbClr val="1B418B"/>
          </a:solidFill>
          <a:latin typeface="+mn-lt"/>
        </a:defRPr>
      </a:lvl4pPr>
      <a:lvl5pPr marL="2057400" indent="-228600" algn="l" defTabSz="457200" rtl="0" fontAlgn="base">
        <a:spcBef>
          <a:spcPct val="0"/>
        </a:spcBef>
        <a:spcAft>
          <a:spcPts val="1200"/>
        </a:spcAft>
        <a:buClr>
          <a:srgbClr val="268ED2"/>
        </a:buClr>
        <a:buFont typeface="Arial" pitchFamily="34" charset="0"/>
        <a:buChar char="»"/>
        <a:defRPr sz="1100">
          <a:solidFill>
            <a:srgbClr val="1B418B"/>
          </a:solidFill>
          <a:latin typeface="+mn-lt"/>
        </a:defRPr>
      </a:lvl5pPr>
      <a:lvl6pPr marL="2514600" indent="-228600" algn="l" defTabSz="457200" rtl="0" fontAlgn="base">
        <a:spcBef>
          <a:spcPct val="0"/>
        </a:spcBef>
        <a:spcAft>
          <a:spcPts val="1200"/>
        </a:spcAft>
        <a:buClr>
          <a:srgbClr val="268ED2"/>
        </a:buClr>
        <a:buFont typeface="Arial" pitchFamily="34" charset="0"/>
        <a:buChar char="»"/>
        <a:defRPr sz="1100">
          <a:solidFill>
            <a:srgbClr val="1B418B"/>
          </a:solidFill>
          <a:latin typeface="+mn-lt"/>
        </a:defRPr>
      </a:lvl6pPr>
      <a:lvl7pPr marL="2971800" indent="-228600" algn="l" defTabSz="457200" rtl="0" fontAlgn="base">
        <a:spcBef>
          <a:spcPct val="0"/>
        </a:spcBef>
        <a:spcAft>
          <a:spcPts val="1200"/>
        </a:spcAft>
        <a:buClr>
          <a:srgbClr val="268ED2"/>
        </a:buClr>
        <a:buFont typeface="Arial" pitchFamily="34" charset="0"/>
        <a:buChar char="»"/>
        <a:defRPr sz="1100">
          <a:solidFill>
            <a:srgbClr val="1B418B"/>
          </a:solidFill>
          <a:latin typeface="+mn-lt"/>
        </a:defRPr>
      </a:lvl7pPr>
      <a:lvl8pPr marL="3429000" indent="-228600" algn="l" defTabSz="457200" rtl="0" fontAlgn="base">
        <a:spcBef>
          <a:spcPct val="0"/>
        </a:spcBef>
        <a:spcAft>
          <a:spcPts val="1200"/>
        </a:spcAft>
        <a:buClr>
          <a:srgbClr val="268ED2"/>
        </a:buClr>
        <a:buFont typeface="Arial" pitchFamily="34" charset="0"/>
        <a:buChar char="»"/>
        <a:defRPr sz="1100">
          <a:solidFill>
            <a:srgbClr val="1B418B"/>
          </a:solidFill>
          <a:latin typeface="+mn-lt"/>
        </a:defRPr>
      </a:lvl8pPr>
      <a:lvl9pPr marL="3886200" indent="-228600" algn="l" defTabSz="457200" rtl="0" fontAlgn="base">
        <a:spcBef>
          <a:spcPct val="0"/>
        </a:spcBef>
        <a:spcAft>
          <a:spcPts val="1200"/>
        </a:spcAft>
        <a:buClr>
          <a:srgbClr val="268ED2"/>
        </a:buClr>
        <a:buFont typeface="Arial" pitchFamily="34" charset="0"/>
        <a:buChar char="»"/>
        <a:defRPr sz="1100">
          <a:solidFill>
            <a:srgbClr val="1B418B"/>
          </a:solidFill>
          <a:latin typeface="+mn-lt"/>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050" name="Title Placeholder 21"/>
          <p:cNvSpPr>
            <a:spLocks noGrp="1"/>
          </p:cNvSpPr>
          <p:nvPr>
            <p:ph type="title"/>
          </p:nvPr>
        </p:nvSpPr>
        <p:spPr bwMode="auto">
          <a:xfrm>
            <a:off x="812800" y="228600"/>
            <a:ext cx="10871200" cy="990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Text Placeholder 12"/>
          <p:cNvSpPr>
            <a:spLocks noGrp="1"/>
          </p:cNvSpPr>
          <p:nvPr>
            <p:ph type="body" idx="1"/>
          </p:nvPr>
        </p:nvSpPr>
        <p:spPr bwMode="auto">
          <a:xfrm>
            <a:off x="817033" y="1600201"/>
            <a:ext cx="108712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8128000" y="6248400"/>
            <a:ext cx="3556000" cy="365125"/>
          </a:xfrm>
          <a:prstGeom prst="rect">
            <a:avLst/>
          </a:prstGeom>
        </p:spPr>
        <p:txBody>
          <a:bodyPr vert="horz" anchor="ctr" anchorCtr="0"/>
          <a:lstStyle>
            <a:lvl1pPr algn="l" eaLnBrk="1" fontAlgn="auto" latinLnBrk="0" hangingPunct="1">
              <a:spcBef>
                <a:spcPts val="0"/>
              </a:spcBef>
              <a:spcAft>
                <a:spcPts val="0"/>
              </a:spcAft>
              <a:defRPr kumimoji="0" sz="1867">
                <a:solidFill>
                  <a:schemeClr val="tx2"/>
                </a:solidFill>
                <a:latin typeface="+mn-lt"/>
              </a:defRPr>
            </a:lvl1pPr>
          </a:lstStyle>
          <a:p>
            <a:pPr algn="r" defTabSz="1219170">
              <a:defRPr/>
            </a:pPr>
            <a:endParaRPr lang="en-US" dirty="0">
              <a:solidFill>
                <a:srgbClr val="464646"/>
              </a:solidFill>
            </a:endParaRPr>
          </a:p>
        </p:txBody>
      </p:sp>
      <p:sp>
        <p:nvSpPr>
          <p:cNvPr id="3" name="Footer Placeholder 2"/>
          <p:cNvSpPr>
            <a:spLocks noGrp="1"/>
          </p:cNvSpPr>
          <p:nvPr>
            <p:ph type="ftr" sz="quarter" idx="3"/>
          </p:nvPr>
        </p:nvSpPr>
        <p:spPr>
          <a:xfrm>
            <a:off x="812820" y="6248400"/>
            <a:ext cx="7228417" cy="365125"/>
          </a:xfrm>
          <a:prstGeom prst="rect">
            <a:avLst/>
          </a:prstGeom>
        </p:spPr>
        <p:txBody>
          <a:bodyPr vert="horz" anchor="ctr"/>
          <a:lstStyle>
            <a:lvl1pPr algn="r" eaLnBrk="1" fontAlgn="auto" latinLnBrk="0" hangingPunct="1">
              <a:spcBef>
                <a:spcPts val="0"/>
              </a:spcBef>
              <a:spcAft>
                <a:spcPts val="0"/>
              </a:spcAft>
              <a:defRPr kumimoji="0" sz="1867">
                <a:solidFill>
                  <a:schemeClr val="tx2"/>
                </a:solidFill>
                <a:latin typeface="+mn-lt"/>
              </a:defRPr>
            </a:lvl1pPr>
          </a:lstStyle>
          <a:p>
            <a:pPr defTabSz="1219170">
              <a:defRPr/>
            </a:pPr>
            <a:r>
              <a:rPr lang="en-US" smtClean="0">
                <a:solidFill>
                  <a:srgbClr val="464646"/>
                </a:solidFill>
              </a:rPr>
              <a:t>INSTITUTE OF MANAGEMENT STUDIES</a:t>
            </a:r>
            <a:endParaRPr lang="en-US" dirty="0" smtClean="0">
              <a:solidFill>
                <a:srgbClr val="464646"/>
              </a:solidFill>
            </a:endParaRPr>
          </a:p>
        </p:txBody>
      </p:sp>
      <p:sp>
        <p:nvSpPr>
          <p:cNvPr id="7" name="Rectangle 6"/>
          <p:cNvSpPr/>
          <p:nvPr/>
        </p:nvSpPr>
        <p:spPr bwMode="white">
          <a:xfrm>
            <a:off x="0" y="1235075"/>
            <a:ext cx="12192000" cy="31908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1219170" fontAlgn="auto">
              <a:spcBef>
                <a:spcPts val="0"/>
              </a:spcBef>
              <a:spcAft>
                <a:spcPts val="0"/>
              </a:spcAft>
              <a:defRPr/>
            </a:pPr>
            <a:endParaRPr lang="en-US" sz="2400" dirty="0">
              <a:solidFill>
                <a:prstClr val="white"/>
              </a:solidFill>
            </a:endParaRPr>
          </a:p>
        </p:txBody>
      </p:sp>
      <p:sp>
        <p:nvSpPr>
          <p:cNvPr id="8" name="Rectangle 7"/>
          <p:cNvSpPr/>
          <p:nvPr/>
        </p:nvSpPr>
        <p:spPr>
          <a:xfrm>
            <a:off x="0" y="1279525"/>
            <a:ext cx="7112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1219170" fontAlgn="auto">
              <a:spcBef>
                <a:spcPts val="0"/>
              </a:spcBef>
              <a:spcAft>
                <a:spcPts val="0"/>
              </a:spcAft>
              <a:defRPr/>
            </a:pPr>
            <a:endParaRPr lang="en-US" sz="2400" dirty="0">
              <a:solidFill>
                <a:prstClr val="white"/>
              </a:solidFill>
            </a:endParaRPr>
          </a:p>
        </p:txBody>
      </p:sp>
      <p:sp>
        <p:nvSpPr>
          <p:cNvPr id="9" name="Rectangle 8"/>
          <p:cNvSpPr/>
          <p:nvPr/>
        </p:nvSpPr>
        <p:spPr>
          <a:xfrm>
            <a:off x="787400" y="1279525"/>
            <a:ext cx="1140460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defTabSz="1219170" fontAlgn="auto">
              <a:spcBef>
                <a:spcPts val="0"/>
              </a:spcBef>
              <a:spcAft>
                <a:spcPts val="0"/>
              </a:spcAft>
              <a:defRPr/>
            </a:pPr>
            <a:endParaRPr lang="en-US" sz="2400" dirty="0">
              <a:solidFill>
                <a:prstClr val="white"/>
              </a:solidFill>
            </a:endParaRPr>
          </a:p>
        </p:txBody>
      </p:sp>
      <p:sp>
        <p:nvSpPr>
          <p:cNvPr id="23" name="Slide Number Placeholder 22"/>
          <p:cNvSpPr>
            <a:spLocks noGrp="1"/>
          </p:cNvSpPr>
          <p:nvPr>
            <p:ph type="sldNum" sz="quarter" idx="4"/>
          </p:nvPr>
        </p:nvSpPr>
        <p:spPr>
          <a:xfrm>
            <a:off x="0" y="1271589"/>
            <a:ext cx="711200" cy="244475"/>
          </a:xfrm>
          <a:prstGeom prst="rect">
            <a:avLst/>
          </a:prstGeom>
        </p:spPr>
        <p:txBody>
          <a:bodyPr vert="horz" anchor="ctr" anchorCtr="0">
            <a:normAutofit/>
          </a:bodyPr>
          <a:lstStyle>
            <a:lvl1pPr algn="ctr" eaLnBrk="1" fontAlgn="auto" latinLnBrk="0" hangingPunct="1">
              <a:spcBef>
                <a:spcPts val="0"/>
              </a:spcBef>
              <a:spcAft>
                <a:spcPts val="0"/>
              </a:spcAft>
              <a:defRPr kumimoji="0" sz="1867" b="1">
                <a:solidFill>
                  <a:srgbClr val="FFFFFF"/>
                </a:solidFill>
                <a:latin typeface="+mn-lt"/>
              </a:defRPr>
            </a:lvl1pPr>
          </a:lstStyle>
          <a:p>
            <a:pPr defTabSz="1219170">
              <a:defRPr/>
            </a:pPr>
            <a:fld id="{B6A33CDC-C283-4D05-BD43-50D242F741D6}" type="slidenum">
              <a:rPr lang="en-US" smtClean="0"/>
              <a:pPr defTabSz="1219170">
                <a:defRPr/>
              </a:pPr>
              <a:t>‹Nº›</a:t>
            </a:fld>
            <a:endParaRPr lang="en-US" dirty="0"/>
          </a:p>
        </p:txBody>
      </p:sp>
    </p:spTree>
    <p:extLst>
      <p:ext uri="{BB962C8B-B14F-4D97-AF65-F5344CB8AC3E}">
        <p14:creationId xmlns:p14="http://schemas.microsoft.com/office/powerpoint/2010/main" val="2177162372"/>
      </p:ext>
    </p:extLst>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 id="2147483776" r:id="rId12"/>
  </p:sldLayoutIdLst>
  <p:transition spd="slow">
    <p:wipe/>
  </p:transition>
  <p:timing>
    <p:tnLst>
      <p:par>
        <p:cTn id="1" dur="indefinite" restart="never" nodeType="tmRoot"/>
      </p:par>
    </p:tnLst>
  </p:timing>
  <p:hf hdr="0" ftr="0" dt="0"/>
  <p:txStyles>
    <p:titleStyle>
      <a:lvl1pPr algn="l" rtl="0" eaLnBrk="0" fontAlgn="base" hangingPunct="0">
        <a:spcBef>
          <a:spcPct val="0"/>
        </a:spcBef>
        <a:spcAft>
          <a:spcPct val="0"/>
        </a:spcAft>
        <a:defRPr sz="5867" kern="1200">
          <a:solidFill>
            <a:schemeClr val="tx2"/>
          </a:solidFill>
          <a:latin typeface="+mj-lt"/>
          <a:ea typeface="+mj-ea"/>
          <a:cs typeface="+mj-cs"/>
        </a:defRPr>
      </a:lvl1pPr>
      <a:lvl2pPr algn="l" rtl="0" eaLnBrk="0" fontAlgn="base" hangingPunct="0">
        <a:spcBef>
          <a:spcPct val="0"/>
        </a:spcBef>
        <a:spcAft>
          <a:spcPct val="0"/>
        </a:spcAft>
        <a:defRPr sz="5867">
          <a:solidFill>
            <a:schemeClr val="tx2"/>
          </a:solidFill>
          <a:latin typeface="Tw Cen MT" pitchFamily="34" charset="0"/>
        </a:defRPr>
      </a:lvl2pPr>
      <a:lvl3pPr algn="l" rtl="0" eaLnBrk="0" fontAlgn="base" hangingPunct="0">
        <a:spcBef>
          <a:spcPct val="0"/>
        </a:spcBef>
        <a:spcAft>
          <a:spcPct val="0"/>
        </a:spcAft>
        <a:defRPr sz="5867">
          <a:solidFill>
            <a:schemeClr val="tx2"/>
          </a:solidFill>
          <a:latin typeface="Tw Cen MT" pitchFamily="34" charset="0"/>
        </a:defRPr>
      </a:lvl3pPr>
      <a:lvl4pPr algn="l" rtl="0" eaLnBrk="0" fontAlgn="base" hangingPunct="0">
        <a:spcBef>
          <a:spcPct val="0"/>
        </a:spcBef>
        <a:spcAft>
          <a:spcPct val="0"/>
        </a:spcAft>
        <a:defRPr sz="5867">
          <a:solidFill>
            <a:schemeClr val="tx2"/>
          </a:solidFill>
          <a:latin typeface="Tw Cen MT" pitchFamily="34" charset="0"/>
        </a:defRPr>
      </a:lvl4pPr>
      <a:lvl5pPr algn="l" rtl="0" eaLnBrk="0" fontAlgn="base" hangingPunct="0">
        <a:spcBef>
          <a:spcPct val="0"/>
        </a:spcBef>
        <a:spcAft>
          <a:spcPct val="0"/>
        </a:spcAft>
        <a:defRPr sz="5867">
          <a:solidFill>
            <a:schemeClr val="tx2"/>
          </a:solidFill>
          <a:latin typeface="Tw Cen MT" pitchFamily="34" charset="0"/>
        </a:defRPr>
      </a:lvl5pPr>
      <a:lvl6pPr marL="609585" algn="l" rtl="0" fontAlgn="base">
        <a:spcBef>
          <a:spcPct val="0"/>
        </a:spcBef>
        <a:spcAft>
          <a:spcPct val="0"/>
        </a:spcAft>
        <a:defRPr sz="5867">
          <a:solidFill>
            <a:schemeClr val="tx2"/>
          </a:solidFill>
          <a:latin typeface="Tw Cen MT" pitchFamily="34" charset="0"/>
        </a:defRPr>
      </a:lvl6pPr>
      <a:lvl7pPr marL="1219170" algn="l" rtl="0" fontAlgn="base">
        <a:spcBef>
          <a:spcPct val="0"/>
        </a:spcBef>
        <a:spcAft>
          <a:spcPct val="0"/>
        </a:spcAft>
        <a:defRPr sz="5867">
          <a:solidFill>
            <a:schemeClr val="tx2"/>
          </a:solidFill>
          <a:latin typeface="Tw Cen MT" pitchFamily="34" charset="0"/>
        </a:defRPr>
      </a:lvl7pPr>
      <a:lvl8pPr marL="1828754" algn="l" rtl="0" fontAlgn="base">
        <a:spcBef>
          <a:spcPct val="0"/>
        </a:spcBef>
        <a:spcAft>
          <a:spcPct val="0"/>
        </a:spcAft>
        <a:defRPr sz="5867">
          <a:solidFill>
            <a:schemeClr val="tx2"/>
          </a:solidFill>
          <a:latin typeface="Tw Cen MT" pitchFamily="34" charset="0"/>
        </a:defRPr>
      </a:lvl8pPr>
      <a:lvl9pPr marL="2438339" algn="l" rtl="0" fontAlgn="base">
        <a:spcBef>
          <a:spcPct val="0"/>
        </a:spcBef>
        <a:spcAft>
          <a:spcPct val="0"/>
        </a:spcAft>
        <a:defRPr sz="5867">
          <a:solidFill>
            <a:schemeClr val="tx2"/>
          </a:solidFill>
          <a:latin typeface="Tw Cen MT" pitchFamily="34" charset="0"/>
        </a:defRPr>
      </a:lvl9pPr>
    </p:titleStyle>
    <p:bodyStyle>
      <a:lvl1pPr marL="425440" indent="-425440" algn="l" rtl="0" eaLnBrk="0" fontAlgn="base" hangingPunct="0">
        <a:spcBef>
          <a:spcPts val="933"/>
        </a:spcBef>
        <a:spcAft>
          <a:spcPct val="0"/>
        </a:spcAft>
        <a:buClr>
          <a:schemeClr val="accent2"/>
        </a:buClr>
        <a:buSzPct val="60000"/>
        <a:buFont typeface="Wingdings" pitchFamily="2" charset="2"/>
        <a:buChar char=""/>
        <a:defRPr sz="3867" kern="1200">
          <a:solidFill>
            <a:schemeClr val="tx1"/>
          </a:solidFill>
          <a:latin typeface="+mn-lt"/>
          <a:ea typeface="+mn-ea"/>
          <a:cs typeface="+mn-cs"/>
        </a:defRPr>
      </a:lvl1pPr>
      <a:lvl2pPr marL="852996" indent="-364058" algn="l" rtl="0" eaLnBrk="0" fontAlgn="base" hangingPunct="0">
        <a:spcBef>
          <a:spcPts val="733"/>
        </a:spcBef>
        <a:spcAft>
          <a:spcPct val="0"/>
        </a:spcAft>
        <a:buClr>
          <a:schemeClr val="accent1"/>
        </a:buClr>
        <a:buSzPct val="70000"/>
        <a:buFont typeface="Wingdings 2" pitchFamily="18" charset="2"/>
        <a:buChar char=""/>
        <a:defRPr sz="3467" kern="1200">
          <a:solidFill>
            <a:schemeClr val="tx1"/>
          </a:solidFill>
          <a:latin typeface="+mn-lt"/>
          <a:ea typeface="+mn-ea"/>
          <a:cs typeface="+mn-cs"/>
        </a:defRPr>
      </a:lvl2pPr>
      <a:lvl3pPr marL="1219170" indent="-304792" algn="l" rtl="0" eaLnBrk="0" fontAlgn="base" hangingPunct="0">
        <a:spcBef>
          <a:spcPts val="667"/>
        </a:spcBef>
        <a:spcAft>
          <a:spcPct val="0"/>
        </a:spcAft>
        <a:buClr>
          <a:schemeClr val="accent2"/>
        </a:buClr>
        <a:buSzPct val="75000"/>
        <a:buFont typeface="Wingdings" pitchFamily="2" charset="2"/>
        <a:buChar char=""/>
        <a:defRPr sz="3067" kern="1200">
          <a:solidFill>
            <a:schemeClr val="tx1"/>
          </a:solidFill>
          <a:latin typeface="+mn-lt"/>
          <a:ea typeface="+mn-ea"/>
          <a:cs typeface="+mn-cs"/>
        </a:defRPr>
      </a:lvl3pPr>
      <a:lvl4pPr marL="1828754" indent="-304792" algn="l" rtl="0" eaLnBrk="0" fontAlgn="base" hangingPunct="0">
        <a:spcBef>
          <a:spcPts val="533"/>
        </a:spcBef>
        <a:spcAft>
          <a:spcPct val="0"/>
        </a:spcAft>
        <a:buClr>
          <a:srgbClr val="FFFFFF"/>
        </a:buClr>
        <a:buSzPct val="75000"/>
        <a:buFont typeface="Wingdings" pitchFamily="2" charset="2"/>
        <a:buChar char=""/>
        <a:defRPr sz="2667" kern="1200">
          <a:solidFill>
            <a:schemeClr val="tx1"/>
          </a:solidFill>
          <a:latin typeface="+mn-lt"/>
          <a:ea typeface="+mn-ea"/>
          <a:cs typeface="+mn-cs"/>
        </a:defRPr>
      </a:lvl4pPr>
      <a:lvl5pPr marL="2438339" indent="-304792" algn="l" rtl="0" eaLnBrk="0" fontAlgn="base" hangingPunct="0">
        <a:spcBef>
          <a:spcPts val="533"/>
        </a:spcBef>
        <a:spcAft>
          <a:spcPct val="0"/>
        </a:spcAft>
        <a:buClr>
          <a:srgbClr val="D8B25C"/>
        </a:buClr>
        <a:buSzPct val="65000"/>
        <a:buFont typeface="Wingdings" pitchFamily="2" charset="2"/>
        <a:buChar char=""/>
        <a:defRPr sz="2667" kern="1200">
          <a:solidFill>
            <a:schemeClr val="tx1"/>
          </a:solidFill>
          <a:latin typeface="+mn-lt"/>
          <a:ea typeface="+mn-ea"/>
          <a:cs typeface="+mn-cs"/>
        </a:defRPr>
      </a:lvl5pPr>
      <a:lvl6pPr marL="2804090" indent="-304792" algn="l" rtl="0" eaLnBrk="1" latinLnBrk="0" hangingPunct="1">
        <a:spcBef>
          <a:spcPct val="20000"/>
        </a:spcBef>
        <a:buClr>
          <a:schemeClr val="accent1"/>
        </a:buClr>
        <a:buFont typeface="Wingdings"/>
        <a:buChar char="§"/>
        <a:defRPr kumimoji="0" sz="2400" kern="1200" baseline="0">
          <a:solidFill>
            <a:schemeClr val="tx1"/>
          </a:solidFill>
          <a:latin typeface="+mn-lt"/>
          <a:ea typeface="+mn-ea"/>
          <a:cs typeface="+mn-cs"/>
        </a:defRPr>
      </a:lvl6pPr>
      <a:lvl7pPr marL="3169841" indent="-304792" algn="l" rtl="0" eaLnBrk="1" latinLnBrk="0" hangingPunct="1">
        <a:spcBef>
          <a:spcPct val="20000"/>
        </a:spcBef>
        <a:buClr>
          <a:schemeClr val="accent2"/>
        </a:buClr>
        <a:buFont typeface="Wingdings"/>
        <a:buChar char="§"/>
        <a:defRPr kumimoji="0" sz="2400" kern="1200" baseline="0">
          <a:solidFill>
            <a:schemeClr val="tx1"/>
          </a:solidFill>
          <a:latin typeface="+mn-lt"/>
          <a:ea typeface="+mn-ea"/>
          <a:cs typeface="+mn-cs"/>
        </a:defRPr>
      </a:lvl7pPr>
      <a:lvl8pPr marL="3535592" indent="-304792" algn="l" rtl="0" eaLnBrk="1" latinLnBrk="0" hangingPunct="1">
        <a:spcBef>
          <a:spcPct val="20000"/>
        </a:spcBef>
        <a:buClr>
          <a:schemeClr val="accent3"/>
        </a:buClr>
        <a:buFont typeface="Wingdings"/>
        <a:buChar char="§"/>
        <a:defRPr kumimoji="0" sz="2400" kern="1200" baseline="0">
          <a:solidFill>
            <a:schemeClr val="tx1"/>
          </a:solidFill>
          <a:latin typeface="+mn-lt"/>
          <a:ea typeface="+mn-ea"/>
          <a:cs typeface="+mn-cs"/>
        </a:defRPr>
      </a:lvl8pPr>
      <a:lvl9pPr marL="3901342" indent="-304792" algn="l" rtl="0" eaLnBrk="1" latinLnBrk="0" hangingPunct="1">
        <a:spcBef>
          <a:spcPct val="20000"/>
        </a:spcBef>
        <a:buClr>
          <a:schemeClr val="accent4"/>
        </a:buClr>
        <a:buFont typeface="Wingdings"/>
        <a:buChar char="§"/>
        <a:defRPr kumimoji="0" sz="2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609585" algn="l" rtl="0" eaLnBrk="1" latinLnBrk="0" hangingPunct="1">
        <a:defRPr kumimoji="0" kern="1200">
          <a:solidFill>
            <a:schemeClr val="tx1"/>
          </a:solidFill>
          <a:latin typeface="+mn-lt"/>
          <a:ea typeface="+mn-ea"/>
          <a:cs typeface="+mn-cs"/>
        </a:defRPr>
      </a:lvl2pPr>
      <a:lvl3pPr marL="1219170" algn="l" rtl="0" eaLnBrk="1" latinLnBrk="0" hangingPunct="1">
        <a:defRPr kumimoji="0" kern="1200">
          <a:solidFill>
            <a:schemeClr val="tx1"/>
          </a:solidFill>
          <a:latin typeface="+mn-lt"/>
          <a:ea typeface="+mn-ea"/>
          <a:cs typeface="+mn-cs"/>
        </a:defRPr>
      </a:lvl3pPr>
      <a:lvl4pPr marL="1828754" algn="l" rtl="0" eaLnBrk="1" latinLnBrk="0" hangingPunct="1">
        <a:defRPr kumimoji="0" kern="1200">
          <a:solidFill>
            <a:schemeClr val="tx1"/>
          </a:solidFill>
          <a:latin typeface="+mn-lt"/>
          <a:ea typeface="+mn-ea"/>
          <a:cs typeface="+mn-cs"/>
        </a:defRPr>
      </a:lvl4pPr>
      <a:lvl5pPr marL="2438339" algn="l" rtl="0" eaLnBrk="1" latinLnBrk="0" hangingPunct="1">
        <a:defRPr kumimoji="0" kern="1200">
          <a:solidFill>
            <a:schemeClr val="tx1"/>
          </a:solidFill>
          <a:latin typeface="+mn-lt"/>
          <a:ea typeface="+mn-ea"/>
          <a:cs typeface="+mn-cs"/>
        </a:defRPr>
      </a:lvl5pPr>
      <a:lvl6pPr marL="3047924" algn="l" rtl="0" eaLnBrk="1" latinLnBrk="0" hangingPunct="1">
        <a:defRPr kumimoji="0" kern="1200">
          <a:solidFill>
            <a:schemeClr val="tx1"/>
          </a:solidFill>
          <a:latin typeface="+mn-lt"/>
          <a:ea typeface="+mn-ea"/>
          <a:cs typeface="+mn-cs"/>
        </a:defRPr>
      </a:lvl6pPr>
      <a:lvl7pPr marL="3657509" algn="l" rtl="0" eaLnBrk="1" latinLnBrk="0" hangingPunct="1">
        <a:defRPr kumimoji="0" kern="1200">
          <a:solidFill>
            <a:schemeClr val="tx1"/>
          </a:solidFill>
          <a:latin typeface="+mn-lt"/>
          <a:ea typeface="+mn-ea"/>
          <a:cs typeface="+mn-cs"/>
        </a:defRPr>
      </a:lvl7pPr>
      <a:lvl8pPr marL="4267093" algn="l" rtl="0" eaLnBrk="1" latinLnBrk="0" hangingPunct="1">
        <a:defRPr kumimoji="0" kern="1200">
          <a:solidFill>
            <a:schemeClr val="tx1"/>
          </a:solidFill>
          <a:latin typeface="+mn-lt"/>
          <a:ea typeface="+mn-ea"/>
          <a:cs typeface="+mn-cs"/>
        </a:defRPr>
      </a:lvl8pPr>
      <a:lvl9pPr marL="4876678" algn="l" rtl="0" eaLnBrk="1" latinLnBrk="0" hangingPunct="1">
        <a:defRPr kumimoji="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 name="Grupo 2"/>
          <p:cNvGrpSpPr/>
          <p:nvPr userDrawn="1"/>
        </p:nvGrpSpPr>
        <p:grpSpPr>
          <a:xfrm>
            <a:off x="2994660" y="2068507"/>
            <a:ext cx="4983484" cy="2625413"/>
            <a:chOff x="2994660" y="2068507"/>
            <a:chExt cx="4983484" cy="2625413"/>
          </a:xfrm>
        </p:grpSpPr>
        <p:sp>
          <p:nvSpPr>
            <p:cNvPr id="4" name="Triángulo isósceles 2"/>
            <p:cNvSpPr/>
            <p:nvPr/>
          </p:nvSpPr>
          <p:spPr>
            <a:xfrm>
              <a:off x="2994660" y="2068507"/>
              <a:ext cx="4945380" cy="2625413"/>
            </a:xfrm>
            <a:custGeom>
              <a:avLst/>
              <a:gdLst>
                <a:gd name="connsiteX0" fmla="*/ 0 w 3406140"/>
                <a:gd name="connsiteY0" fmla="*/ 1341120 h 1341120"/>
                <a:gd name="connsiteX1" fmla="*/ 1703070 w 3406140"/>
                <a:gd name="connsiteY1" fmla="*/ 0 h 1341120"/>
                <a:gd name="connsiteX2" fmla="*/ 3406140 w 3406140"/>
                <a:gd name="connsiteY2" fmla="*/ 1341120 h 1341120"/>
                <a:gd name="connsiteX3" fmla="*/ 0 w 3406140"/>
                <a:gd name="connsiteY3" fmla="*/ 1341120 h 1341120"/>
                <a:gd name="connsiteX0" fmla="*/ 0 w 3406140"/>
                <a:gd name="connsiteY0" fmla="*/ 1501140 h 1501140"/>
                <a:gd name="connsiteX1" fmla="*/ 1908810 w 3406140"/>
                <a:gd name="connsiteY1" fmla="*/ 0 h 1501140"/>
                <a:gd name="connsiteX2" fmla="*/ 3406140 w 3406140"/>
                <a:gd name="connsiteY2" fmla="*/ 1501140 h 1501140"/>
                <a:gd name="connsiteX3" fmla="*/ 0 w 3406140"/>
                <a:gd name="connsiteY3" fmla="*/ 1501140 h 1501140"/>
                <a:gd name="connsiteX0" fmla="*/ 0 w 3078480"/>
                <a:gd name="connsiteY0" fmla="*/ 1501140 h 1501140"/>
                <a:gd name="connsiteX1" fmla="*/ 1908810 w 3078480"/>
                <a:gd name="connsiteY1" fmla="*/ 0 h 1501140"/>
                <a:gd name="connsiteX2" fmla="*/ 3078480 w 3078480"/>
                <a:gd name="connsiteY2" fmla="*/ 533400 h 1501140"/>
                <a:gd name="connsiteX3" fmla="*/ 0 w 3078480"/>
                <a:gd name="connsiteY3" fmla="*/ 1501140 h 1501140"/>
                <a:gd name="connsiteX0" fmla="*/ 0 w 4945380"/>
                <a:gd name="connsiteY0" fmla="*/ 1501140 h 1501140"/>
                <a:gd name="connsiteX1" fmla="*/ 1908810 w 4945380"/>
                <a:gd name="connsiteY1" fmla="*/ 0 h 1501140"/>
                <a:gd name="connsiteX2" fmla="*/ 4945380 w 4945380"/>
                <a:gd name="connsiteY2" fmla="*/ 914400 h 1501140"/>
                <a:gd name="connsiteX3" fmla="*/ 0 w 4945380"/>
                <a:gd name="connsiteY3" fmla="*/ 1501140 h 1501140"/>
                <a:gd name="connsiteX0" fmla="*/ 0 w 4945380"/>
                <a:gd name="connsiteY0" fmla="*/ 1501140 h 1501140"/>
                <a:gd name="connsiteX1" fmla="*/ 1908810 w 4945380"/>
                <a:gd name="connsiteY1" fmla="*/ 0 h 1501140"/>
                <a:gd name="connsiteX2" fmla="*/ 3093720 w 4945380"/>
                <a:gd name="connsiteY2" fmla="*/ 362273 h 1501140"/>
                <a:gd name="connsiteX3" fmla="*/ 4945380 w 4945380"/>
                <a:gd name="connsiteY3" fmla="*/ 914400 h 1501140"/>
                <a:gd name="connsiteX4" fmla="*/ 0 w 4945380"/>
                <a:gd name="connsiteY4" fmla="*/ 1501140 h 1501140"/>
                <a:gd name="connsiteX0" fmla="*/ 0 w 4945380"/>
                <a:gd name="connsiteY0" fmla="*/ 1501140 h 1501140"/>
                <a:gd name="connsiteX1" fmla="*/ 1908810 w 4945380"/>
                <a:gd name="connsiteY1" fmla="*/ 0 h 1501140"/>
                <a:gd name="connsiteX2" fmla="*/ 2880360 w 4945380"/>
                <a:gd name="connsiteY2" fmla="*/ 659453 h 1501140"/>
                <a:gd name="connsiteX3" fmla="*/ 4945380 w 4945380"/>
                <a:gd name="connsiteY3" fmla="*/ 914400 h 1501140"/>
                <a:gd name="connsiteX4" fmla="*/ 0 w 4945380"/>
                <a:gd name="connsiteY4" fmla="*/ 1501140 h 1501140"/>
                <a:gd name="connsiteX0" fmla="*/ 0 w 4945380"/>
                <a:gd name="connsiteY0" fmla="*/ 1501140 h 1501140"/>
                <a:gd name="connsiteX1" fmla="*/ 1908810 w 4945380"/>
                <a:gd name="connsiteY1" fmla="*/ 0 h 1501140"/>
                <a:gd name="connsiteX2" fmla="*/ 3055620 w 4945380"/>
                <a:gd name="connsiteY2" fmla="*/ 545153 h 1501140"/>
                <a:gd name="connsiteX3" fmla="*/ 4945380 w 4945380"/>
                <a:gd name="connsiteY3" fmla="*/ 914400 h 1501140"/>
                <a:gd name="connsiteX4" fmla="*/ 0 w 4945380"/>
                <a:gd name="connsiteY4" fmla="*/ 1501140 h 1501140"/>
                <a:gd name="connsiteX0" fmla="*/ 0 w 4945380"/>
                <a:gd name="connsiteY0" fmla="*/ 1501140 h 1501140"/>
                <a:gd name="connsiteX1" fmla="*/ 1908810 w 4945380"/>
                <a:gd name="connsiteY1" fmla="*/ 0 h 1501140"/>
                <a:gd name="connsiteX2" fmla="*/ 3055620 w 4945380"/>
                <a:gd name="connsiteY2" fmla="*/ 545153 h 1501140"/>
                <a:gd name="connsiteX3" fmla="*/ 3642360 w 4945380"/>
                <a:gd name="connsiteY3" fmla="*/ 659453 h 1501140"/>
                <a:gd name="connsiteX4" fmla="*/ 4945380 w 4945380"/>
                <a:gd name="connsiteY4" fmla="*/ 914400 h 1501140"/>
                <a:gd name="connsiteX5" fmla="*/ 0 w 4945380"/>
                <a:gd name="connsiteY5" fmla="*/ 1501140 h 1501140"/>
                <a:gd name="connsiteX0" fmla="*/ 0 w 4945380"/>
                <a:gd name="connsiteY0" fmla="*/ 1501140 h 1501140"/>
                <a:gd name="connsiteX1" fmla="*/ 1908810 w 4945380"/>
                <a:gd name="connsiteY1" fmla="*/ 0 h 1501140"/>
                <a:gd name="connsiteX2" fmla="*/ 3055620 w 4945380"/>
                <a:gd name="connsiteY2" fmla="*/ 545153 h 1501140"/>
                <a:gd name="connsiteX3" fmla="*/ 3893820 w 4945380"/>
                <a:gd name="connsiteY3" fmla="*/ 529913 h 1501140"/>
                <a:gd name="connsiteX4" fmla="*/ 4945380 w 4945380"/>
                <a:gd name="connsiteY4" fmla="*/ 914400 h 1501140"/>
                <a:gd name="connsiteX5" fmla="*/ 0 w 4945380"/>
                <a:gd name="connsiteY5" fmla="*/ 1501140 h 1501140"/>
                <a:gd name="connsiteX0" fmla="*/ 0 w 4945380"/>
                <a:gd name="connsiteY0" fmla="*/ 1501140 h 1501140"/>
                <a:gd name="connsiteX1" fmla="*/ 1908810 w 4945380"/>
                <a:gd name="connsiteY1" fmla="*/ 0 h 1501140"/>
                <a:gd name="connsiteX2" fmla="*/ 3055620 w 4945380"/>
                <a:gd name="connsiteY2" fmla="*/ 545153 h 1501140"/>
                <a:gd name="connsiteX3" fmla="*/ 3893820 w 4945380"/>
                <a:gd name="connsiteY3" fmla="*/ 529913 h 1501140"/>
                <a:gd name="connsiteX4" fmla="*/ 4945380 w 4945380"/>
                <a:gd name="connsiteY4" fmla="*/ 914400 h 1501140"/>
                <a:gd name="connsiteX5" fmla="*/ 2773680 w 4945380"/>
                <a:gd name="connsiteY5" fmla="*/ 1162373 h 1501140"/>
                <a:gd name="connsiteX6" fmla="*/ 0 w 4945380"/>
                <a:gd name="connsiteY6" fmla="*/ 1501140 h 1501140"/>
                <a:gd name="connsiteX0" fmla="*/ 0 w 4945380"/>
                <a:gd name="connsiteY0" fmla="*/ 1501140 h 2625413"/>
                <a:gd name="connsiteX1" fmla="*/ 1908810 w 4945380"/>
                <a:gd name="connsiteY1" fmla="*/ 0 h 2625413"/>
                <a:gd name="connsiteX2" fmla="*/ 3055620 w 4945380"/>
                <a:gd name="connsiteY2" fmla="*/ 545153 h 2625413"/>
                <a:gd name="connsiteX3" fmla="*/ 3893820 w 4945380"/>
                <a:gd name="connsiteY3" fmla="*/ 529913 h 2625413"/>
                <a:gd name="connsiteX4" fmla="*/ 4945380 w 4945380"/>
                <a:gd name="connsiteY4" fmla="*/ 914400 h 2625413"/>
                <a:gd name="connsiteX5" fmla="*/ 1036320 w 4945380"/>
                <a:gd name="connsiteY5" fmla="*/ 2625413 h 2625413"/>
                <a:gd name="connsiteX6" fmla="*/ 0 w 4945380"/>
                <a:gd name="connsiteY6" fmla="*/ 1501140 h 2625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45380" h="2625413">
                  <a:moveTo>
                    <a:pt x="0" y="1501140"/>
                  </a:moveTo>
                  <a:lnTo>
                    <a:pt x="1908810" y="0"/>
                  </a:lnTo>
                  <a:lnTo>
                    <a:pt x="3055620" y="545153"/>
                  </a:lnTo>
                  <a:lnTo>
                    <a:pt x="3893820" y="529913"/>
                  </a:lnTo>
                  <a:lnTo>
                    <a:pt x="4945380" y="914400"/>
                  </a:lnTo>
                  <a:lnTo>
                    <a:pt x="1036320" y="2625413"/>
                  </a:lnTo>
                  <a:lnTo>
                    <a:pt x="0" y="1501140"/>
                  </a:lnTo>
                  <a:close/>
                </a:path>
              </a:pathLst>
            </a:custGeom>
            <a:solidFill>
              <a:srgbClr val="0048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prstClr val="white"/>
                </a:solidFill>
              </a:endParaRPr>
            </a:p>
          </p:txBody>
        </p:sp>
        <p:sp>
          <p:nvSpPr>
            <p:cNvPr id="5" name="Triángulo isósceles 3"/>
            <p:cNvSpPr/>
            <p:nvPr/>
          </p:nvSpPr>
          <p:spPr>
            <a:xfrm>
              <a:off x="4107179" y="2977353"/>
              <a:ext cx="3870965" cy="1678467"/>
            </a:xfrm>
            <a:custGeom>
              <a:avLst/>
              <a:gdLst>
                <a:gd name="connsiteX0" fmla="*/ 0 w 1203960"/>
                <a:gd name="connsiteY0" fmla="*/ 748827 h 748827"/>
                <a:gd name="connsiteX1" fmla="*/ 899165 w 1203960"/>
                <a:gd name="connsiteY1" fmla="*/ 0 h 748827"/>
                <a:gd name="connsiteX2" fmla="*/ 1203960 w 1203960"/>
                <a:gd name="connsiteY2" fmla="*/ 748827 h 748827"/>
                <a:gd name="connsiteX3" fmla="*/ 0 w 1203960"/>
                <a:gd name="connsiteY3" fmla="*/ 748827 h 748827"/>
                <a:gd name="connsiteX0" fmla="*/ 0 w 1203960"/>
                <a:gd name="connsiteY0" fmla="*/ 825027 h 825027"/>
                <a:gd name="connsiteX1" fmla="*/ 1112525 w 1203960"/>
                <a:gd name="connsiteY1" fmla="*/ 0 h 825027"/>
                <a:gd name="connsiteX2" fmla="*/ 1203960 w 1203960"/>
                <a:gd name="connsiteY2" fmla="*/ 825027 h 825027"/>
                <a:gd name="connsiteX3" fmla="*/ 0 w 1203960"/>
                <a:gd name="connsiteY3" fmla="*/ 825027 h 825027"/>
                <a:gd name="connsiteX0" fmla="*/ 0 w 3886200"/>
                <a:gd name="connsiteY0" fmla="*/ 1632747 h 1632747"/>
                <a:gd name="connsiteX1" fmla="*/ 3794765 w 3886200"/>
                <a:gd name="connsiteY1" fmla="*/ 0 h 1632747"/>
                <a:gd name="connsiteX2" fmla="*/ 3886200 w 3886200"/>
                <a:gd name="connsiteY2" fmla="*/ 825027 h 1632747"/>
                <a:gd name="connsiteX3" fmla="*/ 0 w 3886200"/>
                <a:gd name="connsiteY3" fmla="*/ 1632747 h 1632747"/>
                <a:gd name="connsiteX0" fmla="*/ 0 w 3794765"/>
                <a:gd name="connsiteY0" fmla="*/ 1632747 h 1632747"/>
                <a:gd name="connsiteX1" fmla="*/ 3794765 w 3794765"/>
                <a:gd name="connsiteY1" fmla="*/ 0 h 1632747"/>
                <a:gd name="connsiteX2" fmla="*/ 3078480 w 3794765"/>
                <a:gd name="connsiteY2" fmla="*/ 1106967 h 1632747"/>
                <a:gd name="connsiteX3" fmla="*/ 0 w 3794765"/>
                <a:gd name="connsiteY3" fmla="*/ 1632747 h 1632747"/>
                <a:gd name="connsiteX0" fmla="*/ 0 w 3863345"/>
                <a:gd name="connsiteY0" fmla="*/ 1647987 h 1647987"/>
                <a:gd name="connsiteX1" fmla="*/ 3863345 w 3863345"/>
                <a:gd name="connsiteY1" fmla="*/ 0 h 1647987"/>
                <a:gd name="connsiteX2" fmla="*/ 3078480 w 3863345"/>
                <a:gd name="connsiteY2" fmla="*/ 1122207 h 1647987"/>
                <a:gd name="connsiteX3" fmla="*/ 0 w 3863345"/>
                <a:gd name="connsiteY3" fmla="*/ 1647987 h 1647987"/>
                <a:gd name="connsiteX0" fmla="*/ 0 w 3863345"/>
                <a:gd name="connsiteY0" fmla="*/ 1647987 h 1647987"/>
                <a:gd name="connsiteX1" fmla="*/ 3863345 w 3863345"/>
                <a:gd name="connsiteY1" fmla="*/ 0 h 1647987"/>
                <a:gd name="connsiteX2" fmla="*/ 3108960 w 3863345"/>
                <a:gd name="connsiteY2" fmla="*/ 1175547 h 1647987"/>
                <a:gd name="connsiteX3" fmla="*/ 0 w 3863345"/>
                <a:gd name="connsiteY3" fmla="*/ 1647987 h 1647987"/>
                <a:gd name="connsiteX0" fmla="*/ 0 w 3825245"/>
                <a:gd name="connsiteY0" fmla="*/ 1678467 h 1678467"/>
                <a:gd name="connsiteX1" fmla="*/ 3825245 w 3825245"/>
                <a:gd name="connsiteY1" fmla="*/ 0 h 1678467"/>
                <a:gd name="connsiteX2" fmla="*/ 3108960 w 3825245"/>
                <a:gd name="connsiteY2" fmla="*/ 1206027 h 1678467"/>
                <a:gd name="connsiteX3" fmla="*/ 0 w 3825245"/>
                <a:gd name="connsiteY3" fmla="*/ 1678467 h 1678467"/>
                <a:gd name="connsiteX0" fmla="*/ 0 w 3825245"/>
                <a:gd name="connsiteY0" fmla="*/ 1647987 h 1647987"/>
                <a:gd name="connsiteX1" fmla="*/ 3825245 w 3825245"/>
                <a:gd name="connsiteY1" fmla="*/ 0 h 1647987"/>
                <a:gd name="connsiteX2" fmla="*/ 3108960 w 3825245"/>
                <a:gd name="connsiteY2" fmla="*/ 1175547 h 1647987"/>
                <a:gd name="connsiteX3" fmla="*/ 0 w 3825245"/>
                <a:gd name="connsiteY3" fmla="*/ 1647987 h 1647987"/>
                <a:gd name="connsiteX0" fmla="*/ 0 w 3825245"/>
                <a:gd name="connsiteY0" fmla="*/ 1647987 h 1647987"/>
                <a:gd name="connsiteX1" fmla="*/ 3825245 w 3825245"/>
                <a:gd name="connsiteY1" fmla="*/ 0 h 1647987"/>
                <a:gd name="connsiteX2" fmla="*/ 3108960 w 3825245"/>
                <a:gd name="connsiteY2" fmla="*/ 1175547 h 1647987"/>
                <a:gd name="connsiteX3" fmla="*/ 0 w 3825245"/>
                <a:gd name="connsiteY3" fmla="*/ 1647987 h 1647987"/>
                <a:gd name="connsiteX0" fmla="*/ 0 w 3848105"/>
                <a:gd name="connsiteY0" fmla="*/ 1678467 h 1678467"/>
                <a:gd name="connsiteX1" fmla="*/ 3848105 w 3848105"/>
                <a:gd name="connsiteY1" fmla="*/ 0 h 1678467"/>
                <a:gd name="connsiteX2" fmla="*/ 3108960 w 3848105"/>
                <a:gd name="connsiteY2" fmla="*/ 1206027 h 1678467"/>
                <a:gd name="connsiteX3" fmla="*/ 0 w 3848105"/>
                <a:gd name="connsiteY3" fmla="*/ 1678467 h 1678467"/>
                <a:gd name="connsiteX0" fmla="*/ 0 w 3848105"/>
                <a:gd name="connsiteY0" fmla="*/ 1678467 h 1678467"/>
                <a:gd name="connsiteX1" fmla="*/ 3848105 w 3848105"/>
                <a:gd name="connsiteY1" fmla="*/ 0 h 1678467"/>
                <a:gd name="connsiteX2" fmla="*/ 3108960 w 3848105"/>
                <a:gd name="connsiteY2" fmla="*/ 1206027 h 1678467"/>
                <a:gd name="connsiteX3" fmla="*/ 0 w 3848105"/>
                <a:gd name="connsiteY3" fmla="*/ 1678467 h 1678467"/>
                <a:gd name="connsiteX0" fmla="*/ 0 w 3848105"/>
                <a:gd name="connsiteY0" fmla="*/ 1678467 h 1678467"/>
                <a:gd name="connsiteX1" fmla="*/ 3848105 w 3848105"/>
                <a:gd name="connsiteY1" fmla="*/ 0 h 1678467"/>
                <a:gd name="connsiteX2" fmla="*/ 3108960 w 3848105"/>
                <a:gd name="connsiteY2" fmla="*/ 1206027 h 1678467"/>
                <a:gd name="connsiteX3" fmla="*/ 0 w 3848105"/>
                <a:gd name="connsiteY3" fmla="*/ 1678467 h 1678467"/>
                <a:gd name="connsiteX0" fmla="*/ 0 w 3848105"/>
                <a:gd name="connsiteY0" fmla="*/ 1678467 h 1678467"/>
                <a:gd name="connsiteX1" fmla="*/ 3848105 w 3848105"/>
                <a:gd name="connsiteY1" fmla="*/ 0 h 1678467"/>
                <a:gd name="connsiteX2" fmla="*/ 2903220 w 3848105"/>
                <a:gd name="connsiteY2" fmla="*/ 1457487 h 1678467"/>
                <a:gd name="connsiteX3" fmla="*/ 0 w 3848105"/>
                <a:gd name="connsiteY3" fmla="*/ 1678467 h 1678467"/>
                <a:gd name="connsiteX0" fmla="*/ 0 w 3870965"/>
                <a:gd name="connsiteY0" fmla="*/ 1678467 h 1678467"/>
                <a:gd name="connsiteX1" fmla="*/ 3870965 w 3870965"/>
                <a:gd name="connsiteY1" fmla="*/ 0 h 1678467"/>
                <a:gd name="connsiteX2" fmla="*/ 2903220 w 3870965"/>
                <a:gd name="connsiteY2" fmla="*/ 1457487 h 1678467"/>
                <a:gd name="connsiteX3" fmla="*/ 0 w 3870965"/>
                <a:gd name="connsiteY3" fmla="*/ 1678467 h 1678467"/>
              </a:gdLst>
              <a:ahLst/>
              <a:cxnLst>
                <a:cxn ang="0">
                  <a:pos x="connsiteX0" y="connsiteY0"/>
                </a:cxn>
                <a:cxn ang="0">
                  <a:pos x="connsiteX1" y="connsiteY1"/>
                </a:cxn>
                <a:cxn ang="0">
                  <a:pos x="connsiteX2" y="connsiteY2"/>
                </a:cxn>
                <a:cxn ang="0">
                  <a:pos x="connsiteX3" y="connsiteY3"/>
                </a:cxn>
              </a:cxnLst>
              <a:rect l="l" t="t" r="r" b="b"/>
              <a:pathLst>
                <a:path w="3870965" h="1678467">
                  <a:moveTo>
                    <a:pt x="0" y="1678467"/>
                  </a:moveTo>
                  <a:cubicBezTo>
                    <a:pt x="1275082" y="1129138"/>
                    <a:pt x="2557783" y="450269"/>
                    <a:pt x="3870965" y="0"/>
                  </a:cubicBezTo>
                  <a:cubicBezTo>
                    <a:pt x="3670303" y="432489"/>
                    <a:pt x="3149602" y="1055478"/>
                    <a:pt x="2903220" y="1457487"/>
                  </a:cubicBezTo>
                  <a:lnTo>
                    <a:pt x="0" y="1678467"/>
                  </a:lnTo>
                  <a:close/>
                </a:path>
              </a:pathLst>
            </a:custGeom>
            <a:solidFill>
              <a:srgbClr val="0744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solidFill>
                  <a:prstClr val="white"/>
                </a:solidFill>
              </a:endParaRPr>
            </a:p>
          </p:txBody>
        </p:sp>
      </p:grpSp>
    </p:spTree>
    <p:extLst>
      <p:ext uri="{BB962C8B-B14F-4D97-AF65-F5344CB8AC3E}">
        <p14:creationId xmlns:p14="http://schemas.microsoft.com/office/powerpoint/2010/main" val="4093475677"/>
      </p:ext>
    </p:extLst>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 id="2147483789" r:id="rId12"/>
    <p:sldLayoutId id="2147483790" r:id="rId13"/>
    <p:sldLayoutId id="2147483791" r:id="rId14"/>
    <p:sldLayoutId id="2147483792" r:id="rId15"/>
    <p:sldLayoutId id="2147483793" r:id="rId16"/>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rgbClr val="268ED2"/>
        </a:solidFill>
        <a:effectLst/>
      </p:bgPr>
    </p:bg>
    <p:spTree>
      <p:nvGrpSpPr>
        <p:cNvPr id="1" name=""/>
        <p:cNvGrpSpPr/>
        <p:nvPr/>
      </p:nvGrpSpPr>
      <p:grpSpPr>
        <a:xfrm>
          <a:off x="0" y="0"/>
          <a:ext cx="0" cy="0"/>
          <a:chOff x="0" y="0"/>
          <a:chExt cx="0" cy="0"/>
        </a:xfrm>
      </p:grpSpPr>
      <p:sp>
        <p:nvSpPr>
          <p:cNvPr id="4102" name="Title Placeholder 1"/>
          <p:cNvSpPr>
            <a:spLocks noGrp="1"/>
          </p:cNvSpPr>
          <p:nvPr>
            <p:ph type="title"/>
          </p:nvPr>
        </p:nvSpPr>
        <p:spPr bwMode="auto">
          <a:xfrm>
            <a:off x="508000" y="228600"/>
            <a:ext cx="11176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title style</a:t>
            </a:r>
          </a:p>
        </p:txBody>
      </p:sp>
      <p:sp>
        <p:nvSpPr>
          <p:cNvPr id="4103" name="Text Placeholder 2"/>
          <p:cNvSpPr>
            <a:spLocks noGrp="1"/>
          </p:cNvSpPr>
          <p:nvPr>
            <p:ph type="body" idx="1"/>
          </p:nvPr>
        </p:nvSpPr>
        <p:spPr bwMode="auto">
          <a:xfrm>
            <a:off x="508000" y="1600200"/>
            <a:ext cx="11176000" cy="4724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 </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extLst>
      <p:ext uri="{BB962C8B-B14F-4D97-AF65-F5344CB8AC3E}">
        <p14:creationId xmlns:p14="http://schemas.microsoft.com/office/powerpoint/2010/main" val="3168739964"/>
      </p:ext>
    </p:extLst>
  </p:cSld>
  <p:clrMap bg1="lt1" tx1="dk1" bg2="lt2" tx2="dk2" accent1="accent1" accent2="accent2" accent3="accent3" accent4="accent4" accent5="accent5" accent6="accent6" hlink="hlink" folHlink="folHlink"/>
  <p:sldLayoutIdLst>
    <p:sldLayoutId id="2147483795" r:id="rId1"/>
    <p:sldLayoutId id="2147483796" r:id="rId2"/>
    <p:sldLayoutId id="2147483797" r:id="rId3"/>
    <p:sldLayoutId id="2147483798" r:id="rId4"/>
  </p:sldLayoutIdLst>
  <p:hf sldNum="0" hdr="0" dt="0"/>
  <p:txStyles>
    <p:titleStyle>
      <a:lvl1pPr algn="l" defTabSz="457200" rtl="0" eaLnBrk="0" fontAlgn="base" hangingPunct="0">
        <a:spcBef>
          <a:spcPct val="0"/>
        </a:spcBef>
        <a:spcAft>
          <a:spcPct val="0"/>
        </a:spcAft>
        <a:defRPr sz="3200" kern="1200">
          <a:solidFill>
            <a:schemeClr val="bg1"/>
          </a:solidFill>
          <a:latin typeface="+mj-lt"/>
          <a:ea typeface="+mj-ea"/>
          <a:cs typeface="+mj-cs"/>
        </a:defRPr>
      </a:lvl1pPr>
      <a:lvl2pPr algn="l" defTabSz="457200" rtl="0" eaLnBrk="0" fontAlgn="base" hangingPunct="0">
        <a:spcBef>
          <a:spcPct val="0"/>
        </a:spcBef>
        <a:spcAft>
          <a:spcPct val="0"/>
        </a:spcAft>
        <a:defRPr sz="3200">
          <a:solidFill>
            <a:schemeClr val="bg1"/>
          </a:solidFill>
          <a:latin typeface="Arial Bold" charset="-52"/>
          <a:ea typeface="ＭＳ Ｐゴシック" charset="-128"/>
          <a:cs typeface="Arial Bold"/>
        </a:defRPr>
      </a:lvl2pPr>
      <a:lvl3pPr algn="l" defTabSz="457200" rtl="0" eaLnBrk="0" fontAlgn="base" hangingPunct="0">
        <a:spcBef>
          <a:spcPct val="0"/>
        </a:spcBef>
        <a:spcAft>
          <a:spcPct val="0"/>
        </a:spcAft>
        <a:defRPr sz="3200">
          <a:solidFill>
            <a:schemeClr val="bg1"/>
          </a:solidFill>
          <a:latin typeface="Arial Bold" charset="-52"/>
          <a:ea typeface="ＭＳ Ｐゴシック" charset="-128"/>
          <a:cs typeface="Arial Bold"/>
        </a:defRPr>
      </a:lvl3pPr>
      <a:lvl4pPr algn="l" defTabSz="457200" rtl="0" eaLnBrk="0" fontAlgn="base" hangingPunct="0">
        <a:spcBef>
          <a:spcPct val="0"/>
        </a:spcBef>
        <a:spcAft>
          <a:spcPct val="0"/>
        </a:spcAft>
        <a:defRPr sz="3200">
          <a:solidFill>
            <a:schemeClr val="bg1"/>
          </a:solidFill>
          <a:latin typeface="Arial Bold" charset="-52"/>
          <a:ea typeface="ＭＳ Ｐゴシック" charset="-128"/>
          <a:cs typeface="Arial Bold"/>
        </a:defRPr>
      </a:lvl4pPr>
      <a:lvl5pPr algn="l" defTabSz="457200" rtl="0" eaLnBrk="0" fontAlgn="base" hangingPunct="0">
        <a:spcBef>
          <a:spcPct val="0"/>
        </a:spcBef>
        <a:spcAft>
          <a:spcPct val="0"/>
        </a:spcAft>
        <a:defRPr sz="3200">
          <a:solidFill>
            <a:schemeClr val="bg1"/>
          </a:solidFill>
          <a:latin typeface="Arial Bold" charset="-52"/>
          <a:ea typeface="ＭＳ Ｐゴシック" charset="-128"/>
          <a:cs typeface="Arial Bold"/>
        </a:defRPr>
      </a:lvl5pPr>
      <a:lvl6pPr marL="4572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6pPr>
      <a:lvl7pPr marL="9144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7pPr>
      <a:lvl8pPr marL="13716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8pPr>
      <a:lvl9pPr marL="18288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9pPr>
    </p:titleStyle>
    <p:bodyStyle>
      <a:lvl1pPr marL="342900" indent="-342900" algn="l" defTabSz="457200" rtl="0" eaLnBrk="0" fontAlgn="base" hangingPunct="0">
        <a:spcBef>
          <a:spcPct val="0"/>
        </a:spcBef>
        <a:spcAft>
          <a:spcPts val="1200"/>
        </a:spcAft>
        <a:buClr>
          <a:srgbClr val="268ED2"/>
        </a:buClr>
        <a:buFont typeface="Arial" pitchFamily="34" charset="0"/>
        <a:buChar char="•"/>
        <a:defRPr sz="3200" kern="1200">
          <a:solidFill>
            <a:srgbClr val="1B418B"/>
          </a:solidFill>
          <a:latin typeface="+mn-lt"/>
          <a:ea typeface="+mn-ea"/>
          <a:cs typeface="+mn-cs"/>
        </a:defRPr>
      </a:lvl1pPr>
      <a:lvl2pPr marL="742950" indent="-285750" algn="l" defTabSz="457200" rtl="0" eaLnBrk="0" fontAlgn="base" hangingPunct="0">
        <a:spcBef>
          <a:spcPct val="0"/>
        </a:spcBef>
        <a:spcAft>
          <a:spcPts val="1200"/>
        </a:spcAft>
        <a:buClr>
          <a:srgbClr val="268ED2"/>
        </a:buClr>
        <a:buFont typeface="Arial" pitchFamily="34" charset="0"/>
        <a:buChar char="–"/>
        <a:defRPr sz="1600" kern="1200">
          <a:solidFill>
            <a:srgbClr val="1B418B"/>
          </a:solidFill>
          <a:latin typeface="+mn-lt"/>
          <a:ea typeface="+mn-ea"/>
          <a:cs typeface="+mn-cs"/>
        </a:defRPr>
      </a:lvl2pPr>
      <a:lvl3pPr marL="1143000" indent="-228600" algn="l" defTabSz="457200" rtl="0" eaLnBrk="0" fontAlgn="base" hangingPunct="0">
        <a:spcBef>
          <a:spcPct val="0"/>
        </a:spcBef>
        <a:spcAft>
          <a:spcPts val="1200"/>
        </a:spcAft>
        <a:buClr>
          <a:srgbClr val="268ED2"/>
        </a:buClr>
        <a:buFont typeface="Arial" pitchFamily="34" charset="0"/>
        <a:buChar char="•"/>
        <a:defRPr sz="1400" kern="1200">
          <a:solidFill>
            <a:srgbClr val="1B418B"/>
          </a:solidFill>
          <a:latin typeface="+mn-lt"/>
          <a:ea typeface="+mn-ea"/>
          <a:cs typeface="+mn-cs"/>
        </a:defRPr>
      </a:lvl3pPr>
      <a:lvl4pPr marL="1600200" indent="-228600" algn="l" defTabSz="457200" rtl="0" eaLnBrk="0" fontAlgn="base" hangingPunct="0">
        <a:spcBef>
          <a:spcPct val="0"/>
        </a:spcBef>
        <a:spcAft>
          <a:spcPts val="1200"/>
        </a:spcAft>
        <a:buClr>
          <a:srgbClr val="268ED2"/>
        </a:buClr>
        <a:buFont typeface="Arial" pitchFamily="34" charset="0"/>
        <a:buChar char="–"/>
        <a:defRPr sz="1200" kern="1200">
          <a:solidFill>
            <a:srgbClr val="1B418B"/>
          </a:solidFill>
          <a:latin typeface="+mn-lt"/>
          <a:ea typeface="+mn-ea"/>
          <a:cs typeface="+mn-cs"/>
        </a:defRPr>
      </a:lvl4pPr>
      <a:lvl5pPr marL="2057400" indent="-228600" algn="l" defTabSz="457200" rtl="0" eaLnBrk="0" fontAlgn="base" hangingPunct="0">
        <a:spcBef>
          <a:spcPct val="0"/>
        </a:spcBef>
        <a:spcAft>
          <a:spcPts val="1200"/>
        </a:spcAft>
        <a:buClr>
          <a:srgbClr val="268ED2"/>
        </a:buClr>
        <a:buFont typeface="Arial" pitchFamily="34" charset="0"/>
        <a:buChar char="»"/>
        <a:defRPr sz="1100" kern="1200">
          <a:solidFill>
            <a:srgbClr val="1B418B"/>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6.emf"/><Relationship Id="rId3" Type="http://schemas.openxmlformats.org/officeDocument/2006/relationships/image" Target="../media/image21.emf"/><Relationship Id="rId7" Type="http://schemas.openxmlformats.org/officeDocument/2006/relationships/image" Target="../media/image25.emf"/><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xml"/><Relationship Id="rId1" Type="http://schemas.openxmlformats.org/officeDocument/2006/relationships/slideLayout" Target="../slideLayouts/slideLayout25.xml"/><Relationship Id="rId4" Type="http://schemas.openxmlformats.org/officeDocument/2006/relationships/image" Target="../media/image35.png"/></Relationships>
</file>

<file path=ppt/slides/_rels/slide1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xml"/><Relationship Id="rId1" Type="http://schemas.openxmlformats.org/officeDocument/2006/relationships/slideLayout" Target="../slideLayouts/slideLayout19.xml"/><Relationship Id="rId4" Type="http://schemas.openxmlformats.org/officeDocument/2006/relationships/image" Target="../media/image3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image" Target="../media/image30.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hyperlink" Target="http://es.wikipedia.org/wiki/Archivo:SalkatPitt.jpg"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41.emf"/></Relationships>
</file>

<file path=ppt/slides/_rels/slide2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41.emf"/></Relationships>
</file>

<file path=ppt/slides/_rels/slide26.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diagramLayout" Target="../diagrams/layout1.xml"/><Relationship Id="rId7" Type="http://schemas.openxmlformats.org/officeDocument/2006/relationships/image" Target="../media/image44.jpeg"/><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11" Type="http://schemas.openxmlformats.org/officeDocument/2006/relationships/image" Target="../media/image48.png"/><Relationship Id="rId5" Type="http://schemas.openxmlformats.org/officeDocument/2006/relationships/diagramColors" Target="../diagrams/colors1.xml"/><Relationship Id="rId10" Type="http://schemas.openxmlformats.org/officeDocument/2006/relationships/image" Target="../media/image47.png"/><Relationship Id="rId4" Type="http://schemas.openxmlformats.org/officeDocument/2006/relationships/diagramQuickStyle" Target="../diagrams/quickStyle1.xml"/><Relationship Id="rId9" Type="http://schemas.openxmlformats.org/officeDocument/2006/relationships/image" Target="../media/image4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7.xml"/><Relationship Id="rId4" Type="http://schemas.openxmlformats.org/officeDocument/2006/relationships/image" Target="../media/image51.png"/></Relationships>
</file>

<file path=ppt/slides/_rels/slide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g"/><Relationship Id="rId1" Type="http://schemas.openxmlformats.org/officeDocument/2006/relationships/slideLayout" Target="../slideLayouts/slideLayout1.xml"/><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hyperlink" Target="Urgencias%20analisis%20todas%20las%20regionales%2011_06_10%20(2).xls" TargetMode="External"/><Relationship Id="rId2" Type="http://schemas.openxmlformats.org/officeDocument/2006/relationships/image" Target="../media/image52.jpeg"/><Relationship Id="rId1" Type="http://schemas.openxmlformats.org/officeDocument/2006/relationships/slideLayout" Target="../slideLayouts/slideLayout12.xml"/><Relationship Id="rId6" Type="http://schemas.openxmlformats.org/officeDocument/2006/relationships/image" Target="../media/image55.jpeg"/><Relationship Id="rId5" Type="http://schemas.openxmlformats.org/officeDocument/2006/relationships/image" Target="../media/image54.jpeg"/><Relationship Id="rId4" Type="http://schemas.openxmlformats.org/officeDocument/2006/relationships/image" Target="../media/image53.jpeg"/></Relationships>
</file>

<file path=ppt/slides/_rels/slide32.xml.rels><?xml version="1.0" encoding="UTF-8" standalone="yes"?>
<Relationships xmlns="http://schemas.openxmlformats.org/package/2006/relationships"><Relationship Id="rId8" Type="http://schemas.openxmlformats.org/officeDocument/2006/relationships/diagramColors" Target="../diagrams/colors2.xml"/><Relationship Id="rId13" Type="http://schemas.openxmlformats.org/officeDocument/2006/relationships/image" Target="../media/image59.emf"/><Relationship Id="rId3" Type="http://schemas.openxmlformats.org/officeDocument/2006/relationships/image" Target="../media/image40.jpeg"/><Relationship Id="rId7" Type="http://schemas.openxmlformats.org/officeDocument/2006/relationships/diagramQuickStyle" Target="../diagrams/quickStyle2.xml"/><Relationship Id="rId12" Type="http://schemas.openxmlformats.org/officeDocument/2006/relationships/image" Target="../media/image58.emf"/><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Layout" Target="../diagrams/layout2.xml"/><Relationship Id="rId11" Type="http://schemas.openxmlformats.org/officeDocument/2006/relationships/image" Target="../media/image57.emf"/><Relationship Id="rId5" Type="http://schemas.openxmlformats.org/officeDocument/2006/relationships/diagramData" Target="../diagrams/data2.xml"/><Relationship Id="rId15" Type="http://schemas.openxmlformats.org/officeDocument/2006/relationships/image" Target="../media/image61.emf"/><Relationship Id="rId10" Type="http://schemas.openxmlformats.org/officeDocument/2006/relationships/image" Target="../media/image56.emf"/><Relationship Id="rId4" Type="http://schemas.openxmlformats.org/officeDocument/2006/relationships/image" Target="../media/image41.emf"/><Relationship Id="rId9" Type="http://schemas.microsoft.com/office/2007/relationships/diagramDrawing" Target="../diagrams/drawing2.xml"/><Relationship Id="rId14" Type="http://schemas.openxmlformats.org/officeDocument/2006/relationships/image" Target="../media/image60.emf"/></Relationships>
</file>

<file path=ppt/slides/_rels/slide3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62.emf"/><Relationship Id="rId4" Type="http://schemas.openxmlformats.org/officeDocument/2006/relationships/image" Target="../media/image41.emf"/></Relationships>
</file>

<file path=ppt/slides/_rels/slide3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63.png"/><Relationship Id="rId4" Type="http://schemas.openxmlformats.org/officeDocument/2006/relationships/image" Target="../media/image41.emf"/></Relationships>
</file>

<file path=ppt/slides/_rels/slide3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2.xml"/><Relationship Id="rId6" Type="http://schemas.openxmlformats.org/officeDocument/2006/relationships/image" Target="../media/image68.png"/><Relationship Id="rId5" Type="http://schemas.openxmlformats.org/officeDocument/2006/relationships/image" Target="../media/image67.wmf"/><Relationship Id="rId4" Type="http://schemas.openxmlformats.org/officeDocument/2006/relationships/image" Target="../media/image66.png"/></Relationships>
</file>

<file path=ppt/slides/_rels/slide36.xml.rels><?xml version="1.0" encoding="UTF-8" standalone="yes"?>
<Relationships xmlns="http://schemas.openxmlformats.org/package/2006/relationships"><Relationship Id="rId8" Type="http://schemas.openxmlformats.org/officeDocument/2006/relationships/image" Target="../media/image70.jpeg"/><Relationship Id="rId3" Type="http://schemas.openxmlformats.org/officeDocument/2006/relationships/diagramLayout" Target="../diagrams/layout3.xml"/><Relationship Id="rId7" Type="http://schemas.openxmlformats.org/officeDocument/2006/relationships/image" Target="../media/image69.png"/><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71.emf"/><Relationship Id="rId4" Type="http://schemas.openxmlformats.org/officeDocument/2006/relationships/image" Target="../media/image41.emf"/></Relationships>
</file>

<file path=ppt/slides/_rels/slide3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73.png"/><Relationship Id="rId5" Type="http://schemas.openxmlformats.org/officeDocument/2006/relationships/image" Target="../media/image72.emf"/><Relationship Id="rId4" Type="http://schemas.openxmlformats.org/officeDocument/2006/relationships/image" Target="../media/image41.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74.emf"/><Relationship Id="rId4" Type="http://schemas.openxmlformats.org/officeDocument/2006/relationships/image" Target="../media/image41.emf"/></Relationships>
</file>

<file path=ppt/slides/_rels/slide4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75.emf"/><Relationship Id="rId4" Type="http://schemas.openxmlformats.org/officeDocument/2006/relationships/image" Target="../media/image41.emf"/></Relationships>
</file>

<file path=ppt/slides/_rels/slide42.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png"/><Relationship Id="rId1" Type="http://schemas.openxmlformats.org/officeDocument/2006/relationships/slideLayout" Target="../slideLayouts/slideLayout2.xml"/><Relationship Id="rId4" Type="http://schemas.openxmlformats.org/officeDocument/2006/relationships/image" Target="../media/image78.jpeg"/></Relationships>
</file>

<file path=ppt/slides/_rels/slide43.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diagramLayout" Target="../diagrams/layout4.xml"/><Relationship Id="rId7" Type="http://schemas.openxmlformats.org/officeDocument/2006/relationships/image" Target="../media/image79.jpeg"/><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11" Type="http://schemas.openxmlformats.org/officeDocument/2006/relationships/image" Target="../media/image81.png"/><Relationship Id="rId5" Type="http://schemas.openxmlformats.org/officeDocument/2006/relationships/diagramColors" Target="../diagrams/colors4.xml"/><Relationship Id="rId10" Type="http://schemas.openxmlformats.org/officeDocument/2006/relationships/image" Target="../media/image69.png"/><Relationship Id="rId4" Type="http://schemas.openxmlformats.org/officeDocument/2006/relationships/diagramQuickStyle" Target="../diagrams/quickStyle4.xml"/><Relationship Id="rId9" Type="http://schemas.openxmlformats.org/officeDocument/2006/relationships/image" Target="../media/image46.png"/></Relationships>
</file>

<file path=ppt/slides/_rels/slide44.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png"/><Relationship Id="rId1" Type="http://schemas.openxmlformats.org/officeDocument/2006/relationships/slideLayout" Target="../slideLayouts/slideLayout2.xml"/><Relationship Id="rId5" Type="http://schemas.openxmlformats.org/officeDocument/2006/relationships/image" Target="../media/image85.png"/><Relationship Id="rId4" Type="http://schemas.openxmlformats.org/officeDocument/2006/relationships/image" Target="../media/image84.jpeg"/></Relationships>
</file>

<file path=ppt/slides/_rels/slide45.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75.emf"/><Relationship Id="rId1" Type="http://schemas.openxmlformats.org/officeDocument/2006/relationships/slideLayout" Target="../slideLayouts/slideLayout2.xml"/><Relationship Id="rId5" Type="http://schemas.openxmlformats.org/officeDocument/2006/relationships/image" Target="../media/image88.png"/><Relationship Id="rId4" Type="http://schemas.openxmlformats.org/officeDocument/2006/relationships/image" Target="../media/image87.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47.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58.xml"/><Relationship Id="rId4" Type="http://schemas.openxmlformats.org/officeDocument/2006/relationships/image" Target="../media/image91.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50.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notesSlide" Target="../notesSlides/notesSlide19.xml"/><Relationship Id="rId1" Type="http://schemas.openxmlformats.org/officeDocument/2006/relationships/slideLayout" Target="../slideLayouts/slideLayout9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4.xml"/></Relationships>
</file>

<file path=ppt/slides/_rels/slide52.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image" Target="../media/image93.jpeg"/><Relationship Id="rId1" Type="http://schemas.openxmlformats.org/officeDocument/2006/relationships/slideLayout" Target="../slideLayouts/slideLayout116.xml"/><Relationship Id="rId4" Type="http://schemas.openxmlformats.org/officeDocument/2006/relationships/image" Target="../media/image95.png"/></Relationships>
</file>

<file path=ppt/slides/_rels/slide53.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3.jpeg"/><Relationship Id="rId1" Type="http://schemas.openxmlformats.org/officeDocument/2006/relationships/slideLayout" Target="../slideLayouts/slideLayout116.xml"/></Relationships>
</file>

<file path=ppt/slides/_rels/slide54.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116.xml"/></Relationships>
</file>

<file path=ppt/slides/_rels/slide55.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116.xml"/></Relationships>
</file>

<file path=ppt/slides/_rels/slide56.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116.xml"/></Relationships>
</file>

<file path=ppt/slides/_rels/slide57.xml.rels><?xml version="1.0" encoding="UTF-8" standalone="yes"?>
<Relationships xmlns="http://schemas.openxmlformats.org/package/2006/relationships"><Relationship Id="rId3" Type="http://schemas.openxmlformats.org/officeDocument/2006/relationships/image" Target="../media/image21.emf"/><Relationship Id="rId7" Type="http://schemas.openxmlformats.org/officeDocument/2006/relationships/image" Target="../media/image97.jpe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26.emf"/><Relationship Id="rId5" Type="http://schemas.openxmlformats.org/officeDocument/2006/relationships/image" Target="../media/image23.png"/><Relationship Id="rId4" Type="http://schemas.openxmlformats.org/officeDocument/2006/relationships/image" Target="../media/image22.png"/></Relationships>
</file>

<file path=ppt/slides/_rels/slide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3"/>
          <a:stretch>
            <a:fillRect/>
          </a:stretch>
        </p:blipFill>
        <p:spPr>
          <a:xfrm>
            <a:off x="1524000" y="1"/>
            <a:ext cx="9180640" cy="6885480"/>
          </a:xfrm>
          <a:prstGeom prst="rect">
            <a:avLst/>
          </a:prstGeom>
        </p:spPr>
      </p:pic>
      <p:pic>
        <p:nvPicPr>
          <p:cNvPr id="4" name="Imagen 3" descr="nubess.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4539120" y="-2143110"/>
            <a:ext cx="1618600" cy="6858000"/>
          </a:xfrm>
          <a:prstGeom prst="rect">
            <a:avLst/>
          </a:prstGeom>
        </p:spPr>
      </p:pic>
      <p:pic>
        <p:nvPicPr>
          <p:cNvPr id="5" name="Imagen 4" descr="nubes.png"/>
          <p:cNvPicPr>
            <a:picLocks noChangeAspect="1"/>
          </p:cNvPicPr>
          <p:nvPr/>
        </p:nvPicPr>
        <p:blipFill rotWithShape="1">
          <a:blip r:embed="rId5">
            <a:extLst>
              <a:ext uri="{28A0092B-C50C-407E-A947-70E740481C1C}">
                <a14:useLocalDpi xmlns:a14="http://schemas.microsoft.com/office/drawing/2010/main" val="0"/>
              </a:ext>
            </a:extLst>
          </a:blip>
          <a:srcRect l="65888"/>
          <a:stretch/>
        </p:blipFill>
        <p:spPr>
          <a:xfrm>
            <a:off x="1271330" y="5589301"/>
            <a:ext cx="4896680" cy="1554859"/>
          </a:xfrm>
          <a:prstGeom prst="rect">
            <a:avLst/>
          </a:prstGeom>
        </p:spPr>
      </p:pic>
      <p:pic>
        <p:nvPicPr>
          <p:cNvPr id="8" name="Imagen 7" descr="nubes.png"/>
          <p:cNvPicPr>
            <a:picLocks noChangeAspect="1"/>
          </p:cNvPicPr>
          <p:nvPr/>
        </p:nvPicPr>
        <p:blipFill rotWithShape="1">
          <a:blip r:embed="rId5">
            <a:extLst>
              <a:ext uri="{28A0092B-C50C-407E-A947-70E740481C1C}">
                <a14:useLocalDpi xmlns:a14="http://schemas.microsoft.com/office/drawing/2010/main" val="0"/>
              </a:ext>
            </a:extLst>
          </a:blip>
          <a:srcRect l="65888"/>
          <a:stretch/>
        </p:blipFill>
        <p:spPr>
          <a:xfrm flipH="1">
            <a:off x="8255030" y="6111058"/>
            <a:ext cx="2593630" cy="990453"/>
          </a:xfrm>
          <a:prstGeom prst="rect">
            <a:avLst/>
          </a:prstGeom>
        </p:spPr>
      </p:pic>
      <p:pic>
        <p:nvPicPr>
          <p:cNvPr id="9" name="Imagen 8"/>
          <p:cNvPicPr>
            <a:picLocks noChangeAspect="1"/>
          </p:cNvPicPr>
          <p:nvPr/>
        </p:nvPicPr>
        <p:blipFill rotWithShape="1">
          <a:blip r:embed="rId6"/>
          <a:srcRect l="32935" t="8057" b="48609"/>
          <a:stretch/>
        </p:blipFill>
        <p:spPr>
          <a:xfrm>
            <a:off x="3388911" y="-318202"/>
            <a:ext cx="5078728" cy="4104570"/>
          </a:xfrm>
          <a:prstGeom prst="rect">
            <a:avLst/>
          </a:prstGeom>
        </p:spPr>
      </p:pic>
      <p:pic>
        <p:nvPicPr>
          <p:cNvPr id="10" name="Imagen 9"/>
          <p:cNvPicPr>
            <a:picLocks noChangeAspect="1"/>
          </p:cNvPicPr>
          <p:nvPr/>
        </p:nvPicPr>
        <p:blipFill>
          <a:blip r:embed="rId7"/>
          <a:stretch>
            <a:fillRect/>
          </a:stretch>
        </p:blipFill>
        <p:spPr>
          <a:xfrm>
            <a:off x="4439770" y="3933071"/>
            <a:ext cx="2977010" cy="858753"/>
          </a:xfrm>
          <a:prstGeom prst="rect">
            <a:avLst/>
          </a:prstGeom>
        </p:spPr>
      </p:pic>
      <p:pic>
        <p:nvPicPr>
          <p:cNvPr id="11" name="Imagen 10"/>
          <p:cNvPicPr>
            <a:picLocks noChangeAspect="1"/>
          </p:cNvPicPr>
          <p:nvPr/>
        </p:nvPicPr>
        <p:blipFill>
          <a:blip r:embed="rId8"/>
          <a:stretch>
            <a:fillRect/>
          </a:stretch>
        </p:blipFill>
        <p:spPr>
          <a:xfrm>
            <a:off x="5318205" y="5541472"/>
            <a:ext cx="1542893" cy="335868"/>
          </a:xfrm>
          <a:prstGeom prst="rect">
            <a:avLst/>
          </a:prstGeom>
        </p:spPr>
      </p:pic>
      <p:sp>
        <p:nvSpPr>
          <p:cNvPr id="2" name="CuadroTexto 1"/>
          <p:cNvSpPr txBox="1"/>
          <p:nvPr/>
        </p:nvSpPr>
        <p:spPr>
          <a:xfrm>
            <a:off x="4139457" y="2495687"/>
            <a:ext cx="3631122" cy="646331"/>
          </a:xfrm>
          <a:prstGeom prst="rect">
            <a:avLst/>
          </a:prstGeom>
          <a:noFill/>
        </p:spPr>
        <p:txBody>
          <a:bodyPr wrap="none" rtlCol="0">
            <a:spAutoFit/>
          </a:bodyPr>
          <a:lstStyle/>
          <a:p>
            <a:pPr algn="ctr"/>
            <a:r>
              <a:rPr lang="es-CO" b="1" dirty="0" smtClean="0">
                <a:latin typeface="Courier" pitchFamily="49" charset="0"/>
              </a:rPr>
              <a:t>Lecciones y Aprendizajes </a:t>
            </a:r>
          </a:p>
          <a:p>
            <a:pPr algn="ctr"/>
            <a:r>
              <a:rPr lang="es-CO" b="1" dirty="0" smtClean="0">
                <a:latin typeface="Courier" pitchFamily="49" charset="0"/>
              </a:rPr>
              <a:t>de EPS SURA 2009-2018</a:t>
            </a:r>
            <a:endParaRPr lang="es-CO" b="1" dirty="0">
              <a:latin typeface="Courier" pitchFamily="49" charset="0"/>
            </a:endParaRPr>
          </a:p>
        </p:txBody>
      </p:sp>
      <p:sp>
        <p:nvSpPr>
          <p:cNvPr id="6" name="CuadroTexto 5"/>
          <p:cNvSpPr txBox="1"/>
          <p:nvPr/>
        </p:nvSpPr>
        <p:spPr>
          <a:xfrm>
            <a:off x="3251196" y="6034138"/>
            <a:ext cx="5173211" cy="646331"/>
          </a:xfrm>
          <a:prstGeom prst="rect">
            <a:avLst/>
          </a:prstGeom>
          <a:noFill/>
        </p:spPr>
        <p:txBody>
          <a:bodyPr wrap="none" rtlCol="0">
            <a:spAutoFit/>
          </a:bodyPr>
          <a:lstStyle/>
          <a:p>
            <a:r>
              <a:rPr lang="es-CO" dirty="0" smtClean="0">
                <a:solidFill>
                  <a:schemeClr val="bg1"/>
                </a:solidFill>
              </a:rPr>
              <a:t>Hotel Capital - Bogotá , 18 de diciembre de 2018</a:t>
            </a:r>
          </a:p>
          <a:p>
            <a:pPr algn="ctr"/>
            <a:r>
              <a:rPr lang="es-CO" dirty="0" smtClean="0">
                <a:solidFill>
                  <a:schemeClr val="bg1"/>
                </a:solidFill>
              </a:rPr>
              <a:t>Gabriel Mesa Nicholls, Gerente General</a:t>
            </a:r>
            <a:endParaRPr lang="es-CO" dirty="0">
              <a:solidFill>
                <a:schemeClr val="bg1"/>
              </a:solidFill>
            </a:endParaRPr>
          </a:p>
        </p:txBody>
      </p:sp>
    </p:spTree>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 name="Imagen 7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02382" y="3228376"/>
            <a:ext cx="1209405" cy="3074434"/>
          </a:xfrm>
          <a:prstGeom prst="rect">
            <a:avLst/>
          </a:prstGeom>
        </p:spPr>
      </p:pic>
      <p:pic>
        <p:nvPicPr>
          <p:cNvPr id="79" name="Imagen 7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86675" y="902673"/>
            <a:ext cx="1046108" cy="2659316"/>
          </a:xfrm>
          <a:prstGeom prst="rect">
            <a:avLst/>
          </a:prstGeom>
        </p:spPr>
      </p:pic>
      <p:pic>
        <p:nvPicPr>
          <p:cNvPr id="77" name="Imagen 7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9061" y="3533660"/>
            <a:ext cx="1209405" cy="3074434"/>
          </a:xfrm>
          <a:prstGeom prst="rect">
            <a:avLst/>
          </a:prstGeom>
        </p:spPr>
      </p:pic>
      <p:pic>
        <p:nvPicPr>
          <p:cNvPr id="76" name="Imagen 7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9061" y="902672"/>
            <a:ext cx="1209405" cy="3074434"/>
          </a:xfrm>
          <a:prstGeom prst="rect">
            <a:avLst/>
          </a:prstGeom>
        </p:spPr>
      </p:pic>
      <p:sp>
        <p:nvSpPr>
          <p:cNvPr id="41" name="Rectángulo 40"/>
          <p:cNvSpPr/>
          <p:nvPr/>
        </p:nvSpPr>
        <p:spPr>
          <a:xfrm>
            <a:off x="859168" y="1182626"/>
            <a:ext cx="4873241" cy="2408332"/>
          </a:xfrm>
          <a:prstGeom prst="rect">
            <a:avLst/>
          </a:prstGeom>
          <a:solidFill>
            <a:schemeClr val="accent3">
              <a:alpha val="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dirty="0"/>
          </a:p>
        </p:txBody>
      </p:sp>
      <p:sp>
        <p:nvSpPr>
          <p:cNvPr id="42" name="Rectángulo 41"/>
          <p:cNvSpPr/>
          <p:nvPr/>
        </p:nvSpPr>
        <p:spPr>
          <a:xfrm>
            <a:off x="859168" y="3612314"/>
            <a:ext cx="4873241" cy="3265564"/>
          </a:xfrm>
          <a:prstGeom prst="rect">
            <a:avLst/>
          </a:prstGeom>
          <a:solidFill>
            <a:schemeClr val="accent1">
              <a:lumMod val="40000"/>
              <a:lumOff val="60000"/>
              <a:alpha val="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dirty="0">
              <a:solidFill>
                <a:srgbClr val="0033A0"/>
              </a:solidFill>
            </a:endParaRPr>
          </a:p>
        </p:txBody>
      </p:sp>
      <p:sp>
        <p:nvSpPr>
          <p:cNvPr id="44" name="Rectángulo 43"/>
          <p:cNvSpPr/>
          <p:nvPr/>
        </p:nvSpPr>
        <p:spPr>
          <a:xfrm>
            <a:off x="7175206" y="1198240"/>
            <a:ext cx="4873241" cy="2408332"/>
          </a:xfrm>
          <a:prstGeom prst="rect">
            <a:avLst/>
          </a:prstGeom>
          <a:solidFill>
            <a:srgbClr val="E3E829">
              <a:alpha val="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dirty="0"/>
          </a:p>
        </p:txBody>
      </p:sp>
      <p:sp>
        <p:nvSpPr>
          <p:cNvPr id="45" name="Rectángulo 44"/>
          <p:cNvSpPr/>
          <p:nvPr/>
        </p:nvSpPr>
        <p:spPr>
          <a:xfrm>
            <a:off x="7155068" y="3622006"/>
            <a:ext cx="4873241" cy="3265564"/>
          </a:xfrm>
          <a:prstGeom prst="rect">
            <a:avLst/>
          </a:prstGeom>
          <a:solidFill>
            <a:srgbClr val="92D050">
              <a:alpha val="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dirty="0">
              <a:solidFill>
                <a:srgbClr val="0033A0"/>
              </a:solidFill>
            </a:endParaRPr>
          </a:p>
        </p:txBody>
      </p:sp>
      <p:sp>
        <p:nvSpPr>
          <p:cNvPr id="3" name="CuadroTexto 2"/>
          <p:cNvSpPr txBox="1"/>
          <p:nvPr/>
        </p:nvSpPr>
        <p:spPr>
          <a:xfrm>
            <a:off x="929500" y="1619524"/>
            <a:ext cx="4131106" cy="1200329"/>
          </a:xfrm>
          <a:prstGeom prst="rect">
            <a:avLst/>
          </a:prstGeom>
          <a:noFill/>
        </p:spPr>
        <p:txBody>
          <a:bodyPr wrap="square" rtlCol="0">
            <a:spAutoFit/>
          </a:bodyPr>
          <a:lstStyle/>
          <a:p>
            <a:pPr marL="285750" indent="-285750" algn="just">
              <a:buClr>
                <a:schemeClr val="accent3"/>
              </a:buClr>
              <a:buSzPct val="150000"/>
              <a:buFont typeface="Arial" panose="020B0604020202020204" pitchFamily="34" charset="0"/>
              <a:buChar char="•"/>
            </a:pPr>
            <a:r>
              <a:rPr lang="es-CO" sz="1200" dirty="0">
                <a:solidFill>
                  <a:schemeClr val="accent6">
                    <a:lumMod val="75000"/>
                  </a:schemeClr>
                </a:solidFill>
              </a:rPr>
              <a:t>Sistema de salud basado en bienestar y salud</a:t>
            </a:r>
          </a:p>
          <a:p>
            <a:pPr marL="285750" indent="-285750" algn="just">
              <a:buClr>
                <a:schemeClr val="accent3"/>
              </a:buClr>
              <a:buSzPct val="150000"/>
              <a:buFont typeface="Arial" panose="020B0604020202020204" pitchFamily="34" charset="0"/>
              <a:buChar char="•"/>
            </a:pPr>
            <a:r>
              <a:rPr lang="es-CO" sz="1200" dirty="0">
                <a:solidFill>
                  <a:schemeClr val="accent6">
                    <a:lumMod val="75000"/>
                  </a:schemeClr>
                </a:solidFill>
              </a:rPr>
              <a:t>Predecir y prevenir anticipándonos a las necesidades</a:t>
            </a:r>
          </a:p>
          <a:p>
            <a:pPr marL="285750" indent="-285750" algn="just">
              <a:buClr>
                <a:schemeClr val="accent3"/>
              </a:buClr>
              <a:buSzPct val="150000"/>
              <a:buFont typeface="Arial" panose="020B0604020202020204" pitchFamily="34" charset="0"/>
              <a:buChar char="•"/>
            </a:pPr>
            <a:r>
              <a:rPr lang="es-CO" sz="1200" dirty="0">
                <a:solidFill>
                  <a:schemeClr val="accent6">
                    <a:lumMod val="75000"/>
                  </a:schemeClr>
                </a:solidFill>
              </a:rPr>
              <a:t>S</a:t>
            </a:r>
            <a:r>
              <a:rPr lang="es-CO" sz="1200" dirty="0">
                <a:solidFill>
                  <a:schemeClr val="accent6">
                    <a:lumMod val="75000"/>
                  </a:schemeClr>
                </a:solidFill>
              </a:rPr>
              <a:t>alud basada en relaciones constantes de cuidado</a:t>
            </a:r>
          </a:p>
          <a:p>
            <a:pPr marL="285750" indent="-285750" algn="just">
              <a:buClr>
                <a:schemeClr val="accent3"/>
              </a:buClr>
              <a:buSzPct val="150000"/>
              <a:buFont typeface="Arial" panose="020B0604020202020204" pitchFamily="34" charset="0"/>
              <a:buChar char="•"/>
            </a:pPr>
            <a:r>
              <a:rPr lang="es-CO" sz="1200" dirty="0">
                <a:solidFill>
                  <a:schemeClr val="accent6">
                    <a:lumMod val="75000"/>
                  </a:schemeClr>
                </a:solidFill>
              </a:rPr>
              <a:t>E</a:t>
            </a:r>
            <a:r>
              <a:rPr lang="es-CO" sz="1200" dirty="0">
                <a:solidFill>
                  <a:schemeClr val="accent6">
                    <a:lumMod val="75000"/>
                  </a:schemeClr>
                </a:solidFill>
              </a:rPr>
              <a:t>ntregar y mantener capacidades</a:t>
            </a:r>
          </a:p>
          <a:p>
            <a:pPr marL="285750" indent="-285750" algn="just">
              <a:buClr>
                <a:schemeClr val="accent3"/>
              </a:buClr>
              <a:buSzPct val="150000"/>
              <a:buFont typeface="Arial" panose="020B0604020202020204" pitchFamily="34" charset="0"/>
              <a:buChar char="•"/>
            </a:pPr>
            <a:endParaRPr lang="es-CO" sz="1200" dirty="0">
              <a:solidFill>
                <a:srgbClr val="686968"/>
              </a:solidFill>
            </a:endParaRPr>
          </a:p>
          <a:p>
            <a:pPr marL="285750" indent="-285750" algn="just">
              <a:buClr>
                <a:schemeClr val="accent3"/>
              </a:buClr>
              <a:buSzPct val="150000"/>
              <a:buFont typeface="Arial" panose="020B0604020202020204" pitchFamily="34" charset="0"/>
              <a:buChar char="•"/>
            </a:pPr>
            <a:endParaRPr lang="es-CO" sz="1200" dirty="0">
              <a:solidFill>
                <a:srgbClr val="686968"/>
              </a:solidFill>
            </a:endParaRPr>
          </a:p>
        </p:txBody>
      </p:sp>
      <p:sp>
        <p:nvSpPr>
          <p:cNvPr id="4" name="Rectángulo redondeado 3"/>
          <p:cNvSpPr/>
          <p:nvPr/>
        </p:nvSpPr>
        <p:spPr>
          <a:xfrm>
            <a:off x="835524" y="1140127"/>
            <a:ext cx="4855770" cy="339089"/>
          </a:xfrm>
          <a:prstGeom prst="round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s-CO" b="1" dirty="0">
                <a:solidFill>
                  <a:srgbClr val="A9FFFF"/>
                </a:solidFill>
              </a:rPr>
              <a:t>El futuro que estamos construyendo</a:t>
            </a:r>
            <a:endParaRPr lang="es-CO" b="1" dirty="0">
              <a:solidFill>
                <a:srgbClr val="A9FFFF"/>
              </a:solidFill>
            </a:endParaRPr>
          </a:p>
        </p:txBody>
      </p:sp>
      <p:sp>
        <p:nvSpPr>
          <p:cNvPr id="14" name="Rectángulo redondeado 13"/>
          <p:cNvSpPr/>
          <p:nvPr/>
        </p:nvSpPr>
        <p:spPr>
          <a:xfrm>
            <a:off x="7166880" y="1140127"/>
            <a:ext cx="4315920" cy="339089"/>
          </a:xfrm>
          <a:prstGeom prst="round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s-CO" b="1" dirty="0">
                <a:solidFill>
                  <a:srgbClr val="A9FFFF"/>
                </a:solidFill>
              </a:rPr>
              <a:t>La historia que queremos cambiar</a:t>
            </a:r>
            <a:endParaRPr lang="es-CO" b="1" dirty="0">
              <a:solidFill>
                <a:srgbClr val="A9FFFF"/>
              </a:solidFill>
            </a:endParaRPr>
          </a:p>
        </p:txBody>
      </p:sp>
      <p:sp>
        <p:nvSpPr>
          <p:cNvPr id="18" name="CuadroTexto 17"/>
          <p:cNvSpPr txBox="1"/>
          <p:nvPr/>
        </p:nvSpPr>
        <p:spPr>
          <a:xfrm>
            <a:off x="7514225" y="1736611"/>
            <a:ext cx="4436547" cy="830997"/>
          </a:xfrm>
          <a:prstGeom prst="rect">
            <a:avLst/>
          </a:prstGeom>
          <a:noFill/>
        </p:spPr>
        <p:txBody>
          <a:bodyPr wrap="square" rtlCol="0">
            <a:spAutoFit/>
          </a:bodyPr>
          <a:lstStyle/>
          <a:p>
            <a:pPr marL="285750" indent="-285750" algn="just">
              <a:buClr>
                <a:schemeClr val="accent3"/>
              </a:buClr>
              <a:buSzPct val="150000"/>
              <a:buFont typeface="Arial" panose="020B0604020202020204" pitchFamily="34" charset="0"/>
              <a:buChar char="•"/>
            </a:pPr>
            <a:r>
              <a:rPr lang="es-CO" sz="1200" dirty="0">
                <a:solidFill>
                  <a:srgbClr val="686968"/>
                </a:solidFill>
              </a:rPr>
              <a:t>Sistema de salud basado en enfermedad</a:t>
            </a:r>
          </a:p>
          <a:p>
            <a:pPr marL="285750" indent="-285750" algn="just">
              <a:buClr>
                <a:schemeClr val="accent3"/>
              </a:buClr>
              <a:buSzPct val="150000"/>
              <a:buFont typeface="Arial" panose="020B0604020202020204" pitchFamily="34" charset="0"/>
              <a:buChar char="•"/>
            </a:pPr>
            <a:r>
              <a:rPr lang="es-CO" sz="1200" dirty="0">
                <a:solidFill>
                  <a:srgbClr val="686968"/>
                </a:solidFill>
              </a:rPr>
              <a:t>Diagnosticar y tratar como respuesta</a:t>
            </a:r>
          </a:p>
          <a:p>
            <a:pPr marL="285750" indent="-285750" algn="just">
              <a:buClr>
                <a:schemeClr val="accent3"/>
              </a:buClr>
              <a:buSzPct val="150000"/>
              <a:buFont typeface="Arial" panose="020B0604020202020204" pitchFamily="34" charset="0"/>
              <a:buChar char="•"/>
            </a:pPr>
            <a:r>
              <a:rPr lang="es-CO" sz="1200" dirty="0">
                <a:solidFill>
                  <a:srgbClr val="686968"/>
                </a:solidFill>
              </a:rPr>
              <a:t>La salud se basa principalmente en citas médicas.</a:t>
            </a:r>
          </a:p>
          <a:p>
            <a:pPr marL="285750" indent="-285750" algn="just">
              <a:buClr>
                <a:schemeClr val="accent3"/>
              </a:buClr>
              <a:buSzPct val="150000"/>
              <a:buFont typeface="Arial" panose="020B0604020202020204" pitchFamily="34" charset="0"/>
              <a:buChar char="•"/>
            </a:pPr>
            <a:r>
              <a:rPr lang="es-CO" sz="1200" dirty="0">
                <a:solidFill>
                  <a:srgbClr val="686968"/>
                </a:solidFill>
              </a:rPr>
              <a:t>El sistema responde a veces solicitudes del paciente.</a:t>
            </a:r>
          </a:p>
        </p:txBody>
      </p:sp>
      <p:sp>
        <p:nvSpPr>
          <p:cNvPr id="19" name="CuadroTexto 18"/>
          <p:cNvSpPr txBox="1"/>
          <p:nvPr/>
        </p:nvSpPr>
        <p:spPr>
          <a:xfrm>
            <a:off x="8642371" y="3954697"/>
            <a:ext cx="3188663" cy="1754326"/>
          </a:xfrm>
          <a:prstGeom prst="rect">
            <a:avLst/>
          </a:prstGeom>
          <a:noFill/>
        </p:spPr>
        <p:txBody>
          <a:bodyPr wrap="square" rtlCol="0">
            <a:spAutoFit/>
          </a:bodyPr>
          <a:lstStyle/>
          <a:p>
            <a:pPr marL="285750" indent="-285750" algn="just">
              <a:buClr>
                <a:schemeClr val="accent3"/>
              </a:buClr>
              <a:buSzPct val="150000"/>
              <a:buFont typeface="Arial" panose="020B0604020202020204" pitchFamily="34" charset="0"/>
              <a:buChar char="•"/>
            </a:pPr>
            <a:r>
              <a:rPr lang="es-CO" sz="1200" dirty="0">
                <a:solidFill>
                  <a:srgbClr val="686968"/>
                </a:solidFill>
              </a:rPr>
              <a:t>Se le da valor a la atención por el médico especialista</a:t>
            </a:r>
          </a:p>
          <a:p>
            <a:pPr marL="285750" indent="-285750" algn="just">
              <a:buClr>
                <a:schemeClr val="accent3"/>
              </a:buClr>
              <a:buSzPct val="150000"/>
              <a:buFont typeface="Arial" panose="020B0604020202020204" pitchFamily="34" charset="0"/>
              <a:buChar char="•"/>
            </a:pPr>
            <a:r>
              <a:rPr lang="es-CO" sz="1200" dirty="0">
                <a:solidFill>
                  <a:srgbClr val="686968"/>
                </a:solidFill>
              </a:rPr>
              <a:t>Atención médica en IPS</a:t>
            </a:r>
          </a:p>
          <a:p>
            <a:pPr marL="285750" indent="-285750" algn="just">
              <a:buClr>
                <a:schemeClr val="accent3"/>
              </a:buClr>
              <a:buSzPct val="150000"/>
              <a:buFont typeface="Arial" panose="020B0604020202020204" pitchFamily="34" charset="0"/>
              <a:buChar char="•"/>
            </a:pPr>
            <a:r>
              <a:rPr lang="es-CO" sz="1200" dirty="0">
                <a:solidFill>
                  <a:srgbClr val="686968"/>
                </a:solidFill>
              </a:rPr>
              <a:t>Se prefieren roles individuales</a:t>
            </a:r>
          </a:p>
          <a:p>
            <a:pPr marL="285750" indent="-285750" algn="just">
              <a:buClr>
                <a:schemeClr val="accent3"/>
              </a:buClr>
              <a:buSzPct val="150000"/>
              <a:buFont typeface="Arial" panose="020B0604020202020204" pitchFamily="34" charset="0"/>
              <a:buChar char="•"/>
            </a:pPr>
            <a:r>
              <a:rPr lang="es-CO" sz="1200" dirty="0">
                <a:solidFill>
                  <a:srgbClr val="686968"/>
                </a:solidFill>
              </a:rPr>
              <a:t>El papel de la IPS se reduce a episodios terapéutica. </a:t>
            </a:r>
          </a:p>
          <a:p>
            <a:pPr marL="285750" indent="-285750" algn="just">
              <a:buClr>
                <a:schemeClr val="accent3"/>
              </a:buClr>
              <a:buSzPct val="150000"/>
              <a:buFont typeface="Arial" panose="020B0604020202020204" pitchFamily="34" charset="0"/>
              <a:buChar char="•"/>
            </a:pPr>
            <a:r>
              <a:rPr lang="es-CO" sz="1200" dirty="0">
                <a:solidFill>
                  <a:srgbClr val="686968"/>
                </a:solidFill>
              </a:rPr>
              <a:t>La información son datos clínicos aislados</a:t>
            </a:r>
          </a:p>
          <a:p>
            <a:pPr marL="285750" indent="-285750" algn="just">
              <a:buClr>
                <a:schemeClr val="accent3"/>
              </a:buClr>
              <a:buSzPct val="150000"/>
              <a:buFont typeface="Arial" panose="020B0604020202020204" pitchFamily="34" charset="0"/>
              <a:buChar char="•"/>
            </a:pPr>
            <a:r>
              <a:rPr lang="es-CO" sz="1200" dirty="0">
                <a:solidFill>
                  <a:srgbClr val="686968"/>
                </a:solidFill>
              </a:rPr>
              <a:t>El secreto es obligatorio.</a:t>
            </a:r>
          </a:p>
        </p:txBody>
      </p:sp>
      <p:sp>
        <p:nvSpPr>
          <p:cNvPr id="27" name="CuadroTexto 26"/>
          <p:cNvSpPr txBox="1"/>
          <p:nvPr/>
        </p:nvSpPr>
        <p:spPr>
          <a:xfrm>
            <a:off x="967512" y="3880626"/>
            <a:ext cx="3536209" cy="1754326"/>
          </a:xfrm>
          <a:prstGeom prst="rect">
            <a:avLst/>
          </a:prstGeom>
          <a:noFill/>
        </p:spPr>
        <p:txBody>
          <a:bodyPr wrap="square" rtlCol="0">
            <a:spAutoFit/>
          </a:bodyPr>
          <a:lstStyle/>
          <a:p>
            <a:pPr marL="285750" indent="-285750">
              <a:buClr>
                <a:schemeClr val="accent3"/>
              </a:buClr>
              <a:buSzPct val="150000"/>
              <a:buFont typeface="Arial" panose="020B0604020202020204" pitchFamily="34" charset="0"/>
              <a:buChar char="•"/>
            </a:pPr>
            <a:r>
              <a:rPr lang="es-CO" sz="1200" dirty="0">
                <a:solidFill>
                  <a:schemeClr val="accent6">
                    <a:lumMod val="75000"/>
                  </a:schemeClr>
                </a:solidFill>
              </a:rPr>
              <a:t>Cuidado desmedicalizado, ubicuo  y omnicanal</a:t>
            </a:r>
          </a:p>
          <a:p>
            <a:pPr marL="285750" indent="-285750">
              <a:buClr>
                <a:schemeClr val="accent3"/>
              </a:buClr>
              <a:buSzPct val="150000"/>
              <a:buFont typeface="Arial" panose="020B0604020202020204" pitchFamily="34" charset="0"/>
              <a:buChar char="•"/>
            </a:pPr>
            <a:r>
              <a:rPr lang="es-CO" sz="1200" dirty="0">
                <a:solidFill>
                  <a:schemeClr val="accent6">
                    <a:lumMod val="75000"/>
                  </a:schemeClr>
                </a:solidFill>
              </a:rPr>
              <a:t>Cuidado en ambientes no clínicos</a:t>
            </a:r>
          </a:p>
          <a:p>
            <a:pPr marL="285750" indent="-285750">
              <a:buClr>
                <a:schemeClr val="accent3"/>
              </a:buClr>
              <a:buSzPct val="150000"/>
              <a:buFont typeface="Arial" panose="020B0604020202020204" pitchFamily="34" charset="0"/>
              <a:buChar char="•"/>
            </a:pPr>
            <a:r>
              <a:rPr lang="es-CO" sz="1200" dirty="0">
                <a:solidFill>
                  <a:schemeClr val="accent6">
                    <a:lumMod val="75000"/>
                  </a:schemeClr>
                </a:solidFill>
              </a:rPr>
              <a:t>La cooperación entre clínicos es la prioridad</a:t>
            </a:r>
          </a:p>
          <a:p>
            <a:pPr marL="285750" indent="-285750">
              <a:buClr>
                <a:schemeClr val="accent3"/>
              </a:buClr>
              <a:buSzPct val="150000"/>
              <a:buFont typeface="Arial" panose="020B0604020202020204" pitchFamily="34" charset="0"/>
              <a:buChar char="•"/>
            </a:pPr>
            <a:r>
              <a:rPr lang="es-CO" sz="1200" dirty="0">
                <a:solidFill>
                  <a:schemeClr val="accent6">
                    <a:lumMod val="75000"/>
                  </a:schemeClr>
                </a:solidFill>
              </a:rPr>
              <a:t>La IPS cuida al paciente dentro de un ecosistema.</a:t>
            </a:r>
          </a:p>
          <a:p>
            <a:pPr marL="285750" indent="-285750">
              <a:buClr>
                <a:schemeClr val="accent3"/>
              </a:buClr>
              <a:buSzPct val="150000"/>
              <a:buFont typeface="Arial" panose="020B0604020202020204" pitchFamily="34" charset="0"/>
              <a:buChar char="•"/>
            </a:pPr>
            <a:r>
              <a:rPr lang="es-CO" sz="1200" dirty="0">
                <a:solidFill>
                  <a:schemeClr val="accent6">
                    <a:lumMod val="75000"/>
                  </a:schemeClr>
                </a:solidFill>
              </a:rPr>
              <a:t>La información clínica fluye dentro de un ecosistema</a:t>
            </a:r>
          </a:p>
          <a:p>
            <a:pPr marL="285750" indent="-285750">
              <a:buClr>
                <a:schemeClr val="accent3"/>
              </a:buClr>
              <a:buSzPct val="150000"/>
              <a:buFont typeface="Arial" panose="020B0604020202020204" pitchFamily="34" charset="0"/>
              <a:buChar char="•"/>
            </a:pPr>
            <a:r>
              <a:rPr lang="es-CO" sz="1200" dirty="0">
                <a:solidFill>
                  <a:schemeClr val="accent6">
                    <a:lumMod val="75000"/>
                  </a:schemeClr>
                </a:solidFill>
              </a:rPr>
              <a:t>La transparencia y confianza como base</a:t>
            </a:r>
          </a:p>
        </p:txBody>
      </p:sp>
      <p:sp>
        <p:nvSpPr>
          <p:cNvPr id="2" name="CuadroTexto 1"/>
          <p:cNvSpPr txBox="1"/>
          <p:nvPr/>
        </p:nvSpPr>
        <p:spPr>
          <a:xfrm rot="16200000">
            <a:off x="-336147" y="2133875"/>
            <a:ext cx="1540358" cy="523220"/>
          </a:xfrm>
          <a:prstGeom prst="rect">
            <a:avLst/>
          </a:prstGeom>
          <a:noFill/>
        </p:spPr>
        <p:txBody>
          <a:bodyPr wrap="none" rtlCol="0">
            <a:spAutoFit/>
          </a:bodyPr>
          <a:lstStyle/>
          <a:p>
            <a:pPr algn="ctr"/>
            <a:r>
              <a:rPr lang="es-CO" sz="1400" b="1" dirty="0">
                <a:solidFill>
                  <a:srgbClr val="00B2A9"/>
                </a:solidFill>
              </a:rPr>
              <a:t>CAPACIDADES </a:t>
            </a:r>
          </a:p>
          <a:p>
            <a:pPr algn="ctr"/>
            <a:r>
              <a:rPr lang="es-CO" sz="1400" b="1" dirty="0">
                <a:solidFill>
                  <a:srgbClr val="00B2A9"/>
                </a:solidFill>
              </a:rPr>
              <a:t>Y BIENESTAR </a:t>
            </a:r>
          </a:p>
        </p:txBody>
      </p:sp>
      <p:sp>
        <p:nvSpPr>
          <p:cNvPr id="29" name="CuadroTexto 28">
            <a:extLst>
              <a:ext uri="{FF2B5EF4-FFF2-40B4-BE49-F238E27FC236}">
                <a16:creationId xmlns:a16="http://schemas.microsoft.com/office/drawing/2014/main" id="{7162EE4A-0145-4F99-919F-A8A7E2B71E66}"/>
              </a:ext>
            </a:extLst>
          </p:cNvPr>
          <p:cNvSpPr txBox="1"/>
          <p:nvPr/>
        </p:nvSpPr>
        <p:spPr>
          <a:xfrm flipH="1">
            <a:off x="1514387" y="3073641"/>
            <a:ext cx="1393330" cy="240066"/>
          </a:xfrm>
          <a:prstGeom prst="rect">
            <a:avLst/>
          </a:prstGeom>
          <a:noFill/>
        </p:spPr>
        <p:txBody>
          <a:bodyPr wrap="none" rtlCol="0">
            <a:spAutoFit/>
          </a:bodyPr>
          <a:lstStyle/>
          <a:p>
            <a:pPr algn="ctr">
              <a:lnSpc>
                <a:spcPct val="80000"/>
              </a:lnSpc>
            </a:pPr>
            <a:r>
              <a:rPr lang="es-CO" sz="1200" dirty="0">
                <a:latin typeface="FS Joey" panose="02000506040000020004" pitchFamily="2" charset="0"/>
              </a:rPr>
              <a:t>Empoderamiento</a:t>
            </a:r>
            <a:endParaRPr lang="es-CO" sz="1200" dirty="0">
              <a:latin typeface="FS Joey" panose="02000506040000020004" pitchFamily="2" charset="0"/>
            </a:endParaRPr>
          </a:p>
        </p:txBody>
      </p:sp>
      <p:sp>
        <p:nvSpPr>
          <p:cNvPr id="35" name="CuadroTexto 34">
            <a:extLst>
              <a:ext uri="{FF2B5EF4-FFF2-40B4-BE49-F238E27FC236}">
                <a16:creationId xmlns:a16="http://schemas.microsoft.com/office/drawing/2014/main" id="{05E1EB4F-D525-498C-982C-0B75E951FCD5}"/>
              </a:ext>
            </a:extLst>
          </p:cNvPr>
          <p:cNvSpPr txBox="1"/>
          <p:nvPr/>
        </p:nvSpPr>
        <p:spPr>
          <a:xfrm>
            <a:off x="3039119" y="3060077"/>
            <a:ext cx="981359" cy="387798"/>
          </a:xfrm>
          <a:prstGeom prst="rect">
            <a:avLst/>
          </a:prstGeom>
          <a:noFill/>
        </p:spPr>
        <p:txBody>
          <a:bodyPr wrap="none" rtlCol="0">
            <a:spAutoFit/>
          </a:bodyPr>
          <a:lstStyle/>
          <a:p>
            <a:pPr algn="ctr">
              <a:lnSpc>
                <a:spcPct val="80000"/>
              </a:lnSpc>
            </a:pPr>
            <a:r>
              <a:rPr lang="es-CO" sz="1200" dirty="0">
                <a:latin typeface="FS Joey" panose="02000506040000020004" pitchFamily="2" charset="0"/>
              </a:rPr>
              <a:t>Vida</a:t>
            </a:r>
          </a:p>
          <a:p>
            <a:pPr algn="ctr">
              <a:lnSpc>
                <a:spcPct val="80000"/>
              </a:lnSpc>
            </a:pPr>
            <a:r>
              <a:rPr lang="es-CO" sz="1200" dirty="0">
                <a:latin typeface="FS Joey" panose="02000506040000020004" pitchFamily="2" charset="0"/>
              </a:rPr>
              <a:t>balanceada</a:t>
            </a:r>
          </a:p>
        </p:txBody>
      </p:sp>
      <p:sp>
        <p:nvSpPr>
          <p:cNvPr id="39" name="CuadroTexto 38">
            <a:extLst>
              <a:ext uri="{FF2B5EF4-FFF2-40B4-BE49-F238E27FC236}">
                <a16:creationId xmlns:a16="http://schemas.microsoft.com/office/drawing/2014/main" id="{8FD6A206-D4C4-4D33-851F-9E132FA7810E}"/>
              </a:ext>
            </a:extLst>
          </p:cNvPr>
          <p:cNvSpPr txBox="1"/>
          <p:nvPr/>
        </p:nvSpPr>
        <p:spPr>
          <a:xfrm>
            <a:off x="3602590" y="6434041"/>
            <a:ext cx="839204" cy="240066"/>
          </a:xfrm>
          <a:prstGeom prst="rect">
            <a:avLst/>
          </a:prstGeom>
          <a:noFill/>
        </p:spPr>
        <p:txBody>
          <a:bodyPr wrap="none" rtlCol="0">
            <a:spAutoFit/>
          </a:bodyPr>
          <a:lstStyle/>
          <a:p>
            <a:pPr algn="ctr">
              <a:lnSpc>
                <a:spcPct val="80000"/>
              </a:lnSpc>
            </a:pPr>
            <a:r>
              <a:rPr lang="es-CO" sz="1200" dirty="0">
                <a:latin typeface="FS Joey" panose="02000506040000020004" pitchFamily="2" charset="0"/>
              </a:rPr>
              <a:t>Vida fácil</a:t>
            </a:r>
            <a:endParaRPr lang="es-CO" sz="1200" dirty="0">
              <a:latin typeface="FS Joey" panose="02000506040000020004" pitchFamily="2" charset="0"/>
            </a:endParaRPr>
          </a:p>
        </p:txBody>
      </p:sp>
      <p:sp>
        <p:nvSpPr>
          <p:cNvPr id="46" name="CuadroTexto 45">
            <a:extLst>
              <a:ext uri="{FF2B5EF4-FFF2-40B4-BE49-F238E27FC236}">
                <a16:creationId xmlns:a16="http://schemas.microsoft.com/office/drawing/2014/main" id="{438B9198-8A6A-48D4-BA66-F93EF50681AD}"/>
              </a:ext>
            </a:extLst>
          </p:cNvPr>
          <p:cNvSpPr txBox="1"/>
          <p:nvPr/>
        </p:nvSpPr>
        <p:spPr>
          <a:xfrm>
            <a:off x="2477746" y="6381850"/>
            <a:ext cx="655950" cy="387798"/>
          </a:xfrm>
          <a:prstGeom prst="rect">
            <a:avLst/>
          </a:prstGeom>
          <a:noFill/>
        </p:spPr>
        <p:txBody>
          <a:bodyPr wrap="none" rtlCol="0">
            <a:spAutoFit/>
          </a:bodyPr>
          <a:lstStyle/>
          <a:p>
            <a:pPr algn="ctr">
              <a:lnSpc>
                <a:spcPct val="80000"/>
              </a:lnSpc>
            </a:pPr>
            <a:r>
              <a:rPr lang="es-CO" sz="1200" dirty="0">
                <a:latin typeface="FS Joey" panose="02000506040000020004" pitchFamily="2" charset="0"/>
              </a:rPr>
              <a:t>Vidas</a:t>
            </a:r>
          </a:p>
          <a:p>
            <a:pPr algn="ctr">
              <a:lnSpc>
                <a:spcPct val="80000"/>
              </a:lnSpc>
            </a:pPr>
            <a:r>
              <a:rPr lang="es-CO" sz="1200" dirty="0">
                <a:latin typeface="FS Joey" panose="02000506040000020004" pitchFamily="2" charset="0"/>
              </a:rPr>
              <a:t>fluidas</a:t>
            </a:r>
          </a:p>
        </p:txBody>
      </p:sp>
      <p:sp>
        <p:nvSpPr>
          <p:cNvPr id="51" name="CuadroTexto 50">
            <a:extLst>
              <a:ext uri="{FF2B5EF4-FFF2-40B4-BE49-F238E27FC236}">
                <a16:creationId xmlns:a16="http://schemas.microsoft.com/office/drawing/2014/main" id="{DEA66424-3961-4708-8FB6-F5D68EE872A4}"/>
              </a:ext>
            </a:extLst>
          </p:cNvPr>
          <p:cNvSpPr txBox="1"/>
          <p:nvPr/>
        </p:nvSpPr>
        <p:spPr>
          <a:xfrm>
            <a:off x="1222155" y="6376056"/>
            <a:ext cx="1005916" cy="390620"/>
          </a:xfrm>
          <a:prstGeom prst="rect">
            <a:avLst/>
          </a:prstGeom>
          <a:noFill/>
        </p:spPr>
        <p:txBody>
          <a:bodyPr wrap="square" rtlCol="0">
            <a:spAutoFit/>
          </a:bodyPr>
          <a:lstStyle/>
          <a:p>
            <a:pPr algn="ctr">
              <a:lnSpc>
                <a:spcPct val="80000"/>
              </a:lnSpc>
            </a:pPr>
            <a:r>
              <a:rPr lang="es-CO" sz="1200" dirty="0">
                <a:latin typeface="FS Joey" panose="02000506040000020004" pitchFamily="2" charset="0"/>
              </a:rPr>
              <a:t>Vidas </a:t>
            </a:r>
            <a:r>
              <a:rPr lang="es-CO" sz="1200" dirty="0">
                <a:latin typeface="FS Joey" panose="02000506040000020004" pitchFamily="2" charset="0"/>
              </a:rPr>
              <a:t>virtuales</a:t>
            </a:r>
            <a:endParaRPr lang="es-CO" sz="1200" dirty="0">
              <a:latin typeface="FS Joey" panose="02000506040000020004" pitchFamily="2" charset="0"/>
            </a:endParaRPr>
          </a:p>
        </p:txBody>
      </p:sp>
      <p:sp>
        <p:nvSpPr>
          <p:cNvPr id="54" name="CuadroTexto 53"/>
          <p:cNvSpPr txBox="1"/>
          <p:nvPr/>
        </p:nvSpPr>
        <p:spPr>
          <a:xfrm rot="16200000">
            <a:off x="-551505" y="4732917"/>
            <a:ext cx="1899879" cy="523220"/>
          </a:xfrm>
          <a:prstGeom prst="rect">
            <a:avLst/>
          </a:prstGeom>
          <a:noFill/>
        </p:spPr>
        <p:txBody>
          <a:bodyPr wrap="none" rtlCol="0">
            <a:spAutoFit/>
          </a:bodyPr>
          <a:lstStyle/>
          <a:p>
            <a:pPr algn="ctr"/>
            <a:r>
              <a:rPr lang="es-CO" sz="1400" b="1" dirty="0">
                <a:solidFill>
                  <a:srgbClr val="00B2A9"/>
                </a:solidFill>
              </a:rPr>
              <a:t>OMNICANALIUDAD </a:t>
            </a:r>
          </a:p>
          <a:p>
            <a:pPr algn="ctr"/>
            <a:r>
              <a:rPr lang="es-CO" sz="1400" b="1" dirty="0">
                <a:solidFill>
                  <a:srgbClr val="00B2A9"/>
                </a:solidFill>
              </a:rPr>
              <a:t>Y CONFIANZA</a:t>
            </a:r>
          </a:p>
        </p:txBody>
      </p:sp>
      <p:cxnSp>
        <p:nvCxnSpPr>
          <p:cNvPr id="38" name="Conector recto 37"/>
          <p:cNvCxnSpPr/>
          <p:nvPr/>
        </p:nvCxnSpPr>
        <p:spPr>
          <a:xfrm>
            <a:off x="835524" y="3618660"/>
            <a:ext cx="3688368" cy="0"/>
          </a:xfrm>
          <a:prstGeom prst="line">
            <a:avLst/>
          </a:prstGeom>
          <a:ln w="3175">
            <a:solidFill>
              <a:srgbClr val="0033A0"/>
            </a:solidFill>
            <a:prstDash val="dash"/>
          </a:ln>
          <a:effectLst/>
        </p:spPr>
        <p:style>
          <a:lnRef idx="2">
            <a:schemeClr val="accent1"/>
          </a:lnRef>
          <a:fillRef idx="0">
            <a:schemeClr val="accent1"/>
          </a:fillRef>
          <a:effectRef idx="1">
            <a:schemeClr val="accent1"/>
          </a:effectRef>
          <a:fontRef idx="minor">
            <a:schemeClr val="tx1"/>
          </a:fontRef>
        </p:style>
      </p:cxnSp>
      <p:cxnSp>
        <p:nvCxnSpPr>
          <p:cNvPr id="40" name="Conector recto 39"/>
          <p:cNvCxnSpPr/>
          <p:nvPr/>
        </p:nvCxnSpPr>
        <p:spPr>
          <a:xfrm>
            <a:off x="8319080" y="3686510"/>
            <a:ext cx="3341043" cy="0"/>
          </a:xfrm>
          <a:prstGeom prst="line">
            <a:avLst/>
          </a:prstGeom>
          <a:ln w="3175">
            <a:solidFill>
              <a:srgbClr val="0033A0"/>
            </a:solidFill>
            <a:prstDash val="dash"/>
          </a:ln>
          <a:effectLst/>
        </p:spPr>
        <p:style>
          <a:lnRef idx="2">
            <a:schemeClr val="accent1"/>
          </a:lnRef>
          <a:fillRef idx="0">
            <a:schemeClr val="accent1"/>
          </a:fillRef>
          <a:effectRef idx="1">
            <a:schemeClr val="accent1"/>
          </a:effectRef>
          <a:fontRef idx="minor">
            <a:schemeClr val="tx1"/>
          </a:fontRef>
        </p:style>
      </p:cxnSp>
      <p:sp>
        <p:nvSpPr>
          <p:cNvPr id="7" name="Elipse 6"/>
          <p:cNvSpPr/>
          <p:nvPr/>
        </p:nvSpPr>
        <p:spPr>
          <a:xfrm>
            <a:off x="4482844" y="2630567"/>
            <a:ext cx="3639370" cy="363937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dirty="0" smtClean="0"/>
              <a:t> </a:t>
            </a:r>
            <a:endParaRPr lang="es-ES_tradnl" dirty="0"/>
          </a:p>
        </p:txBody>
      </p:sp>
      <p:grpSp>
        <p:nvGrpSpPr>
          <p:cNvPr id="67" name="Grupo 22"/>
          <p:cNvGrpSpPr/>
          <p:nvPr/>
        </p:nvGrpSpPr>
        <p:grpSpPr>
          <a:xfrm>
            <a:off x="4196596" y="2285421"/>
            <a:ext cx="4303218" cy="4244157"/>
            <a:chOff x="6146957" y="1156804"/>
            <a:chExt cx="5924524" cy="5951694"/>
          </a:xfrm>
        </p:grpSpPr>
        <p:pic>
          <p:nvPicPr>
            <p:cNvPr id="68" name="Imagen 6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146957" y="1156804"/>
              <a:ext cx="5924524" cy="5951694"/>
            </a:xfrm>
            <a:prstGeom prst="rect">
              <a:avLst/>
            </a:prstGeom>
          </p:spPr>
        </p:pic>
        <p:sp>
          <p:nvSpPr>
            <p:cNvPr id="69" name="CuadroTexto 68"/>
            <p:cNvSpPr txBox="1"/>
            <p:nvPr/>
          </p:nvSpPr>
          <p:spPr>
            <a:xfrm>
              <a:off x="10282386" y="3548555"/>
              <a:ext cx="1268595" cy="949527"/>
            </a:xfrm>
            <a:prstGeom prst="rect">
              <a:avLst/>
            </a:prstGeom>
            <a:noFill/>
          </p:spPr>
          <p:txBody>
            <a:bodyPr wrap="square" rtlCol="0">
              <a:spAutoFit/>
            </a:bodyPr>
            <a:lstStyle/>
            <a:p>
              <a:pPr algn="ctr"/>
              <a:r>
                <a:rPr lang="es-CO" sz="800" b="1" dirty="0">
                  <a:solidFill>
                    <a:schemeClr val="bg1"/>
                  </a:solidFill>
                </a:rPr>
                <a:t>Mayor satisfacción del paciente </a:t>
              </a:r>
              <a:r>
                <a:rPr lang="es-CO" sz="700" dirty="0">
                  <a:solidFill>
                    <a:schemeClr val="bg1"/>
                  </a:solidFill>
                </a:rPr>
                <a:t>(incluye la calidad y la satisfacción) </a:t>
              </a:r>
            </a:p>
          </p:txBody>
        </p:sp>
        <p:sp>
          <p:nvSpPr>
            <p:cNvPr id="70" name="CuadroTexto 69"/>
            <p:cNvSpPr txBox="1"/>
            <p:nvPr/>
          </p:nvSpPr>
          <p:spPr>
            <a:xfrm>
              <a:off x="8702572" y="5704855"/>
              <a:ext cx="952564" cy="517924"/>
            </a:xfrm>
            <a:prstGeom prst="rect">
              <a:avLst/>
            </a:prstGeom>
            <a:noFill/>
          </p:spPr>
          <p:txBody>
            <a:bodyPr wrap="square" rtlCol="0">
              <a:spAutoFit/>
            </a:bodyPr>
            <a:lstStyle/>
            <a:p>
              <a:pPr algn="ctr"/>
              <a:r>
                <a:rPr lang="es-CO" sz="900" b="1" dirty="0">
                  <a:solidFill>
                    <a:schemeClr val="bg1"/>
                  </a:solidFill>
                </a:rPr>
                <a:t>Menores costos</a:t>
              </a:r>
            </a:p>
          </p:txBody>
        </p:sp>
        <p:sp>
          <p:nvSpPr>
            <p:cNvPr id="71" name="CuadroTexto 70"/>
            <p:cNvSpPr txBox="1"/>
            <p:nvPr/>
          </p:nvSpPr>
          <p:spPr>
            <a:xfrm>
              <a:off x="6598538" y="3529416"/>
              <a:ext cx="1136365" cy="1165329"/>
            </a:xfrm>
            <a:prstGeom prst="rect">
              <a:avLst/>
            </a:prstGeom>
            <a:noFill/>
            <a:ln>
              <a:noFill/>
            </a:ln>
          </p:spPr>
          <p:txBody>
            <a:bodyPr wrap="square" rtlCol="0">
              <a:spAutoFit/>
            </a:bodyPr>
            <a:lstStyle/>
            <a:p>
              <a:pPr algn="ctr"/>
              <a:r>
                <a:rPr lang="es-CO" sz="800" b="1" dirty="0">
                  <a:solidFill>
                    <a:schemeClr val="bg1"/>
                  </a:solidFill>
                </a:rPr>
                <a:t>Mejor experiencia del prestador y el equipo de salud</a:t>
              </a:r>
            </a:p>
          </p:txBody>
        </p:sp>
        <p:sp>
          <p:nvSpPr>
            <p:cNvPr id="72" name="CuadroTexto 71"/>
            <p:cNvSpPr txBox="1"/>
            <p:nvPr/>
          </p:nvSpPr>
          <p:spPr>
            <a:xfrm>
              <a:off x="8728681" y="2016359"/>
              <a:ext cx="1094170" cy="712145"/>
            </a:xfrm>
            <a:prstGeom prst="rect">
              <a:avLst/>
            </a:prstGeom>
            <a:noFill/>
          </p:spPr>
          <p:txBody>
            <a:bodyPr wrap="square" rtlCol="0">
              <a:spAutoFit/>
            </a:bodyPr>
            <a:lstStyle/>
            <a:p>
              <a:pPr algn="ctr"/>
              <a:r>
                <a:rPr lang="es-CO" sz="900" b="1" dirty="0">
                  <a:solidFill>
                    <a:schemeClr val="bg1"/>
                  </a:solidFill>
                </a:rPr>
                <a:t>Mejores resultados de salud </a:t>
              </a:r>
            </a:p>
          </p:txBody>
        </p:sp>
        <p:sp>
          <p:nvSpPr>
            <p:cNvPr id="73" name="Rectángulo 72"/>
            <p:cNvSpPr/>
            <p:nvPr/>
          </p:nvSpPr>
          <p:spPr>
            <a:xfrm>
              <a:off x="8283718" y="3411721"/>
              <a:ext cx="1650998" cy="1165329"/>
            </a:xfrm>
            <a:prstGeom prst="rect">
              <a:avLst/>
            </a:prstGeom>
          </p:spPr>
          <p:txBody>
            <a:bodyPr wrap="square">
              <a:spAutoFit/>
            </a:bodyPr>
            <a:lstStyle/>
            <a:p>
              <a:pPr algn="ctr"/>
              <a:r>
                <a:rPr lang="es-CO" sz="1200" b="1" dirty="0">
                  <a:solidFill>
                    <a:schemeClr val="bg1"/>
                  </a:solidFill>
                </a:rPr>
                <a:t>Modelo integral </a:t>
              </a:r>
            </a:p>
            <a:p>
              <a:pPr algn="ctr"/>
              <a:r>
                <a:rPr lang="es-CO" sz="1200" b="1" dirty="0">
                  <a:solidFill>
                    <a:schemeClr val="bg1"/>
                  </a:solidFill>
                </a:rPr>
                <a:t>de atención </a:t>
              </a:r>
            </a:p>
            <a:p>
              <a:pPr algn="ctr"/>
              <a:r>
                <a:rPr lang="es-CO" sz="1200" b="1" dirty="0">
                  <a:solidFill>
                    <a:schemeClr val="bg1"/>
                  </a:solidFill>
                </a:rPr>
                <a:t>personalizada</a:t>
              </a:r>
            </a:p>
          </p:txBody>
        </p:sp>
      </p:grpSp>
      <p:sp>
        <p:nvSpPr>
          <p:cNvPr id="49" name="Title 7"/>
          <p:cNvSpPr>
            <a:spLocks noGrp="1"/>
          </p:cNvSpPr>
          <p:nvPr>
            <p:ph type="title"/>
          </p:nvPr>
        </p:nvSpPr>
        <p:spPr>
          <a:xfrm>
            <a:off x="597682" y="445108"/>
            <a:ext cx="9221787" cy="719137"/>
          </a:xfrm>
        </p:spPr>
        <p:txBody>
          <a:bodyPr/>
          <a:lstStyle/>
          <a:p>
            <a:r>
              <a:rPr lang="en-US" kern="0" dirty="0" smtClean="0">
                <a:latin typeface="Arial Black" panose="020B0A04020102020204" pitchFamily="34" charset="0"/>
                <a:ea typeface="Arial" charset="0"/>
                <a:cs typeface="Arial" charset="0"/>
              </a:rPr>
              <a:t>El hoy para construir el mañana</a:t>
            </a:r>
            <a:endParaRPr lang="en-US" kern="0" dirty="0">
              <a:latin typeface="Arial Black" panose="020B0A04020102020204" pitchFamily="34" charset="0"/>
              <a:ea typeface="Arial" charset="0"/>
              <a:cs typeface="Arial" charset="0"/>
            </a:endParaRPr>
          </a:p>
        </p:txBody>
      </p:sp>
      <p:sp>
        <p:nvSpPr>
          <p:cNvPr id="50" name="CuadroTexto 49"/>
          <p:cNvSpPr txBox="1"/>
          <p:nvPr/>
        </p:nvSpPr>
        <p:spPr>
          <a:xfrm>
            <a:off x="5700375" y="2255143"/>
            <a:ext cx="1537601" cy="307777"/>
          </a:xfrm>
          <a:prstGeom prst="rect">
            <a:avLst/>
          </a:prstGeom>
          <a:noFill/>
        </p:spPr>
        <p:txBody>
          <a:bodyPr wrap="none" rtlCol="0">
            <a:spAutoFit/>
          </a:bodyPr>
          <a:lstStyle/>
          <a:p>
            <a:pPr algn="ctr"/>
            <a:r>
              <a:rPr lang="es-CO" sz="1400" b="1" dirty="0">
                <a:solidFill>
                  <a:schemeClr val="accent1"/>
                </a:solidFill>
              </a:rPr>
              <a:t>Cuádruple meta</a:t>
            </a:r>
          </a:p>
        </p:txBody>
      </p:sp>
    </p:spTree>
    <p:extLst>
      <p:ext uri="{BB962C8B-B14F-4D97-AF65-F5344CB8AC3E}">
        <p14:creationId xmlns:p14="http://schemas.microsoft.com/office/powerpoint/2010/main" val="3578661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 name="Imagen 6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43788" y="4252824"/>
            <a:ext cx="935971" cy="2166308"/>
          </a:xfrm>
          <a:prstGeom prst="rect">
            <a:avLst/>
          </a:prstGeom>
        </p:spPr>
      </p:pic>
      <p:pic>
        <p:nvPicPr>
          <p:cNvPr id="63" name="Imagen 6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08601" y="922289"/>
            <a:ext cx="1046108" cy="2659316"/>
          </a:xfrm>
          <a:prstGeom prst="rect">
            <a:avLst/>
          </a:prstGeom>
        </p:spPr>
      </p:pic>
      <p:pic>
        <p:nvPicPr>
          <p:cNvPr id="64" name="Imagen 6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8358" y="3551593"/>
            <a:ext cx="1209405" cy="3074434"/>
          </a:xfrm>
          <a:prstGeom prst="rect">
            <a:avLst/>
          </a:prstGeom>
        </p:spPr>
      </p:pic>
      <p:pic>
        <p:nvPicPr>
          <p:cNvPr id="65" name="Imagen 6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9061" y="902672"/>
            <a:ext cx="1209405" cy="3074434"/>
          </a:xfrm>
          <a:prstGeom prst="rect">
            <a:avLst/>
          </a:prstGeom>
        </p:spPr>
      </p:pic>
      <p:sp>
        <p:nvSpPr>
          <p:cNvPr id="45" name="Rectángulo 44"/>
          <p:cNvSpPr/>
          <p:nvPr/>
        </p:nvSpPr>
        <p:spPr>
          <a:xfrm>
            <a:off x="859168" y="1182626"/>
            <a:ext cx="4873241" cy="3487959"/>
          </a:xfrm>
          <a:prstGeom prst="rect">
            <a:avLst/>
          </a:prstGeom>
          <a:solidFill>
            <a:schemeClr val="accent3">
              <a:alpha val="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dirty="0"/>
          </a:p>
        </p:txBody>
      </p:sp>
      <p:sp>
        <p:nvSpPr>
          <p:cNvPr id="47" name="Rectángulo 46"/>
          <p:cNvSpPr/>
          <p:nvPr/>
        </p:nvSpPr>
        <p:spPr>
          <a:xfrm>
            <a:off x="859168" y="4670587"/>
            <a:ext cx="4873241" cy="1572865"/>
          </a:xfrm>
          <a:prstGeom prst="rect">
            <a:avLst/>
          </a:prstGeom>
          <a:solidFill>
            <a:schemeClr val="accent1">
              <a:lumMod val="40000"/>
              <a:lumOff val="60000"/>
              <a:alpha val="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dirty="0">
              <a:solidFill>
                <a:srgbClr val="0033A0"/>
              </a:solidFill>
            </a:endParaRPr>
          </a:p>
        </p:txBody>
      </p:sp>
      <p:sp>
        <p:nvSpPr>
          <p:cNvPr id="48" name="Rectángulo 47"/>
          <p:cNvSpPr/>
          <p:nvPr/>
        </p:nvSpPr>
        <p:spPr>
          <a:xfrm>
            <a:off x="7128391" y="1308302"/>
            <a:ext cx="4873241" cy="3309974"/>
          </a:xfrm>
          <a:prstGeom prst="rect">
            <a:avLst/>
          </a:prstGeom>
          <a:solidFill>
            <a:srgbClr val="E3E829">
              <a:alpha val="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dirty="0"/>
          </a:p>
        </p:txBody>
      </p:sp>
      <p:sp>
        <p:nvSpPr>
          <p:cNvPr id="51" name="Elipse 50"/>
          <p:cNvSpPr/>
          <p:nvPr/>
        </p:nvSpPr>
        <p:spPr>
          <a:xfrm>
            <a:off x="4482844" y="2630567"/>
            <a:ext cx="3639370" cy="3639370"/>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s-ES_tradnl" dirty="0" smtClean="0"/>
              <a:t> </a:t>
            </a:r>
            <a:endParaRPr lang="es-ES_tradnl" dirty="0"/>
          </a:p>
        </p:txBody>
      </p:sp>
      <p:sp>
        <p:nvSpPr>
          <p:cNvPr id="5" name="Marcador de fecha 4"/>
          <p:cNvSpPr>
            <a:spLocks noGrp="1"/>
          </p:cNvSpPr>
          <p:nvPr>
            <p:ph type="dt" sz="half" idx="14"/>
          </p:nvPr>
        </p:nvSpPr>
        <p:spPr/>
        <p:txBody>
          <a:bodyPr/>
          <a:lstStyle/>
          <a:p>
            <a:fld id="{1A831189-F42A-8347-81F7-2BF53EBCDF0E}" type="datetime4">
              <a:rPr lang="es-CO" smtClean="0">
                <a:solidFill>
                  <a:schemeClr val="bg1">
                    <a:lumMod val="65000"/>
                  </a:schemeClr>
                </a:solidFill>
              </a:rPr>
              <a:t>18 de diciembre de 2018</a:t>
            </a:fld>
            <a:endParaRPr lang="en-US" dirty="0">
              <a:solidFill>
                <a:schemeClr val="bg1">
                  <a:lumMod val="65000"/>
                </a:schemeClr>
              </a:solidFill>
            </a:endParaRPr>
          </a:p>
        </p:txBody>
      </p:sp>
      <p:sp>
        <p:nvSpPr>
          <p:cNvPr id="6" name="Marcador de pie de página 5"/>
          <p:cNvSpPr>
            <a:spLocks noGrp="1"/>
          </p:cNvSpPr>
          <p:nvPr>
            <p:ph type="ftr" sz="quarter" idx="15"/>
          </p:nvPr>
        </p:nvSpPr>
        <p:spPr/>
        <p:txBody>
          <a:bodyPr/>
          <a:lstStyle/>
          <a:p>
            <a:r>
              <a:rPr lang="es-ES_tradnl" dirty="0" smtClean="0">
                <a:solidFill>
                  <a:schemeClr val="bg1">
                    <a:lumMod val="65000"/>
                  </a:schemeClr>
                </a:solidFill>
              </a:rPr>
              <a:t>|                                                  |  SURA © Todos los derechos reservados – </a:t>
            </a:r>
            <a:r>
              <a:rPr lang="es-ES_tradnl" dirty="0">
                <a:solidFill>
                  <a:schemeClr val="bg1">
                    <a:lumMod val="65000"/>
                  </a:schemeClr>
                </a:solidFill>
              </a:rPr>
              <a:t>Junta EPS</a:t>
            </a:r>
            <a:endParaRPr lang="en-US" dirty="0">
              <a:solidFill>
                <a:schemeClr val="bg1">
                  <a:lumMod val="65000"/>
                </a:schemeClr>
              </a:solidFill>
            </a:endParaRPr>
          </a:p>
        </p:txBody>
      </p:sp>
      <p:sp>
        <p:nvSpPr>
          <p:cNvPr id="7" name="Marcador de número de diapositiva 6"/>
          <p:cNvSpPr>
            <a:spLocks noGrp="1"/>
          </p:cNvSpPr>
          <p:nvPr>
            <p:ph type="sldNum" sz="quarter" idx="16"/>
          </p:nvPr>
        </p:nvSpPr>
        <p:spPr/>
        <p:txBody>
          <a:bodyPr/>
          <a:lstStyle/>
          <a:p>
            <a:fld id="{FCCBA4FA-5E5B-4F4D-B8F1-037A34F2DB0D}" type="slidenum">
              <a:rPr lang="en-US" smtClean="0"/>
              <a:pPr/>
              <a:t>11</a:t>
            </a:fld>
            <a:endParaRPr lang="en-US" dirty="0"/>
          </a:p>
        </p:txBody>
      </p:sp>
      <p:sp>
        <p:nvSpPr>
          <p:cNvPr id="16" name="CuadroTexto 15"/>
          <p:cNvSpPr txBox="1"/>
          <p:nvPr/>
        </p:nvSpPr>
        <p:spPr>
          <a:xfrm>
            <a:off x="994630" y="1618119"/>
            <a:ext cx="4036159" cy="1938992"/>
          </a:xfrm>
          <a:prstGeom prst="rect">
            <a:avLst/>
          </a:prstGeom>
          <a:noFill/>
        </p:spPr>
        <p:txBody>
          <a:bodyPr wrap="square" rtlCol="0">
            <a:spAutoFit/>
          </a:bodyPr>
          <a:lstStyle/>
          <a:p>
            <a:pPr marL="285750" indent="-285750">
              <a:buClr>
                <a:schemeClr val="accent3"/>
              </a:buClr>
              <a:buSzPct val="150000"/>
              <a:buFont typeface="Arial" panose="020B0604020202020204" pitchFamily="34" charset="0"/>
              <a:buChar char="•"/>
            </a:pPr>
            <a:r>
              <a:rPr lang="es-CO" sz="1200" dirty="0">
                <a:solidFill>
                  <a:schemeClr val="accent6">
                    <a:lumMod val="75000"/>
                  </a:schemeClr>
                </a:solidFill>
              </a:rPr>
              <a:t>Pacientes y personas empoderadas</a:t>
            </a:r>
          </a:p>
          <a:p>
            <a:pPr marL="285750" indent="-285750">
              <a:buClr>
                <a:schemeClr val="accent3"/>
              </a:buClr>
              <a:buSzPct val="150000"/>
              <a:buFont typeface="Arial" panose="020B0604020202020204" pitchFamily="34" charset="0"/>
              <a:buChar char="•"/>
            </a:pPr>
            <a:r>
              <a:rPr lang="es-CO" sz="1200" dirty="0">
                <a:solidFill>
                  <a:schemeClr val="accent6">
                    <a:lumMod val="75000"/>
                  </a:schemeClr>
                </a:solidFill>
              </a:rPr>
              <a:t>Cuidado personalizado desde las necesidades y valores de las personas que controlan su cuidado</a:t>
            </a:r>
          </a:p>
          <a:p>
            <a:pPr marL="285750" indent="-285750">
              <a:buClr>
                <a:schemeClr val="accent3"/>
              </a:buClr>
              <a:buSzPct val="150000"/>
              <a:buFont typeface="Arial" panose="020B0604020202020204" pitchFamily="34" charset="0"/>
              <a:buChar char="•"/>
            </a:pPr>
            <a:r>
              <a:rPr lang="es-CO" sz="1200" dirty="0">
                <a:solidFill>
                  <a:schemeClr val="accent6">
                    <a:lumMod val="75000"/>
                  </a:schemeClr>
                </a:solidFill>
              </a:rPr>
              <a:t>Al empoderamiento y las posibilidades</a:t>
            </a:r>
          </a:p>
          <a:p>
            <a:pPr marL="285750" indent="-285750">
              <a:buClr>
                <a:schemeClr val="accent3"/>
              </a:buClr>
              <a:buSzPct val="150000"/>
              <a:buFont typeface="Arial" panose="020B0604020202020204" pitchFamily="34" charset="0"/>
              <a:buChar char="•"/>
            </a:pPr>
            <a:r>
              <a:rPr lang="es-CO" sz="1200" dirty="0">
                <a:solidFill>
                  <a:schemeClr val="accent6">
                    <a:lumMod val="75000"/>
                  </a:schemeClr>
                </a:solidFill>
              </a:rPr>
              <a:t>Sistema basado en creación de valor (pago por desenlaces en salud</a:t>
            </a:r>
          </a:p>
          <a:p>
            <a:pPr marL="285750" indent="-285750">
              <a:buClr>
                <a:schemeClr val="accent3"/>
              </a:buClr>
              <a:buSzPct val="150000"/>
              <a:buFont typeface="Arial" panose="020B0604020202020204" pitchFamily="34" charset="0"/>
              <a:buChar char="•"/>
            </a:pPr>
            <a:r>
              <a:rPr lang="es-CO" sz="1200" dirty="0">
                <a:solidFill>
                  <a:schemeClr val="accent6">
                    <a:lumMod val="75000"/>
                  </a:schemeClr>
                </a:solidFill>
              </a:rPr>
              <a:t>La creación de valor es para el paciente y se mide en bienestar para las personas</a:t>
            </a:r>
          </a:p>
          <a:p>
            <a:pPr marL="285750" indent="-285750">
              <a:buClr>
                <a:schemeClr val="accent3"/>
              </a:buClr>
              <a:buSzPct val="150000"/>
              <a:buFont typeface="Arial" panose="020B0604020202020204" pitchFamily="34" charset="0"/>
              <a:buChar char="•"/>
            </a:pPr>
            <a:r>
              <a:rPr lang="es-CO" sz="1200" dirty="0">
                <a:solidFill>
                  <a:schemeClr val="accent6">
                    <a:lumMod val="75000"/>
                  </a:schemeClr>
                </a:solidFill>
              </a:rPr>
              <a:t>Sistema de salud centrado en las personas; </a:t>
            </a:r>
            <a:r>
              <a:rPr lang="es-CO" sz="1200" dirty="0">
                <a:solidFill>
                  <a:schemeClr val="accent6">
                    <a:lumMod val="75000"/>
                  </a:schemeClr>
                </a:solidFill>
              </a:rPr>
              <a:t>          los procesos </a:t>
            </a:r>
            <a:r>
              <a:rPr lang="es-CO" sz="1200" dirty="0">
                <a:solidFill>
                  <a:schemeClr val="accent6">
                    <a:lumMod val="75000"/>
                  </a:schemeClr>
                </a:solidFill>
              </a:rPr>
              <a:t>y la tecnología son </a:t>
            </a:r>
            <a:r>
              <a:rPr lang="es-CO" sz="1200" dirty="0">
                <a:solidFill>
                  <a:schemeClr val="accent6">
                    <a:lumMod val="75000"/>
                  </a:schemeClr>
                </a:solidFill>
              </a:rPr>
              <a:t>habilitadores</a:t>
            </a:r>
          </a:p>
        </p:txBody>
      </p:sp>
      <p:sp>
        <p:nvSpPr>
          <p:cNvPr id="17" name="CuadroTexto 16"/>
          <p:cNvSpPr txBox="1"/>
          <p:nvPr/>
        </p:nvSpPr>
        <p:spPr>
          <a:xfrm>
            <a:off x="834194" y="5000280"/>
            <a:ext cx="4818970" cy="276999"/>
          </a:xfrm>
          <a:prstGeom prst="rect">
            <a:avLst/>
          </a:prstGeom>
          <a:noFill/>
        </p:spPr>
        <p:txBody>
          <a:bodyPr wrap="square" rtlCol="0">
            <a:spAutoFit/>
          </a:bodyPr>
          <a:lstStyle/>
          <a:p>
            <a:pPr marL="285750" indent="-285750" algn="just">
              <a:buClr>
                <a:schemeClr val="accent3"/>
              </a:buClr>
              <a:buSzPct val="150000"/>
              <a:buFont typeface="Arial" panose="020B0604020202020204" pitchFamily="34" charset="0"/>
              <a:buChar char="•"/>
            </a:pPr>
            <a:r>
              <a:rPr lang="es-CO" sz="1200" dirty="0">
                <a:solidFill>
                  <a:schemeClr val="accent6">
                    <a:lumMod val="75000"/>
                  </a:schemeClr>
                </a:solidFill>
              </a:rPr>
              <a:t>El sistema es eficiente limitando desperdicios</a:t>
            </a:r>
          </a:p>
        </p:txBody>
      </p:sp>
      <p:sp>
        <p:nvSpPr>
          <p:cNvPr id="20" name="CuadroTexto 19"/>
          <p:cNvSpPr txBox="1"/>
          <p:nvPr/>
        </p:nvSpPr>
        <p:spPr>
          <a:xfrm>
            <a:off x="7758878" y="1624875"/>
            <a:ext cx="4047581" cy="1938992"/>
          </a:xfrm>
          <a:prstGeom prst="rect">
            <a:avLst/>
          </a:prstGeom>
          <a:noFill/>
        </p:spPr>
        <p:txBody>
          <a:bodyPr wrap="square" rtlCol="0">
            <a:spAutoFit/>
          </a:bodyPr>
          <a:lstStyle/>
          <a:p>
            <a:pPr marL="285750" indent="-285750">
              <a:buClr>
                <a:schemeClr val="accent3"/>
              </a:buClr>
              <a:buSzPct val="150000"/>
              <a:buFont typeface="Arial" panose="020B0604020202020204" pitchFamily="34" charset="0"/>
              <a:buChar char="•"/>
            </a:pPr>
            <a:r>
              <a:rPr lang="es-CO" sz="1200" dirty="0">
                <a:solidFill>
                  <a:srgbClr val="686968"/>
                </a:solidFill>
              </a:rPr>
              <a:t>Médicos empoderados.</a:t>
            </a:r>
          </a:p>
          <a:p>
            <a:pPr marL="285750" indent="-285750">
              <a:buClr>
                <a:schemeClr val="accent3"/>
              </a:buClr>
              <a:buSzPct val="150000"/>
              <a:buFont typeface="Arial" panose="020B0604020202020204" pitchFamily="34" charset="0"/>
              <a:buChar char="•"/>
            </a:pPr>
            <a:r>
              <a:rPr lang="es-CO" sz="1200" dirty="0">
                <a:solidFill>
                  <a:srgbClr val="686968"/>
                </a:solidFill>
              </a:rPr>
              <a:t>Los profesionales controlan el cuidado de acuerdo a sus </a:t>
            </a:r>
            <a:r>
              <a:rPr lang="es-CO" sz="1200" dirty="0">
                <a:solidFill>
                  <a:srgbClr val="686968"/>
                </a:solidFill>
              </a:rPr>
              <a:t>preferencias</a:t>
            </a:r>
          </a:p>
          <a:p>
            <a:pPr marL="285750" indent="-285750">
              <a:buClr>
                <a:schemeClr val="accent3"/>
              </a:buClr>
              <a:buSzPct val="150000"/>
              <a:buFont typeface="Arial" panose="020B0604020202020204" pitchFamily="34" charset="0"/>
              <a:buChar char="•"/>
            </a:pPr>
            <a:r>
              <a:rPr lang="es-CO" sz="1200" dirty="0">
                <a:solidFill>
                  <a:srgbClr val="686968"/>
                </a:solidFill>
              </a:rPr>
              <a:t>Del miedo y la </a:t>
            </a:r>
            <a:r>
              <a:rPr lang="es-CO" sz="1200" dirty="0">
                <a:solidFill>
                  <a:srgbClr val="686968"/>
                </a:solidFill>
              </a:rPr>
              <a:t>tragedia</a:t>
            </a:r>
            <a:endParaRPr lang="es-CO" sz="1200" dirty="0">
              <a:solidFill>
                <a:srgbClr val="686968"/>
              </a:solidFill>
            </a:endParaRPr>
          </a:p>
          <a:p>
            <a:pPr marL="285750" indent="-285750">
              <a:buClr>
                <a:schemeClr val="accent3"/>
              </a:buClr>
              <a:buSzPct val="150000"/>
              <a:buFont typeface="Arial" panose="020B0604020202020204" pitchFamily="34" charset="0"/>
              <a:buChar char="•"/>
            </a:pPr>
            <a:r>
              <a:rPr lang="es-CO" sz="1200" dirty="0">
                <a:solidFill>
                  <a:srgbClr val="686968"/>
                </a:solidFill>
              </a:rPr>
              <a:t>Sistema basado en VOLUMEN (Pago por evento - fee for service</a:t>
            </a:r>
            <a:r>
              <a:rPr lang="es-CO" sz="1200" dirty="0">
                <a:solidFill>
                  <a:srgbClr val="686968"/>
                </a:solidFill>
              </a:rPr>
              <a:t>)</a:t>
            </a:r>
          </a:p>
          <a:p>
            <a:pPr marL="285750" indent="-285750">
              <a:buClr>
                <a:schemeClr val="accent3"/>
              </a:buClr>
              <a:buSzPct val="150000"/>
              <a:buFont typeface="Arial" panose="020B0604020202020204" pitchFamily="34" charset="0"/>
              <a:buChar char="•"/>
            </a:pPr>
            <a:r>
              <a:rPr lang="es-CO" sz="1200" dirty="0">
                <a:solidFill>
                  <a:srgbClr val="686968"/>
                </a:solidFill>
              </a:rPr>
              <a:t>La Creación de Valor es para los actores del sistema y es </a:t>
            </a:r>
            <a:r>
              <a:rPr lang="es-CO" sz="1200" dirty="0">
                <a:solidFill>
                  <a:srgbClr val="686968"/>
                </a:solidFill>
              </a:rPr>
              <a:t>económica</a:t>
            </a:r>
          </a:p>
          <a:p>
            <a:pPr marL="285750" indent="-285750">
              <a:buClr>
                <a:schemeClr val="accent3"/>
              </a:buClr>
              <a:buSzPct val="150000"/>
              <a:buFont typeface="Arial" panose="020B0604020202020204" pitchFamily="34" charset="0"/>
              <a:buChar char="•"/>
            </a:pPr>
            <a:r>
              <a:rPr lang="es-CO" sz="1200" dirty="0">
                <a:solidFill>
                  <a:srgbClr val="686968"/>
                </a:solidFill>
              </a:rPr>
              <a:t>Sistema de salud centrado en los procesos y la </a:t>
            </a:r>
            <a:r>
              <a:rPr lang="es-CO" sz="1200" dirty="0">
                <a:solidFill>
                  <a:srgbClr val="686968"/>
                </a:solidFill>
              </a:rPr>
              <a:t>tecnología</a:t>
            </a:r>
          </a:p>
        </p:txBody>
      </p:sp>
      <p:sp>
        <p:nvSpPr>
          <p:cNvPr id="21" name="CuadroTexto 20"/>
          <p:cNvSpPr txBox="1"/>
          <p:nvPr/>
        </p:nvSpPr>
        <p:spPr>
          <a:xfrm>
            <a:off x="834194" y="4751385"/>
            <a:ext cx="4818970" cy="276999"/>
          </a:xfrm>
          <a:prstGeom prst="rect">
            <a:avLst/>
          </a:prstGeom>
          <a:noFill/>
        </p:spPr>
        <p:txBody>
          <a:bodyPr wrap="square" rtlCol="0">
            <a:spAutoFit/>
          </a:bodyPr>
          <a:lstStyle/>
          <a:p>
            <a:pPr marL="285750" indent="-285750" algn="just">
              <a:buClr>
                <a:schemeClr val="accent3"/>
              </a:buClr>
              <a:buSzPct val="150000"/>
              <a:buFont typeface="Arial" panose="020B0604020202020204" pitchFamily="34" charset="0"/>
              <a:buChar char="•"/>
            </a:pPr>
            <a:r>
              <a:rPr lang="es-CO" sz="1200" dirty="0">
                <a:solidFill>
                  <a:schemeClr val="accent6">
                    <a:lumMod val="75000"/>
                  </a:schemeClr>
                </a:solidFill>
              </a:rPr>
              <a:t>La seguridad es una propiedad del sistema</a:t>
            </a:r>
          </a:p>
        </p:txBody>
      </p:sp>
      <p:sp>
        <p:nvSpPr>
          <p:cNvPr id="23" name="CuadroTexto 22"/>
          <p:cNvSpPr txBox="1"/>
          <p:nvPr/>
        </p:nvSpPr>
        <p:spPr>
          <a:xfrm>
            <a:off x="8376123" y="4975745"/>
            <a:ext cx="4818970" cy="276999"/>
          </a:xfrm>
          <a:prstGeom prst="rect">
            <a:avLst/>
          </a:prstGeom>
          <a:noFill/>
        </p:spPr>
        <p:txBody>
          <a:bodyPr wrap="square" rtlCol="0">
            <a:spAutoFit/>
          </a:bodyPr>
          <a:lstStyle/>
          <a:p>
            <a:pPr marL="285750" indent="-285750" algn="just">
              <a:buClr>
                <a:schemeClr val="accent3"/>
              </a:buClr>
              <a:buSzPct val="150000"/>
              <a:buFont typeface="Arial" panose="020B0604020202020204" pitchFamily="34" charset="0"/>
              <a:buChar char="•"/>
            </a:pPr>
            <a:r>
              <a:rPr lang="es-CO" sz="1200" dirty="0">
                <a:solidFill>
                  <a:srgbClr val="686968"/>
                </a:solidFill>
              </a:rPr>
              <a:t>No hacer daño es una responsabilidad individual</a:t>
            </a:r>
          </a:p>
        </p:txBody>
      </p:sp>
      <p:sp>
        <p:nvSpPr>
          <p:cNvPr id="24" name="CuadroTexto 23"/>
          <p:cNvSpPr txBox="1"/>
          <p:nvPr/>
        </p:nvSpPr>
        <p:spPr>
          <a:xfrm>
            <a:off x="8376123" y="5189550"/>
            <a:ext cx="4818970" cy="276999"/>
          </a:xfrm>
          <a:prstGeom prst="rect">
            <a:avLst/>
          </a:prstGeom>
          <a:noFill/>
        </p:spPr>
        <p:txBody>
          <a:bodyPr wrap="square" rtlCol="0">
            <a:spAutoFit/>
          </a:bodyPr>
          <a:lstStyle/>
          <a:p>
            <a:pPr marL="285750" indent="-285750" algn="just">
              <a:buClr>
                <a:schemeClr val="accent3"/>
              </a:buClr>
              <a:buSzPct val="150000"/>
              <a:buFont typeface="Arial" panose="020B0604020202020204" pitchFamily="34" charset="0"/>
              <a:buChar char="•"/>
            </a:pPr>
            <a:r>
              <a:rPr lang="es-CO" sz="1200" dirty="0">
                <a:solidFill>
                  <a:srgbClr val="686968"/>
                </a:solidFill>
              </a:rPr>
              <a:t>Se busca la reducción constante de costos</a:t>
            </a:r>
          </a:p>
        </p:txBody>
      </p:sp>
      <p:cxnSp>
        <p:nvCxnSpPr>
          <p:cNvPr id="34" name="Conector recto 33"/>
          <p:cNvCxnSpPr/>
          <p:nvPr/>
        </p:nvCxnSpPr>
        <p:spPr>
          <a:xfrm>
            <a:off x="834194" y="4670587"/>
            <a:ext cx="3362402" cy="0"/>
          </a:xfrm>
          <a:prstGeom prst="line">
            <a:avLst/>
          </a:prstGeom>
          <a:ln w="3175">
            <a:solidFill>
              <a:srgbClr val="0033A0"/>
            </a:solidFill>
            <a:prstDash val="dash"/>
          </a:ln>
          <a:effectLst/>
        </p:spPr>
        <p:style>
          <a:lnRef idx="2">
            <a:schemeClr val="accent1"/>
          </a:lnRef>
          <a:fillRef idx="0">
            <a:schemeClr val="accent1"/>
          </a:fillRef>
          <a:effectRef idx="1">
            <a:schemeClr val="accent1"/>
          </a:effectRef>
          <a:fontRef idx="minor">
            <a:schemeClr val="tx1"/>
          </a:fontRef>
        </p:style>
      </p:cxnSp>
      <p:cxnSp>
        <p:nvCxnSpPr>
          <p:cNvPr id="43" name="Conector recto 42"/>
          <p:cNvCxnSpPr/>
          <p:nvPr/>
        </p:nvCxnSpPr>
        <p:spPr>
          <a:xfrm>
            <a:off x="8203367" y="4661444"/>
            <a:ext cx="3633876" cy="0"/>
          </a:xfrm>
          <a:prstGeom prst="line">
            <a:avLst/>
          </a:prstGeom>
          <a:ln w="3175">
            <a:solidFill>
              <a:srgbClr val="0033A0"/>
            </a:solidFill>
            <a:prstDash val="dash"/>
          </a:ln>
          <a:effectLst/>
        </p:spPr>
        <p:style>
          <a:lnRef idx="2">
            <a:schemeClr val="accent1"/>
          </a:lnRef>
          <a:fillRef idx="0">
            <a:schemeClr val="accent1"/>
          </a:fillRef>
          <a:effectRef idx="1">
            <a:schemeClr val="accent1"/>
          </a:effectRef>
          <a:fontRef idx="minor">
            <a:schemeClr val="tx1"/>
          </a:fontRef>
        </p:style>
      </p:cxnSp>
      <p:sp>
        <p:nvSpPr>
          <p:cNvPr id="25" name="CuadroTexto 24"/>
          <p:cNvSpPr txBox="1"/>
          <p:nvPr/>
        </p:nvSpPr>
        <p:spPr>
          <a:xfrm rot="16200000">
            <a:off x="-1052734" y="2330271"/>
            <a:ext cx="2930098" cy="523220"/>
          </a:xfrm>
          <a:prstGeom prst="rect">
            <a:avLst/>
          </a:prstGeom>
          <a:noFill/>
        </p:spPr>
        <p:txBody>
          <a:bodyPr wrap="none" rtlCol="0">
            <a:spAutoFit/>
          </a:bodyPr>
          <a:lstStyle/>
          <a:p>
            <a:pPr algn="ctr"/>
            <a:r>
              <a:rPr lang="es-CO" sz="1400" b="1" dirty="0">
                <a:solidFill>
                  <a:srgbClr val="00B2A9"/>
                </a:solidFill>
              </a:rPr>
              <a:t>CENTRADO EN LA PERSONA Y </a:t>
            </a:r>
          </a:p>
          <a:p>
            <a:pPr algn="ctr"/>
            <a:r>
              <a:rPr lang="es-CO" sz="1400" b="1" dirty="0">
                <a:solidFill>
                  <a:srgbClr val="00B2A9"/>
                </a:solidFill>
              </a:rPr>
              <a:t>EMPODERAMIENTO</a:t>
            </a:r>
          </a:p>
        </p:txBody>
      </p:sp>
      <p:sp>
        <p:nvSpPr>
          <p:cNvPr id="28" name="CuadroTexto 27">
            <a:extLst>
              <a:ext uri="{FF2B5EF4-FFF2-40B4-BE49-F238E27FC236}">
                <a16:creationId xmlns:a16="http://schemas.microsoft.com/office/drawing/2014/main" id="{7162EE4A-0145-4F99-919F-A8A7E2B71E66}"/>
              </a:ext>
            </a:extLst>
          </p:cNvPr>
          <p:cNvSpPr txBox="1"/>
          <p:nvPr/>
        </p:nvSpPr>
        <p:spPr>
          <a:xfrm flipH="1">
            <a:off x="1060292" y="4103155"/>
            <a:ext cx="1435136" cy="242887"/>
          </a:xfrm>
          <a:prstGeom prst="rect">
            <a:avLst/>
          </a:prstGeom>
          <a:noFill/>
        </p:spPr>
        <p:txBody>
          <a:bodyPr wrap="none" rtlCol="0">
            <a:spAutoFit/>
          </a:bodyPr>
          <a:lstStyle/>
          <a:p>
            <a:pPr algn="ctr">
              <a:lnSpc>
                <a:spcPct val="80000"/>
              </a:lnSpc>
            </a:pPr>
            <a:r>
              <a:rPr lang="es-CO" sz="1200" dirty="0">
                <a:latin typeface="FS Joey" panose="02000506040000020004" pitchFamily="2" charset="0"/>
              </a:rPr>
              <a:t>Empoderamiento</a:t>
            </a:r>
            <a:endParaRPr lang="es-CO" sz="1200" dirty="0">
              <a:latin typeface="FS Joey" panose="02000506040000020004" pitchFamily="2" charset="0"/>
            </a:endParaRPr>
          </a:p>
        </p:txBody>
      </p:sp>
      <p:sp>
        <p:nvSpPr>
          <p:cNvPr id="37" name="CuadroTexto 36">
            <a:extLst>
              <a:ext uri="{FF2B5EF4-FFF2-40B4-BE49-F238E27FC236}">
                <a16:creationId xmlns:a16="http://schemas.microsoft.com/office/drawing/2014/main" id="{206DCF93-2146-450F-8737-A0425BACE13E}"/>
              </a:ext>
            </a:extLst>
          </p:cNvPr>
          <p:cNvSpPr txBox="1"/>
          <p:nvPr/>
        </p:nvSpPr>
        <p:spPr>
          <a:xfrm>
            <a:off x="2392175" y="4102679"/>
            <a:ext cx="1194093" cy="390620"/>
          </a:xfrm>
          <a:prstGeom prst="rect">
            <a:avLst/>
          </a:prstGeom>
          <a:noFill/>
        </p:spPr>
        <p:txBody>
          <a:bodyPr wrap="square" rtlCol="0">
            <a:spAutoFit/>
          </a:bodyPr>
          <a:lstStyle/>
          <a:p>
            <a:pPr algn="ctr">
              <a:lnSpc>
                <a:spcPct val="80000"/>
              </a:lnSpc>
              <a:spcBef>
                <a:spcPts val="600"/>
              </a:spcBef>
              <a:spcAft>
                <a:spcPts val="600"/>
              </a:spcAft>
            </a:pPr>
            <a:r>
              <a:rPr lang="es-CO" sz="1200" dirty="0">
                <a:solidFill>
                  <a:srgbClr val="494949"/>
                </a:solidFill>
                <a:latin typeface="FS Joey" panose="02000506040000020004" pitchFamily="2" charset="0"/>
                <a:ea typeface="Calibri" panose="020F0502020204030204" pitchFamily="34" charset="0"/>
                <a:cs typeface="Calibri" panose="020F0502020204030204" pitchFamily="34" charset="0"/>
              </a:rPr>
              <a:t>Traslado valor de las cosas</a:t>
            </a:r>
            <a:endParaRPr lang="es-CO" sz="1200" dirty="0">
              <a:solidFill>
                <a:srgbClr val="494949"/>
              </a:solidFill>
              <a:latin typeface="FS Joey" panose="02000506040000020004" pitchFamily="2" charset="0"/>
              <a:ea typeface="Calibri" panose="020F0502020204030204" pitchFamily="34" charset="0"/>
              <a:cs typeface="Calibri" panose="020F0502020204030204" pitchFamily="34" charset="0"/>
            </a:endParaRPr>
          </a:p>
        </p:txBody>
      </p:sp>
      <p:sp>
        <p:nvSpPr>
          <p:cNvPr id="40" name="CuadroTexto 39">
            <a:extLst>
              <a:ext uri="{FF2B5EF4-FFF2-40B4-BE49-F238E27FC236}">
                <a16:creationId xmlns:a16="http://schemas.microsoft.com/office/drawing/2014/main" id="{05E1EB4F-D525-498C-982C-0B75E951FCD5}"/>
              </a:ext>
            </a:extLst>
          </p:cNvPr>
          <p:cNvSpPr txBox="1"/>
          <p:nvPr/>
        </p:nvSpPr>
        <p:spPr>
          <a:xfrm>
            <a:off x="3450602" y="4103154"/>
            <a:ext cx="981359" cy="387798"/>
          </a:xfrm>
          <a:prstGeom prst="rect">
            <a:avLst/>
          </a:prstGeom>
          <a:noFill/>
        </p:spPr>
        <p:txBody>
          <a:bodyPr wrap="none" rtlCol="0">
            <a:spAutoFit/>
          </a:bodyPr>
          <a:lstStyle/>
          <a:p>
            <a:pPr algn="ctr">
              <a:lnSpc>
                <a:spcPct val="80000"/>
              </a:lnSpc>
            </a:pPr>
            <a:r>
              <a:rPr lang="es-CO" sz="1200" dirty="0">
                <a:latin typeface="FS Joey" panose="02000506040000020004" pitchFamily="2" charset="0"/>
              </a:rPr>
              <a:t>Vida</a:t>
            </a:r>
          </a:p>
          <a:p>
            <a:pPr algn="ctr">
              <a:lnSpc>
                <a:spcPct val="80000"/>
              </a:lnSpc>
            </a:pPr>
            <a:r>
              <a:rPr lang="es-CO" sz="1200" dirty="0">
                <a:latin typeface="FS Joey" panose="02000506040000020004" pitchFamily="2" charset="0"/>
              </a:rPr>
              <a:t>balanceada</a:t>
            </a:r>
          </a:p>
        </p:txBody>
      </p:sp>
      <p:sp>
        <p:nvSpPr>
          <p:cNvPr id="44" name="CuadroTexto 43"/>
          <p:cNvSpPr txBox="1"/>
          <p:nvPr/>
        </p:nvSpPr>
        <p:spPr>
          <a:xfrm rot="16200000">
            <a:off x="-564577" y="5202349"/>
            <a:ext cx="1950919" cy="523220"/>
          </a:xfrm>
          <a:prstGeom prst="rect">
            <a:avLst/>
          </a:prstGeom>
          <a:noFill/>
        </p:spPr>
        <p:txBody>
          <a:bodyPr wrap="none" rtlCol="0">
            <a:spAutoFit/>
          </a:bodyPr>
          <a:lstStyle/>
          <a:p>
            <a:pPr algn="ctr"/>
            <a:r>
              <a:rPr lang="es-CO" sz="1400" b="1" dirty="0">
                <a:solidFill>
                  <a:srgbClr val="00B2A9"/>
                </a:solidFill>
              </a:rPr>
              <a:t>SISTEMA EFICIENTE</a:t>
            </a:r>
          </a:p>
          <a:p>
            <a:pPr algn="ctr"/>
            <a:r>
              <a:rPr lang="es-CO" sz="1400" b="1" dirty="0">
                <a:solidFill>
                  <a:srgbClr val="00B2A9"/>
                </a:solidFill>
              </a:rPr>
              <a:t> Y SEGURO</a:t>
            </a:r>
          </a:p>
        </p:txBody>
      </p:sp>
      <p:sp>
        <p:nvSpPr>
          <p:cNvPr id="49" name="CuadroTexto 48">
            <a:extLst>
              <a:ext uri="{FF2B5EF4-FFF2-40B4-BE49-F238E27FC236}">
                <a16:creationId xmlns:a16="http://schemas.microsoft.com/office/drawing/2014/main" id="{3FE28AD9-7CCA-4FFF-B729-54AA5E0277AE}"/>
              </a:ext>
            </a:extLst>
          </p:cNvPr>
          <p:cNvSpPr txBox="1"/>
          <p:nvPr/>
        </p:nvSpPr>
        <p:spPr>
          <a:xfrm>
            <a:off x="2760382" y="5868146"/>
            <a:ext cx="1001231" cy="387798"/>
          </a:xfrm>
          <a:prstGeom prst="rect">
            <a:avLst/>
          </a:prstGeom>
          <a:noFill/>
        </p:spPr>
        <p:txBody>
          <a:bodyPr wrap="square" rtlCol="0">
            <a:spAutoFit/>
          </a:bodyPr>
          <a:lstStyle/>
          <a:p>
            <a:pPr algn="ctr">
              <a:lnSpc>
                <a:spcPct val="80000"/>
              </a:lnSpc>
              <a:spcBef>
                <a:spcPts val="600"/>
              </a:spcBef>
              <a:spcAft>
                <a:spcPts val="600"/>
              </a:spcAft>
            </a:pPr>
            <a:r>
              <a:rPr lang="es-CO" sz="1200" dirty="0">
                <a:solidFill>
                  <a:srgbClr val="494949"/>
                </a:solidFill>
                <a:latin typeface="FS Joey" panose="02000506040000020004" pitchFamily="2" charset="0"/>
                <a:ea typeface="Calibri" panose="020F0502020204030204" pitchFamily="34" charset="0"/>
                <a:cs typeface="Calibri" panose="020F0502020204030204" pitchFamily="34" charset="0"/>
              </a:rPr>
              <a:t>Con propósito</a:t>
            </a:r>
          </a:p>
        </p:txBody>
      </p:sp>
      <p:sp>
        <p:nvSpPr>
          <p:cNvPr id="53" name="CuadroTexto 52">
            <a:extLst>
              <a:ext uri="{FF2B5EF4-FFF2-40B4-BE49-F238E27FC236}">
                <a16:creationId xmlns:a16="http://schemas.microsoft.com/office/drawing/2014/main" id="{7162EE4A-0145-4F99-919F-A8A7E2B71E66}"/>
              </a:ext>
            </a:extLst>
          </p:cNvPr>
          <p:cNvSpPr txBox="1"/>
          <p:nvPr/>
        </p:nvSpPr>
        <p:spPr>
          <a:xfrm flipH="1">
            <a:off x="1172604" y="5869414"/>
            <a:ext cx="1393330" cy="240066"/>
          </a:xfrm>
          <a:prstGeom prst="rect">
            <a:avLst/>
          </a:prstGeom>
          <a:noFill/>
        </p:spPr>
        <p:txBody>
          <a:bodyPr wrap="none" rtlCol="0">
            <a:spAutoFit/>
          </a:bodyPr>
          <a:lstStyle/>
          <a:p>
            <a:pPr algn="ctr">
              <a:lnSpc>
                <a:spcPct val="80000"/>
              </a:lnSpc>
            </a:pPr>
            <a:r>
              <a:rPr lang="es-CO" sz="1200" dirty="0">
                <a:latin typeface="FS Joey" panose="02000506040000020004" pitchFamily="2" charset="0"/>
              </a:rPr>
              <a:t>Empoderamiento</a:t>
            </a:r>
            <a:endParaRPr lang="es-CO" sz="1200" dirty="0">
              <a:latin typeface="FS Joey" panose="02000506040000020004" pitchFamily="2" charset="0"/>
            </a:endParaRPr>
          </a:p>
        </p:txBody>
      </p:sp>
      <p:sp>
        <p:nvSpPr>
          <p:cNvPr id="67" name="Title 7"/>
          <p:cNvSpPr>
            <a:spLocks noGrp="1"/>
          </p:cNvSpPr>
          <p:nvPr>
            <p:ph type="title"/>
          </p:nvPr>
        </p:nvSpPr>
        <p:spPr>
          <a:xfrm>
            <a:off x="597682" y="445108"/>
            <a:ext cx="9221787" cy="719137"/>
          </a:xfrm>
        </p:spPr>
        <p:txBody>
          <a:bodyPr/>
          <a:lstStyle/>
          <a:p>
            <a:r>
              <a:rPr lang="en-US" kern="0" dirty="0" smtClean="0">
                <a:latin typeface="Arial Black" panose="020B0A04020102020204" pitchFamily="34" charset="0"/>
                <a:ea typeface="Arial" charset="0"/>
                <a:cs typeface="Arial" charset="0"/>
              </a:rPr>
              <a:t>El hoy para construir el mañana</a:t>
            </a:r>
            <a:endParaRPr lang="en-US" kern="0" dirty="0">
              <a:latin typeface="Arial Black" panose="020B0A04020102020204" pitchFamily="34" charset="0"/>
              <a:ea typeface="Arial" charset="0"/>
              <a:cs typeface="Arial" charset="0"/>
            </a:endParaRPr>
          </a:p>
        </p:txBody>
      </p:sp>
      <p:grpSp>
        <p:nvGrpSpPr>
          <p:cNvPr id="68" name="Grupo 22"/>
          <p:cNvGrpSpPr/>
          <p:nvPr/>
        </p:nvGrpSpPr>
        <p:grpSpPr>
          <a:xfrm>
            <a:off x="4196596" y="2255143"/>
            <a:ext cx="4303218" cy="4274435"/>
            <a:chOff x="6146957" y="1114344"/>
            <a:chExt cx="5924524" cy="5994154"/>
          </a:xfrm>
        </p:grpSpPr>
        <p:pic>
          <p:nvPicPr>
            <p:cNvPr id="69" name="Imagen 6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46957" y="1156804"/>
              <a:ext cx="5924524" cy="5951694"/>
            </a:xfrm>
            <a:prstGeom prst="rect">
              <a:avLst/>
            </a:prstGeom>
          </p:spPr>
        </p:pic>
        <p:sp>
          <p:nvSpPr>
            <p:cNvPr id="70" name="CuadroTexto 69"/>
            <p:cNvSpPr txBox="1"/>
            <p:nvPr/>
          </p:nvSpPr>
          <p:spPr>
            <a:xfrm>
              <a:off x="10282386" y="3548555"/>
              <a:ext cx="1268595" cy="949527"/>
            </a:xfrm>
            <a:prstGeom prst="rect">
              <a:avLst/>
            </a:prstGeom>
            <a:noFill/>
          </p:spPr>
          <p:txBody>
            <a:bodyPr wrap="square" rtlCol="0">
              <a:spAutoFit/>
            </a:bodyPr>
            <a:lstStyle/>
            <a:p>
              <a:pPr algn="ctr"/>
              <a:r>
                <a:rPr lang="es-CO" sz="800" b="1" dirty="0">
                  <a:solidFill>
                    <a:schemeClr val="bg1"/>
                  </a:solidFill>
                </a:rPr>
                <a:t>Mayor satisfacción del paciente </a:t>
              </a:r>
              <a:r>
                <a:rPr lang="es-CO" sz="700" dirty="0">
                  <a:solidFill>
                    <a:schemeClr val="bg1"/>
                  </a:solidFill>
                </a:rPr>
                <a:t>(incluye la calidad y la satisfacción) </a:t>
              </a:r>
            </a:p>
          </p:txBody>
        </p:sp>
        <p:sp>
          <p:nvSpPr>
            <p:cNvPr id="71" name="CuadroTexto 70"/>
            <p:cNvSpPr txBox="1"/>
            <p:nvPr/>
          </p:nvSpPr>
          <p:spPr>
            <a:xfrm>
              <a:off x="8702572" y="5704855"/>
              <a:ext cx="952564" cy="517924"/>
            </a:xfrm>
            <a:prstGeom prst="rect">
              <a:avLst/>
            </a:prstGeom>
            <a:noFill/>
          </p:spPr>
          <p:txBody>
            <a:bodyPr wrap="square" rtlCol="0">
              <a:spAutoFit/>
            </a:bodyPr>
            <a:lstStyle/>
            <a:p>
              <a:pPr algn="ctr"/>
              <a:r>
                <a:rPr lang="es-CO" sz="900" b="1" dirty="0">
                  <a:solidFill>
                    <a:schemeClr val="bg1"/>
                  </a:solidFill>
                </a:rPr>
                <a:t>Menores costos</a:t>
              </a:r>
            </a:p>
          </p:txBody>
        </p:sp>
        <p:sp>
          <p:nvSpPr>
            <p:cNvPr id="72" name="CuadroTexto 71"/>
            <p:cNvSpPr txBox="1"/>
            <p:nvPr/>
          </p:nvSpPr>
          <p:spPr>
            <a:xfrm>
              <a:off x="6598538" y="3529415"/>
              <a:ext cx="1136365" cy="1165329"/>
            </a:xfrm>
            <a:prstGeom prst="rect">
              <a:avLst/>
            </a:prstGeom>
            <a:noFill/>
            <a:ln>
              <a:noFill/>
            </a:ln>
          </p:spPr>
          <p:txBody>
            <a:bodyPr wrap="square" rtlCol="0">
              <a:spAutoFit/>
            </a:bodyPr>
            <a:lstStyle/>
            <a:p>
              <a:pPr algn="ctr"/>
              <a:r>
                <a:rPr lang="es-CO" sz="800" b="1" dirty="0">
                  <a:solidFill>
                    <a:schemeClr val="bg1"/>
                  </a:solidFill>
                </a:rPr>
                <a:t>Mejor experiencia del prestador y el equipo de salud</a:t>
              </a:r>
            </a:p>
          </p:txBody>
        </p:sp>
        <p:sp>
          <p:nvSpPr>
            <p:cNvPr id="73" name="CuadroTexto 72"/>
            <p:cNvSpPr txBox="1"/>
            <p:nvPr/>
          </p:nvSpPr>
          <p:spPr>
            <a:xfrm>
              <a:off x="8728681" y="2016359"/>
              <a:ext cx="1094170" cy="712145"/>
            </a:xfrm>
            <a:prstGeom prst="rect">
              <a:avLst/>
            </a:prstGeom>
            <a:noFill/>
          </p:spPr>
          <p:txBody>
            <a:bodyPr wrap="square" rtlCol="0">
              <a:spAutoFit/>
            </a:bodyPr>
            <a:lstStyle/>
            <a:p>
              <a:pPr algn="ctr"/>
              <a:r>
                <a:rPr lang="es-CO" sz="900" b="1" dirty="0">
                  <a:solidFill>
                    <a:schemeClr val="bg1"/>
                  </a:solidFill>
                </a:rPr>
                <a:t>Mejores resultados de salud </a:t>
              </a:r>
            </a:p>
          </p:txBody>
        </p:sp>
        <p:sp>
          <p:nvSpPr>
            <p:cNvPr id="74" name="Rectángulo 73"/>
            <p:cNvSpPr/>
            <p:nvPr/>
          </p:nvSpPr>
          <p:spPr>
            <a:xfrm>
              <a:off x="8283718" y="3411721"/>
              <a:ext cx="1650998" cy="1165329"/>
            </a:xfrm>
            <a:prstGeom prst="rect">
              <a:avLst/>
            </a:prstGeom>
          </p:spPr>
          <p:txBody>
            <a:bodyPr wrap="square">
              <a:spAutoFit/>
            </a:bodyPr>
            <a:lstStyle/>
            <a:p>
              <a:pPr algn="ctr"/>
              <a:r>
                <a:rPr lang="es-CO" sz="1200" b="1" dirty="0">
                  <a:solidFill>
                    <a:schemeClr val="bg1"/>
                  </a:solidFill>
                </a:rPr>
                <a:t>Modelo integral </a:t>
              </a:r>
            </a:p>
            <a:p>
              <a:pPr algn="ctr"/>
              <a:r>
                <a:rPr lang="es-CO" sz="1200" b="1" dirty="0">
                  <a:solidFill>
                    <a:schemeClr val="bg1"/>
                  </a:solidFill>
                </a:rPr>
                <a:t>de atención </a:t>
              </a:r>
            </a:p>
            <a:p>
              <a:pPr algn="ctr"/>
              <a:r>
                <a:rPr lang="es-CO" sz="1200" b="1" dirty="0">
                  <a:solidFill>
                    <a:schemeClr val="bg1"/>
                  </a:solidFill>
                </a:rPr>
                <a:t>personalizada</a:t>
              </a:r>
            </a:p>
          </p:txBody>
        </p:sp>
        <p:sp>
          <p:nvSpPr>
            <p:cNvPr id="75" name="CuadroTexto 74"/>
            <p:cNvSpPr txBox="1"/>
            <p:nvPr/>
          </p:nvSpPr>
          <p:spPr>
            <a:xfrm>
              <a:off x="8217307" y="1114344"/>
              <a:ext cx="2116917" cy="431604"/>
            </a:xfrm>
            <a:prstGeom prst="rect">
              <a:avLst/>
            </a:prstGeom>
            <a:noFill/>
          </p:spPr>
          <p:txBody>
            <a:bodyPr wrap="none" rtlCol="0">
              <a:spAutoFit/>
            </a:bodyPr>
            <a:lstStyle/>
            <a:p>
              <a:pPr algn="ctr"/>
              <a:r>
                <a:rPr lang="es-CO" sz="1400" b="1" dirty="0">
                  <a:solidFill>
                    <a:schemeClr val="accent1"/>
                  </a:solidFill>
                </a:rPr>
                <a:t>Cuádruple meta</a:t>
              </a:r>
            </a:p>
          </p:txBody>
        </p:sp>
      </p:grpSp>
      <p:sp>
        <p:nvSpPr>
          <p:cNvPr id="50" name="Rectángulo 49"/>
          <p:cNvSpPr/>
          <p:nvPr/>
        </p:nvSpPr>
        <p:spPr>
          <a:xfrm>
            <a:off x="7175206" y="4638210"/>
            <a:ext cx="4873241" cy="2239668"/>
          </a:xfrm>
          <a:prstGeom prst="rect">
            <a:avLst/>
          </a:prstGeom>
          <a:solidFill>
            <a:srgbClr val="92D050">
              <a:alpha val="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_tradnl" dirty="0">
              <a:solidFill>
                <a:srgbClr val="0033A0"/>
              </a:solidFill>
            </a:endParaRPr>
          </a:p>
        </p:txBody>
      </p:sp>
      <p:sp>
        <p:nvSpPr>
          <p:cNvPr id="76" name="Rectángulo redondeado 75"/>
          <p:cNvSpPr/>
          <p:nvPr/>
        </p:nvSpPr>
        <p:spPr>
          <a:xfrm>
            <a:off x="835524" y="1140127"/>
            <a:ext cx="4855770" cy="339089"/>
          </a:xfrm>
          <a:prstGeom prst="round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s-CO" b="1" dirty="0">
                <a:solidFill>
                  <a:srgbClr val="A9FFFF"/>
                </a:solidFill>
              </a:rPr>
              <a:t>El futuro que estamos construyendo</a:t>
            </a:r>
            <a:endParaRPr lang="es-CO" b="1" dirty="0">
              <a:solidFill>
                <a:srgbClr val="A9FFFF"/>
              </a:solidFill>
            </a:endParaRPr>
          </a:p>
        </p:txBody>
      </p:sp>
      <p:sp>
        <p:nvSpPr>
          <p:cNvPr id="77" name="Rectángulo redondeado 76"/>
          <p:cNvSpPr/>
          <p:nvPr/>
        </p:nvSpPr>
        <p:spPr>
          <a:xfrm>
            <a:off x="7166880" y="1140127"/>
            <a:ext cx="4315920" cy="339089"/>
          </a:xfrm>
          <a:prstGeom prst="round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s-CO" b="1" dirty="0">
                <a:solidFill>
                  <a:srgbClr val="A9FFFF"/>
                </a:solidFill>
              </a:rPr>
              <a:t>La historia que queremos cambiar</a:t>
            </a:r>
            <a:endParaRPr lang="es-CO" b="1" dirty="0">
              <a:solidFill>
                <a:srgbClr val="A9FFFF"/>
              </a:solidFill>
            </a:endParaRPr>
          </a:p>
        </p:txBody>
      </p:sp>
    </p:spTree>
    <p:extLst>
      <p:ext uri="{BB962C8B-B14F-4D97-AF65-F5344CB8AC3E}">
        <p14:creationId xmlns:p14="http://schemas.microsoft.com/office/powerpoint/2010/main" val="3106411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3"/>
          <a:stretch>
            <a:fillRect/>
          </a:stretch>
        </p:blipFill>
        <p:spPr>
          <a:xfrm>
            <a:off x="141864" y="2966913"/>
            <a:ext cx="4286250" cy="3448050"/>
          </a:xfrm>
          <a:prstGeom prst="rect">
            <a:avLst/>
          </a:prstGeom>
        </p:spPr>
      </p:pic>
      <p:sp>
        <p:nvSpPr>
          <p:cNvPr id="8" name="4 CuadroTexto"/>
          <p:cNvSpPr txBox="1">
            <a:spLocks noChangeArrowheads="1"/>
          </p:cNvSpPr>
          <p:nvPr/>
        </p:nvSpPr>
        <p:spPr bwMode="auto">
          <a:xfrm>
            <a:off x="2546355" y="311324"/>
            <a:ext cx="8666455" cy="781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algn="ctr">
              <a:lnSpc>
                <a:spcPct val="80000"/>
              </a:lnSpc>
            </a:pPr>
            <a:r>
              <a:rPr lang="es-CO" sz="3200" b="1" dirty="0">
                <a:solidFill>
                  <a:schemeClr val="accent5">
                    <a:lumMod val="75000"/>
                  </a:schemeClr>
                </a:solidFill>
                <a:latin typeface="Arial" panose="020B0604020202020204" pitchFamily="34" charset="0"/>
                <a:ea typeface="ＭＳ Ｐゴシック" charset="0"/>
                <a:cs typeface="Arial" panose="020B0604020202020204" pitchFamily="34" charset="0"/>
              </a:rPr>
              <a:t>Componentes del </a:t>
            </a:r>
            <a:r>
              <a:rPr lang="es-CO" sz="3200" b="1" dirty="0" smtClean="0">
                <a:solidFill>
                  <a:schemeClr val="accent5">
                    <a:lumMod val="75000"/>
                  </a:schemeClr>
                </a:solidFill>
                <a:latin typeface="Arial" panose="020B0604020202020204" pitchFamily="34" charset="0"/>
                <a:ea typeface="ＭＳ Ｐゴシック" charset="0"/>
                <a:cs typeface="Arial" panose="020B0604020202020204" pitchFamily="34" charset="0"/>
              </a:rPr>
              <a:t>MIAS </a:t>
            </a:r>
            <a:endParaRPr lang="es-CO" sz="3200" b="1" dirty="0">
              <a:solidFill>
                <a:schemeClr val="accent5">
                  <a:lumMod val="75000"/>
                </a:schemeClr>
              </a:solidFill>
              <a:latin typeface="Arial" panose="020B0604020202020204" pitchFamily="34" charset="0"/>
              <a:ea typeface="ＭＳ Ｐゴシック" charset="0"/>
              <a:cs typeface="Arial" panose="020B0604020202020204" pitchFamily="34" charset="0"/>
            </a:endParaRPr>
          </a:p>
          <a:p>
            <a:pPr algn="ctr">
              <a:lnSpc>
                <a:spcPct val="80000"/>
              </a:lnSpc>
            </a:pPr>
            <a:r>
              <a:rPr lang="es-CO" b="1" dirty="0">
                <a:solidFill>
                  <a:schemeClr val="accent5">
                    <a:lumMod val="75000"/>
                  </a:schemeClr>
                </a:solidFill>
                <a:latin typeface="Arial" panose="020B0604020202020204" pitchFamily="34" charset="0"/>
                <a:ea typeface="ＭＳ Ｐゴシック" charset="0"/>
                <a:cs typeface="Arial" panose="020B0604020202020204" pitchFamily="34" charset="0"/>
              </a:rPr>
              <a:t>Modelo de Atención Integral en Salud</a:t>
            </a:r>
          </a:p>
        </p:txBody>
      </p:sp>
      <p:sp>
        <p:nvSpPr>
          <p:cNvPr id="3" name="Oval 2"/>
          <p:cNvSpPr/>
          <p:nvPr/>
        </p:nvSpPr>
        <p:spPr>
          <a:xfrm>
            <a:off x="3493787" y="1435797"/>
            <a:ext cx="576064" cy="576064"/>
          </a:xfrm>
          <a:prstGeom prst="ellipse">
            <a:avLst/>
          </a:prstGeom>
          <a:ln>
            <a:solidFill>
              <a:srgbClr val="0099CC"/>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2000" b="1" dirty="0">
                <a:solidFill>
                  <a:prstClr val="black"/>
                </a:solidFill>
                <a:latin typeface="Verdana" charset="0"/>
                <a:ea typeface="Verdana" charset="0"/>
                <a:cs typeface="Verdana" charset="0"/>
              </a:rPr>
              <a:t>1</a:t>
            </a:r>
          </a:p>
        </p:txBody>
      </p:sp>
      <p:sp>
        <p:nvSpPr>
          <p:cNvPr id="74" name="Oval 73"/>
          <p:cNvSpPr/>
          <p:nvPr/>
        </p:nvSpPr>
        <p:spPr>
          <a:xfrm>
            <a:off x="3493787" y="2443909"/>
            <a:ext cx="576064" cy="576064"/>
          </a:xfrm>
          <a:prstGeom prst="ellipse">
            <a:avLst/>
          </a:prstGeom>
          <a:ln>
            <a:solidFill>
              <a:srgbClr val="0099CC"/>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2000" b="1" dirty="0">
                <a:solidFill>
                  <a:prstClr val="black"/>
                </a:solidFill>
                <a:latin typeface="Verdana" charset="0"/>
                <a:ea typeface="Verdana" charset="0"/>
                <a:cs typeface="Verdana" charset="0"/>
              </a:rPr>
              <a:t>2</a:t>
            </a:r>
          </a:p>
        </p:txBody>
      </p:sp>
      <p:sp>
        <p:nvSpPr>
          <p:cNvPr id="76" name="Oval 75"/>
          <p:cNvSpPr/>
          <p:nvPr/>
        </p:nvSpPr>
        <p:spPr>
          <a:xfrm>
            <a:off x="3493787" y="3452021"/>
            <a:ext cx="576064" cy="576064"/>
          </a:xfrm>
          <a:prstGeom prst="ellipse">
            <a:avLst/>
          </a:prstGeom>
          <a:ln>
            <a:solidFill>
              <a:srgbClr val="0099CC"/>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2000" b="1" dirty="0">
                <a:solidFill>
                  <a:prstClr val="black"/>
                </a:solidFill>
                <a:latin typeface="Verdana" charset="0"/>
                <a:ea typeface="Verdana" charset="0"/>
                <a:cs typeface="Verdana" charset="0"/>
              </a:rPr>
              <a:t>3</a:t>
            </a:r>
          </a:p>
        </p:txBody>
      </p:sp>
      <p:sp>
        <p:nvSpPr>
          <p:cNvPr id="77" name="Oval 76"/>
          <p:cNvSpPr/>
          <p:nvPr/>
        </p:nvSpPr>
        <p:spPr>
          <a:xfrm>
            <a:off x="3493787" y="4460133"/>
            <a:ext cx="576064" cy="576064"/>
          </a:xfrm>
          <a:prstGeom prst="ellipse">
            <a:avLst/>
          </a:prstGeom>
          <a:ln>
            <a:solidFill>
              <a:srgbClr val="0099CC"/>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2000" b="1" dirty="0">
                <a:solidFill>
                  <a:prstClr val="black"/>
                </a:solidFill>
                <a:latin typeface="Verdana" charset="0"/>
                <a:ea typeface="Verdana" charset="0"/>
                <a:cs typeface="Verdana" charset="0"/>
              </a:rPr>
              <a:t>4</a:t>
            </a:r>
          </a:p>
        </p:txBody>
      </p:sp>
      <p:sp>
        <p:nvSpPr>
          <p:cNvPr id="78" name="Oval 77"/>
          <p:cNvSpPr/>
          <p:nvPr/>
        </p:nvSpPr>
        <p:spPr>
          <a:xfrm>
            <a:off x="3493787" y="5468245"/>
            <a:ext cx="576064" cy="576064"/>
          </a:xfrm>
          <a:prstGeom prst="ellipse">
            <a:avLst/>
          </a:prstGeom>
          <a:ln>
            <a:solidFill>
              <a:srgbClr val="0099CC"/>
            </a:solidFill>
          </a:ln>
        </p:spPr>
        <p:style>
          <a:lnRef idx="2">
            <a:schemeClr val="accent3"/>
          </a:lnRef>
          <a:fillRef idx="1">
            <a:schemeClr val="lt1"/>
          </a:fillRef>
          <a:effectRef idx="0">
            <a:schemeClr val="accent3"/>
          </a:effectRef>
          <a:fontRef idx="minor">
            <a:schemeClr val="dk1"/>
          </a:fontRef>
        </p:style>
        <p:txBody>
          <a:bodyPr rtlCol="0" anchor="ctr"/>
          <a:lstStyle/>
          <a:p>
            <a:pPr algn="ctr"/>
            <a:r>
              <a:rPr lang="en-US" sz="2000" b="1" dirty="0">
                <a:solidFill>
                  <a:prstClr val="black"/>
                </a:solidFill>
                <a:latin typeface="Verdana" charset="0"/>
                <a:ea typeface="Verdana" charset="0"/>
                <a:cs typeface="Verdana" charset="0"/>
              </a:rPr>
              <a:t>5</a:t>
            </a:r>
          </a:p>
        </p:txBody>
      </p:sp>
      <p:sp>
        <p:nvSpPr>
          <p:cNvPr id="79" name="Oval 78"/>
          <p:cNvSpPr/>
          <p:nvPr/>
        </p:nvSpPr>
        <p:spPr>
          <a:xfrm>
            <a:off x="7797933" y="1484784"/>
            <a:ext cx="576064" cy="576064"/>
          </a:xfrm>
          <a:prstGeom prst="ellipse">
            <a:avLst/>
          </a:prstGeom>
          <a:ln>
            <a:solidFill>
              <a:srgbClr val="0099CC"/>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2000" b="1" dirty="0">
                <a:solidFill>
                  <a:prstClr val="black"/>
                </a:solidFill>
                <a:latin typeface="Verdana" charset="0"/>
                <a:ea typeface="Verdana" charset="0"/>
                <a:cs typeface="Verdana" charset="0"/>
              </a:rPr>
              <a:t>6</a:t>
            </a:r>
          </a:p>
        </p:txBody>
      </p:sp>
      <p:sp>
        <p:nvSpPr>
          <p:cNvPr id="80" name="Oval 79"/>
          <p:cNvSpPr/>
          <p:nvPr/>
        </p:nvSpPr>
        <p:spPr>
          <a:xfrm>
            <a:off x="7797933" y="2275131"/>
            <a:ext cx="601542" cy="576064"/>
          </a:xfrm>
          <a:prstGeom prst="ellipse">
            <a:avLst/>
          </a:prstGeom>
          <a:ln>
            <a:solidFill>
              <a:srgbClr val="0099CC"/>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2000" b="1" dirty="0">
                <a:solidFill>
                  <a:prstClr val="black"/>
                </a:solidFill>
                <a:latin typeface="Verdana" charset="0"/>
                <a:ea typeface="Verdana" charset="0"/>
                <a:cs typeface="Verdana" charset="0"/>
              </a:rPr>
              <a:t>7</a:t>
            </a:r>
          </a:p>
        </p:txBody>
      </p:sp>
      <p:sp>
        <p:nvSpPr>
          <p:cNvPr id="81" name="Oval 80"/>
          <p:cNvSpPr/>
          <p:nvPr/>
        </p:nvSpPr>
        <p:spPr>
          <a:xfrm>
            <a:off x="7797933" y="3283243"/>
            <a:ext cx="601542" cy="576064"/>
          </a:xfrm>
          <a:prstGeom prst="ellipse">
            <a:avLst/>
          </a:prstGeom>
          <a:ln>
            <a:solidFill>
              <a:srgbClr val="0099CC"/>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2000" b="1" dirty="0">
                <a:solidFill>
                  <a:prstClr val="black"/>
                </a:solidFill>
                <a:latin typeface="Verdana" charset="0"/>
                <a:ea typeface="Verdana" charset="0"/>
                <a:cs typeface="Verdana" charset="0"/>
              </a:rPr>
              <a:t>8</a:t>
            </a:r>
          </a:p>
        </p:txBody>
      </p:sp>
      <p:sp>
        <p:nvSpPr>
          <p:cNvPr id="82" name="Oval 81"/>
          <p:cNvSpPr/>
          <p:nvPr/>
        </p:nvSpPr>
        <p:spPr>
          <a:xfrm>
            <a:off x="7797933" y="4291355"/>
            <a:ext cx="601542" cy="576064"/>
          </a:xfrm>
          <a:prstGeom prst="ellipse">
            <a:avLst/>
          </a:prstGeom>
          <a:ln>
            <a:solidFill>
              <a:srgbClr val="0099CC"/>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2000" b="1" dirty="0">
                <a:solidFill>
                  <a:prstClr val="black"/>
                </a:solidFill>
                <a:latin typeface="Verdana" charset="0"/>
                <a:ea typeface="Verdana" charset="0"/>
                <a:cs typeface="Verdana" charset="0"/>
              </a:rPr>
              <a:t>9</a:t>
            </a:r>
          </a:p>
        </p:txBody>
      </p:sp>
      <p:sp>
        <p:nvSpPr>
          <p:cNvPr id="83" name="Oval 82"/>
          <p:cNvSpPr/>
          <p:nvPr/>
        </p:nvSpPr>
        <p:spPr>
          <a:xfrm>
            <a:off x="7797933" y="5131644"/>
            <a:ext cx="601542" cy="576064"/>
          </a:xfrm>
          <a:prstGeom prst="ellipse">
            <a:avLst/>
          </a:prstGeom>
          <a:ln>
            <a:solidFill>
              <a:srgbClr val="0099CC"/>
            </a:solidFill>
          </a:ln>
        </p:spPr>
        <p:style>
          <a:lnRef idx="2">
            <a:schemeClr val="accent6"/>
          </a:lnRef>
          <a:fillRef idx="1">
            <a:schemeClr val="lt1"/>
          </a:fillRef>
          <a:effectRef idx="0">
            <a:schemeClr val="accent6"/>
          </a:effectRef>
          <a:fontRef idx="minor">
            <a:schemeClr val="dk1"/>
          </a:fontRef>
        </p:style>
        <p:txBody>
          <a:bodyPr lIns="0" rIns="0" rtlCol="0" anchor="ctr"/>
          <a:lstStyle/>
          <a:p>
            <a:pPr algn="ctr"/>
            <a:r>
              <a:rPr lang="en-US" sz="2000" b="1" dirty="0">
                <a:solidFill>
                  <a:prstClr val="black"/>
                </a:solidFill>
                <a:latin typeface="Verdana" charset="0"/>
                <a:ea typeface="Verdana" charset="0"/>
                <a:cs typeface="Verdana" charset="0"/>
              </a:rPr>
              <a:t>10</a:t>
            </a:r>
          </a:p>
        </p:txBody>
      </p:sp>
      <p:sp>
        <p:nvSpPr>
          <p:cNvPr id="14" name="TextBox 13"/>
          <p:cNvSpPr txBox="1"/>
          <p:nvPr/>
        </p:nvSpPr>
        <p:spPr>
          <a:xfrm>
            <a:off x="4199511" y="1363789"/>
            <a:ext cx="3038693" cy="923330"/>
          </a:xfrm>
          <a:prstGeom prst="rect">
            <a:avLst/>
          </a:prstGeom>
          <a:noFill/>
        </p:spPr>
        <p:txBody>
          <a:bodyPr wrap="square" rtlCol="0">
            <a:spAutoFit/>
          </a:bodyPr>
          <a:lstStyle/>
          <a:p>
            <a:r>
              <a:rPr lang="en-US" dirty="0">
                <a:solidFill>
                  <a:schemeClr val="tx1">
                    <a:lumMod val="65000"/>
                    <a:lumOff val="35000"/>
                  </a:schemeClr>
                </a:solidFill>
                <a:latin typeface="Verdana" charset="0"/>
                <a:ea typeface="Verdana" charset="0"/>
                <a:cs typeface="Verdana" charset="0"/>
              </a:rPr>
              <a:t>Caracterización poblacional de acuerdo con PDSP 2012-2021 </a:t>
            </a:r>
          </a:p>
        </p:txBody>
      </p:sp>
      <p:sp>
        <p:nvSpPr>
          <p:cNvPr id="84" name="TextBox 83"/>
          <p:cNvSpPr txBox="1"/>
          <p:nvPr/>
        </p:nvSpPr>
        <p:spPr>
          <a:xfrm>
            <a:off x="4199515" y="2384674"/>
            <a:ext cx="3254717" cy="923330"/>
          </a:xfrm>
          <a:prstGeom prst="rect">
            <a:avLst/>
          </a:prstGeom>
          <a:noFill/>
        </p:spPr>
        <p:txBody>
          <a:bodyPr wrap="square" rtlCol="0">
            <a:spAutoFit/>
          </a:bodyPr>
          <a:lstStyle/>
          <a:p>
            <a:r>
              <a:rPr lang="es-ES" dirty="0">
                <a:solidFill>
                  <a:schemeClr val="tx1">
                    <a:lumMod val="65000"/>
                    <a:lumOff val="35000"/>
                  </a:schemeClr>
                </a:solidFill>
                <a:latin typeface="Verdana" charset="0"/>
                <a:ea typeface="Verdana" charset="0"/>
                <a:cs typeface="Verdana" charset="0"/>
              </a:rPr>
              <a:t>Regulación de Rutas Integrales de Atención en Salud - RIAS</a:t>
            </a:r>
            <a:endParaRPr lang="en-US" dirty="0">
              <a:solidFill>
                <a:schemeClr val="tx1">
                  <a:lumMod val="65000"/>
                  <a:lumOff val="35000"/>
                </a:schemeClr>
              </a:solidFill>
              <a:latin typeface="Verdana" charset="0"/>
              <a:ea typeface="Verdana" charset="0"/>
              <a:cs typeface="Verdana" charset="0"/>
            </a:endParaRPr>
          </a:p>
        </p:txBody>
      </p:sp>
      <p:sp>
        <p:nvSpPr>
          <p:cNvPr id="85" name="TextBox 84"/>
          <p:cNvSpPr txBox="1"/>
          <p:nvPr/>
        </p:nvSpPr>
        <p:spPr>
          <a:xfrm>
            <a:off x="4199515" y="3308005"/>
            <a:ext cx="3254717" cy="923330"/>
          </a:xfrm>
          <a:prstGeom prst="rect">
            <a:avLst/>
          </a:prstGeom>
          <a:noFill/>
        </p:spPr>
        <p:txBody>
          <a:bodyPr wrap="square" rtlCol="0">
            <a:spAutoFit/>
          </a:bodyPr>
          <a:lstStyle/>
          <a:p>
            <a:r>
              <a:rPr lang="es-ES" dirty="0">
                <a:solidFill>
                  <a:schemeClr val="tx1">
                    <a:lumMod val="65000"/>
                    <a:lumOff val="35000"/>
                  </a:schemeClr>
                </a:solidFill>
                <a:latin typeface="Verdana" charset="0"/>
                <a:ea typeface="Verdana" charset="0"/>
                <a:cs typeface="Verdana" charset="0"/>
              </a:rPr>
              <a:t>Implementación de la Gestión Integral del Riesgo en salud (GIRS)</a:t>
            </a:r>
            <a:endParaRPr lang="en-US" dirty="0">
              <a:solidFill>
                <a:schemeClr val="tx1">
                  <a:lumMod val="65000"/>
                  <a:lumOff val="35000"/>
                </a:schemeClr>
              </a:solidFill>
              <a:latin typeface="Verdana" charset="0"/>
              <a:ea typeface="Verdana" charset="0"/>
              <a:cs typeface="Verdana" charset="0"/>
            </a:endParaRPr>
          </a:p>
        </p:txBody>
      </p:sp>
      <p:sp>
        <p:nvSpPr>
          <p:cNvPr id="86" name="TextBox 85"/>
          <p:cNvSpPr txBox="1"/>
          <p:nvPr/>
        </p:nvSpPr>
        <p:spPr>
          <a:xfrm>
            <a:off x="4199515" y="4522887"/>
            <a:ext cx="3254717" cy="646331"/>
          </a:xfrm>
          <a:prstGeom prst="rect">
            <a:avLst/>
          </a:prstGeom>
          <a:noFill/>
        </p:spPr>
        <p:txBody>
          <a:bodyPr wrap="square" rtlCol="0">
            <a:spAutoFit/>
          </a:bodyPr>
          <a:lstStyle/>
          <a:p>
            <a:r>
              <a:rPr lang="es-ES" dirty="0">
                <a:solidFill>
                  <a:schemeClr val="tx1">
                    <a:lumMod val="65000"/>
                    <a:lumOff val="35000"/>
                  </a:schemeClr>
                </a:solidFill>
                <a:latin typeface="Verdana" charset="0"/>
                <a:ea typeface="Verdana" charset="0"/>
                <a:cs typeface="Verdana" charset="0"/>
              </a:rPr>
              <a:t>Delimitación territorial del MIAS</a:t>
            </a:r>
            <a:endParaRPr lang="en-US" dirty="0">
              <a:solidFill>
                <a:schemeClr val="tx1">
                  <a:lumMod val="65000"/>
                  <a:lumOff val="35000"/>
                </a:schemeClr>
              </a:solidFill>
              <a:latin typeface="Verdana" charset="0"/>
              <a:ea typeface="Verdana" charset="0"/>
              <a:cs typeface="Verdana" charset="0"/>
            </a:endParaRPr>
          </a:p>
        </p:txBody>
      </p:sp>
      <p:sp>
        <p:nvSpPr>
          <p:cNvPr id="87" name="TextBox 86"/>
          <p:cNvSpPr txBox="1"/>
          <p:nvPr/>
        </p:nvSpPr>
        <p:spPr>
          <a:xfrm>
            <a:off x="4199515" y="5469986"/>
            <a:ext cx="3254717" cy="923330"/>
          </a:xfrm>
          <a:prstGeom prst="rect">
            <a:avLst/>
          </a:prstGeom>
          <a:noFill/>
        </p:spPr>
        <p:txBody>
          <a:bodyPr wrap="square" rtlCol="0">
            <a:spAutoFit/>
          </a:bodyPr>
          <a:lstStyle/>
          <a:p>
            <a:r>
              <a:rPr lang="es-ES" dirty="0">
                <a:solidFill>
                  <a:schemeClr val="tx1">
                    <a:lumMod val="65000"/>
                    <a:lumOff val="35000"/>
                  </a:schemeClr>
                </a:solidFill>
                <a:latin typeface="Verdana" charset="0"/>
                <a:ea typeface="Verdana" charset="0"/>
                <a:cs typeface="Verdana" charset="0"/>
              </a:rPr>
              <a:t>Redes integrales de prestadores de servicios de salud</a:t>
            </a:r>
            <a:endParaRPr lang="en-US" dirty="0">
              <a:solidFill>
                <a:schemeClr val="tx1">
                  <a:lumMod val="65000"/>
                  <a:lumOff val="35000"/>
                </a:schemeClr>
              </a:solidFill>
              <a:latin typeface="Verdana" charset="0"/>
              <a:ea typeface="Verdana" charset="0"/>
              <a:cs typeface="Verdana" charset="0"/>
            </a:endParaRPr>
          </a:p>
        </p:txBody>
      </p:sp>
      <p:sp>
        <p:nvSpPr>
          <p:cNvPr id="88" name="TextBox 87"/>
          <p:cNvSpPr txBox="1"/>
          <p:nvPr/>
        </p:nvSpPr>
        <p:spPr>
          <a:xfrm>
            <a:off x="8611236" y="1412797"/>
            <a:ext cx="3038693" cy="646331"/>
          </a:xfrm>
          <a:prstGeom prst="rect">
            <a:avLst/>
          </a:prstGeom>
          <a:noFill/>
        </p:spPr>
        <p:txBody>
          <a:bodyPr wrap="square" rtlCol="0">
            <a:spAutoFit/>
          </a:bodyPr>
          <a:lstStyle/>
          <a:p>
            <a:r>
              <a:rPr lang="es-ES" dirty="0">
                <a:solidFill>
                  <a:schemeClr val="tx1">
                    <a:lumMod val="65000"/>
                    <a:lumOff val="35000"/>
                  </a:schemeClr>
                </a:solidFill>
                <a:latin typeface="Verdana" charset="0"/>
                <a:ea typeface="Verdana" charset="0"/>
                <a:cs typeface="Verdana" charset="0"/>
              </a:rPr>
              <a:t>Redefinición del rol del asegurador</a:t>
            </a:r>
            <a:endParaRPr lang="en-US" dirty="0">
              <a:solidFill>
                <a:schemeClr val="tx1">
                  <a:lumMod val="65000"/>
                  <a:lumOff val="35000"/>
                </a:schemeClr>
              </a:solidFill>
              <a:latin typeface="Verdana" charset="0"/>
              <a:ea typeface="Verdana" charset="0"/>
              <a:cs typeface="Verdana" charset="0"/>
            </a:endParaRPr>
          </a:p>
        </p:txBody>
      </p:sp>
      <p:sp>
        <p:nvSpPr>
          <p:cNvPr id="89" name="TextBox 88"/>
          <p:cNvSpPr txBox="1"/>
          <p:nvPr/>
        </p:nvSpPr>
        <p:spPr>
          <a:xfrm>
            <a:off x="8611229" y="2276910"/>
            <a:ext cx="3398664" cy="646331"/>
          </a:xfrm>
          <a:prstGeom prst="rect">
            <a:avLst/>
          </a:prstGeom>
          <a:noFill/>
        </p:spPr>
        <p:txBody>
          <a:bodyPr wrap="square" rtlCol="0">
            <a:spAutoFit/>
          </a:bodyPr>
          <a:lstStyle/>
          <a:p>
            <a:r>
              <a:rPr lang="es-ES" dirty="0">
                <a:solidFill>
                  <a:schemeClr val="tx1">
                    <a:lumMod val="65000"/>
                    <a:lumOff val="35000"/>
                  </a:schemeClr>
                </a:solidFill>
                <a:latin typeface="Verdana" charset="0"/>
                <a:ea typeface="Verdana" charset="0"/>
                <a:cs typeface="Verdana" charset="0"/>
              </a:rPr>
              <a:t>Redefinición del sistema de incentivos</a:t>
            </a:r>
            <a:endParaRPr lang="en-US" dirty="0">
              <a:solidFill>
                <a:schemeClr val="tx1">
                  <a:lumMod val="65000"/>
                  <a:lumOff val="35000"/>
                </a:schemeClr>
              </a:solidFill>
              <a:latin typeface="Verdana" charset="0"/>
              <a:ea typeface="Verdana" charset="0"/>
              <a:cs typeface="Verdana" charset="0"/>
            </a:endParaRPr>
          </a:p>
        </p:txBody>
      </p:sp>
      <p:sp>
        <p:nvSpPr>
          <p:cNvPr id="90" name="TextBox 89"/>
          <p:cNvSpPr txBox="1"/>
          <p:nvPr/>
        </p:nvSpPr>
        <p:spPr>
          <a:xfrm>
            <a:off x="8611229" y="3214754"/>
            <a:ext cx="3398664" cy="646331"/>
          </a:xfrm>
          <a:prstGeom prst="rect">
            <a:avLst/>
          </a:prstGeom>
          <a:noFill/>
        </p:spPr>
        <p:txBody>
          <a:bodyPr wrap="square" rtlCol="0">
            <a:spAutoFit/>
          </a:bodyPr>
          <a:lstStyle/>
          <a:p>
            <a:r>
              <a:rPr lang="es-ES" dirty="0">
                <a:solidFill>
                  <a:schemeClr val="tx1">
                    <a:lumMod val="65000"/>
                    <a:lumOff val="35000"/>
                  </a:schemeClr>
                </a:solidFill>
                <a:latin typeface="Verdana" charset="0"/>
                <a:ea typeface="Verdana" charset="0"/>
                <a:cs typeface="Verdana" charset="0"/>
              </a:rPr>
              <a:t>Requerimientos y procesos del sistema de información</a:t>
            </a:r>
            <a:endParaRPr lang="en-US" dirty="0">
              <a:solidFill>
                <a:schemeClr val="tx1">
                  <a:lumMod val="65000"/>
                  <a:lumOff val="35000"/>
                </a:schemeClr>
              </a:solidFill>
              <a:latin typeface="Verdana" charset="0"/>
              <a:ea typeface="Verdana" charset="0"/>
              <a:cs typeface="Verdana" charset="0"/>
            </a:endParaRPr>
          </a:p>
        </p:txBody>
      </p:sp>
      <p:sp>
        <p:nvSpPr>
          <p:cNvPr id="91" name="TextBox 90"/>
          <p:cNvSpPr txBox="1"/>
          <p:nvPr/>
        </p:nvSpPr>
        <p:spPr>
          <a:xfrm>
            <a:off x="8611229" y="5085184"/>
            <a:ext cx="3173086" cy="1477328"/>
          </a:xfrm>
          <a:prstGeom prst="rect">
            <a:avLst/>
          </a:prstGeom>
          <a:noFill/>
        </p:spPr>
        <p:txBody>
          <a:bodyPr wrap="square" rtlCol="0">
            <a:spAutoFit/>
          </a:bodyPr>
          <a:lstStyle/>
          <a:p>
            <a:r>
              <a:rPr lang="es-ES" dirty="0">
                <a:solidFill>
                  <a:schemeClr val="tx1">
                    <a:lumMod val="65000"/>
                    <a:lumOff val="35000"/>
                  </a:schemeClr>
                </a:solidFill>
                <a:latin typeface="Verdana" charset="0"/>
                <a:ea typeface="Verdana" charset="0"/>
                <a:cs typeface="Verdana" charset="0"/>
              </a:rPr>
              <a:t>Fortalecimiento de la Investigación, innovación y apropiación de conocimiento</a:t>
            </a:r>
          </a:p>
          <a:p>
            <a:endParaRPr lang="en-US" dirty="0">
              <a:solidFill>
                <a:schemeClr val="tx1">
                  <a:lumMod val="65000"/>
                  <a:lumOff val="35000"/>
                </a:schemeClr>
              </a:solidFill>
              <a:latin typeface="Verdana" charset="0"/>
              <a:ea typeface="Verdana" charset="0"/>
              <a:cs typeface="Verdana" charset="0"/>
            </a:endParaRPr>
          </a:p>
        </p:txBody>
      </p:sp>
      <p:sp>
        <p:nvSpPr>
          <p:cNvPr id="26" name="TextBox 89"/>
          <p:cNvSpPr txBox="1"/>
          <p:nvPr/>
        </p:nvSpPr>
        <p:spPr>
          <a:xfrm>
            <a:off x="8611229" y="4185122"/>
            <a:ext cx="3398664" cy="646331"/>
          </a:xfrm>
          <a:prstGeom prst="rect">
            <a:avLst/>
          </a:prstGeom>
          <a:noFill/>
        </p:spPr>
        <p:txBody>
          <a:bodyPr wrap="square" rtlCol="0">
            <a:spAutoFit/>
          </a:bodyPr>
          <a:lstStyle/>
          <a:p>
            <a:r>
              <a:rPr lang="es-ES" dirty="0">
                <a:solidFill>
                  <a:schemeClr val="tx1">
                    <a:lumMod val="65000"/>
                    <a:lumOff val="35000"/>
                  </a:schemeClr>
                </a:solidFill>
                <a:latin typeface="Verdana" charset="0"/>
                <a:ea typeface="Verdana" charset="0"/>
                <a:cs typeface="Verdana" charset="0"/>
              </a:rPr>
              <a:t>Fortalecimiento del Recurso humano en Salud (RHS)</a:t>
            </a:r>
            <a:endParaRPr lang="en-US" dirty="0">
              <a:solidFill>
                <a:schemeClr val="tx1">
                  <a:lumMod val="65000"/>
                  <a:lumOff val="35000"/>
                </a:schemeClr>
              </a:solidFill>
              <a:latin typeface="Verdana" charset="0"/>
              <a:ea typeface="Verdana" charset="0"/>
              <a:cs typeface="Verdana" charset="0"/>
            </a:endParaRPr>
          </a:p>
        </p:txBody>
      </p:sp>
      <p:sp>
        <p:nvSpPr>
          <p:cNvPr id="4" name="CuadroTexto 3"/>
          <p:cNvSpPr txBox="1"/>
          <p:nvPr/>
        </p:nvSpPr>
        <p:spPr>
          <a:xfrm>
            <a:off x="6421770" y="6170942"/>
            <a:ext cx="2247900" cy="369332"/>
          </a:xfrm>
          <a:prstGeom prst="rect">
            <a:avLst/>
          </a:prstGeom>
          <a:noFill/>
        </p:spPr>
        <p:txBody>
          <a:bodyPr wrap="square" rtlCol="0">
            <a:spAutoFit/>
          </a:bodyPr>
          <a:lstStyle/>
          <a:p>
            <a:r>
              <a:rPr lang="es-CO" i="1" dirty="0" smtClean="0">
                <a:solidFill>
                  <a:schemeClr val="tx1">
                    <a:lumMod val="65000"/>
                    <a:lumOff val="35000"/>
                  </a:schemeClr>
                </a:solidFill>
              </a:rPr>
              <a:t>Fuente: </a:t>
            </a:r>
            <a:r>
              <a:rPr lang="es-CO" i="1" dirty="0" err="1" smtClean="0">
                <a:solidFill>
                  <a:schemeClr val="tx1">
                    <a:lumMod val="65000"/>
                    <a:lumOff val="35000"/>
                  </a:schemeClr>
                </a:solidFill>
              </a:rPr>
              <a:t>Minsalud</a:t>
            </a:r>
            <a:endParaRPr lang="es-CO" i="1" dirty="0">
              <a:solidFill>
                <a:schemeClr val="tx1">
                  <a:lumMod val="65000"/>
                  <a:lumOff val="35000"/>
                </a:schemeClr>
              </a:solidFill>
            </a:endParaRPr>
          </a:p>
        </p:txBody>
      </p:sp>
      <p:pic>
        <p:nvPicPr>
          <p:cNvPr id="2" name="Imagen 1"/>
          <p:cNvPicPr>
            <a:picLocks noChangeAspect="1"/>
          </p:cNvPicPr>
          <p:nvPr/>
        </p:nvPicPr>
        <p:blipFill>
          <a:blip r:embed="rId4"/>
          <a:stretch>
            <a:fillRect/>
          </a:stretch>
        </p:blipFill>
        <p:spPr>
          <a:xfrm>
            <a:off x="110727" y="238522"/>
            <a:ext cx="3038475" cy="2038350"/>
          </a:xfrm>
          <a:prstGeom prst="rect">
            <a:avLst/>
          </a:prstGeom>
        </p:spPr>
      </p:pic>
    </p:spTree>
    <p:extLst>
      <p:ext uri="{BB962C8B-B14F-4D97-AF65-F5344CB8AC3E}">
        <p14:creationId xmlns:p14="http://schemas.microsoft.com/office/powerpoint/2010/main" val="7258858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Conector recto de flecha 23"/>
          <p:cNvCxnSpPr/>
          <p:nvPr/>
        </p:nvCxnSpPr>
        <p:spPr>
          <a:xfrm>
            <a:off x="3588025" y="3268794"/>
            <a:ext cx="5337175" cy="0"/>
          </a:xfrm>
          <a:prstGeom prst="straightConnector1">
            <a:avLst/>
          </a:prstGeom>
          <a:ln w="38100">
            <a:solidFill>
              <a:schemeClr val="bg1">
                <a:lumMod val="50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4" name="Rectángulo 3"/>
          <p:cNvSpPr/>
          <p:nvPr/>
        </p:nvSpPr>
        <p:spPr>
          <a:xfrm>
            <a:off x="3911875" y="2722519"/>
            <a:ext cx="1371600" cy="1079500"/>
          </a:xfrm>
          <a:prstGeom prst="rect">
            <a:avLst/>
          </a:prstGeom>
          <a:solidFill>
            <a:schemeClr val="bg1"/>
          </a:solidFill>
          <a:ln>
            <a:solidFill>
              <a:srgbClr val="2141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0" i="0" u="none" strike="noStrike" kern="1200" cap="none" spc="0" normalizeH="0" baseline="0" noProof="0" dirty="0" smtClean="0">
                <a:ln>
                  <a:noFill/>
                </a:ln>
                <a:solidFill>
                  <a:srgbClr val="214192"/>
                </a:solidFill>
                <a:effectLst/>
                <a:uLnTx/>
                <a:uFillTx/>
                <a:latin typeface="Arial" charset="0"/>
                <a:ea typeface="Arial" charset="0"/>
                <a:cs typeface="Arial" charset="0"/>
              </a:rPr>
              <a:t>Sistema de salud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400" b="0" i="0" u="none" strike="noStrike" kern="1200" cap="none" spc="0" normalizeH="0" baseline="0" noProof="0" dirty="0">
                <a:ln>
                  <a:noFill/>
                </a:ln>
                <a:solidFill>
                  <a:srgbClr val="214192"/>
                </a:solidFill>
                <a:effectLst/>
                <a:uLnTx/>
                <a:uFillTx/>
                <a:latin typeface="Arial" charset="0"/>
                <a:ea typeface="Arial" charset="0"/>
                <a:cs typeface="Arial" charset="0"/>
              </a:rPr>
              <a:t>(</a:t>
            </a:r>
            <a:r>
              <a:rPr kumimoji="0" lang="es-CO" sz="1400" b="0" i="0" u="none" strike="noStrike" kern="1200" cap="none" spc="0" normalizeH="0" baseline="0" noProof="0" dirty="0" smtClean="0">
                <a:ln>
                  <a:noFill/>
                </a:ln>
                <a:solidFill>
                  <a:srgbClr val="214192"/>
                </a:solidFill>
                <a:effectLst/>
                <a:uLnTx/>
                <a:uFillTx/>
                <a:latin typeface="Arial" charset="0"/>
                <a:ea typeface="Arial" charset="0"/>
                <a:cs typeface="Arial" charset="0"/>
              </a:rPr>
              <a:t>Enfermedad</a:t>
            </a:r>
            <a:r>
              <a:rPr kumimoji="0" lang="es-CO" sz="1600" b="0" i="0" u="none" strike="noStrike" kern="1200" cap="none" spc="0" normalizeH="0" baseline="0" noProof="0" dirty="0">
                <a:ln>
                  <a:noFill/>
                </a:ln>
                <a:solidFill>
                  <a:srgbClr val="214192"/>
                </a:solidFill>
                <a:effectLst/>
                <a:uLnTx/>
                <a:uFillTx/>
                <a:latin typeface="Arial" charset="0"/>
                <a:ea typeface="Arial" charset="0"/>
                <a:cs typeface="Arial" charset="0"/>
              </a:rPr>
              <a:t>)</a:t>
            </a:r>
          </a:p>
        </p:txBody>
      </p:sp>
      <p:sp>
        <p:nvSpPr>
          <p:cNvPr id="5" name="Rectángulo 4"/>
          <p:cNvSpPr/>
          <p:nvPr/>
        </p:nvSpPr>
        <p:spPr>
          <a:xfrm>
            <a:off x="5502923" y="2729421"/>
            <a:ext cx="1371600" cy="1079500"/>
          </a:xfrm>
          <a:prstGeom prst="rect">
            <a:avLst/>
          </a:prstGeom>
          <a:solidFill>
            <a:schemeClr val="bg1"/>
          </a:solidFill>
          <a:ln>
            <a:solidFill>
              <a:srgbClr val="2141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Rectángulo 5"/>
          <p:cNvSpPr/>
          <p:nvPr/>
        </p:nvSpPr>
        <p:spPr>
          <a:xfrm>
            <a:off x="7086875" y="2722519"/>
            <a:ext cx="1371600" cy="1080000"/>
          </a:xfrm>
          <a:prstGeom prst="rect">
            <a:avLst/>
          </a:prstGeom>
          <a:solidFill>
            <a:schemeClr val="bg1"/>
          </a:solidFill>
          <a:ln>
            <a:solidFill>
              <a:srgbClr val="21419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0" i="0" u="none" strike="noStrike" kern="1200" cap="none" spc="0" normalizeH="0" baseline="0" noProof="0" dirty="0" smtClean="0">
                <a:ln>
                  <a:noFill/>
                </a:ln>
                <a:solidFill>
                  <a:srgbClr val="214192"/>
                </a:solidFill>
                <a:effectLst/>
                <a:uLnTx/>
                <a:uFillTx/>
                <a:latin typeface="Arial" charset="0"/>
                <a:ea typeface="Arial" charset="0"/>
                <a:cs typeface="Arial" charset="0"/>
              </a:rPr>
              <a:t>Sanos</a:t>
            </a:r>
            <a:endParaRPr kumimoji="0" lang="es-CO" sz="1600" b="0" i="0" u="none" strike="noStrike" kern="1200" cap="none" spc="0" normalizeH="0" baseline="0" noProof="0" dirty="0">
              <a:ln>
                <a:noFill/>
              </a:ln>
              <a:solidFill>
                <a:srgbClr val="214192"/>
              </a:solidFill>
              <a:effectLst/>
              <a:uLnTx/>
              <a:uFillTx/>
              <a:latin typeface="Arial" charset="0"/>
              <a:ea typeface="Arial" charset="0"/>
              <a:cs typeface="Arial" charset="0"/>
            </a:endParaRPr>
          </a:p>
        </p:txBody>
      </p:sp>
      <p:sp>
        <p:nvSpPr>
          <p:cNvPr id="2" name="Rectángulo 1"/>
          <p:cNvSpPr/>
          <p:nvPr/>
        </p:nvSpPr>
        <p:spPr>
          <a:xfrm>
            <a:off x="2933975" y="4754519"/>
            <a:ext cx="6502400" cy="952500"/>
          </a:xfrm>
          <a:prstGeom prst="rect">
            <a:avLst/>
          </a:prstGeom>
          <a:solidFill>
            <a:srgbClr val="21419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2000" b="0" i="0" u="none" strike="noStrike" kern="1200" cap="none" spc="0" normalizeH="0" baseline="0" noProof="0" dirty="0" smtClean="0">
                <a:ln>
                  <a:noFill/>
                </a:ln>
                <a:solidFill>
                  <a:prstClr val="white"/>
                </a:solidFill>
                <a:effectLst/>
                <a:uLnTx/>
                <a:uFillTx/>
                <a:latin typeface="Arial" charset="0"/>
                <a:ea typeface="Arial" charset="0"/>
                <a:cs typeface="Arial" charset="0"/>
              </a:rPr>
              <a:t>Gestión del talento humano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2000" b="0" i="0" u="none" strike="noStrike" kern="1200" cap="none" spc="0" normalizeH="0" baseline="0" noProof="0" dirty="0" smtClean="0">
                <a:ln>
                  <a:noFill/>
                </a:ln>
                <a:solidFill>
                  <a:prstClr val="white"/>
                </a:solidFill>
                <a:effectLst/>
                <a:uLnTx/>
                <a:uFillTx/>
                <a:latin typeface="Arial" charset="0"/>
                <a:ea typeface="Arial" charset="0"/>
                <a:cs typeface="Arial" charset="0"/>
              </a:rPr>
              <a:t>Modelo de competencias</a:t>
            </a:r>
            <a:endParaRPr kumimoji="0" lang="es-CO" sz="2000" b="0" i="0" u="none" strike="noStrike" kern="1200" cap="none" spc="0" normalizeH="0" baseline="0" noProof="0" dirty="0">
              <a:ln>
                <a:noFill/>
              </a:ln>
              <a:solidFill>
                <a:prstClr val="white"/>
              </a:solidFill>
              <a:effectLst/>
              <a:uLnTx/>
              <a:uFillTx/>
              <a:latin typeface="Arial" charset="0"/>
              <a:ea typeface="Arial" charset="0"/>
              <a:cs typeface="Arial" charset="0"/>
            </a:endParaRPr>
          </a:p>
        </p:txBody>
      </p:sp>
      <p:sp>
        <p:nvSpPr>
          <p:cNvPr id="3" name="Rectángulo 2"/>
          <p:cNvSpPr/>
          <p:nvPr/>
        </p:nvSpPr>
        <p:spPr>
          <a:xfrm>
            <a:off x="3588025" y="3802019"/>
            <a:ext cx="5194300" cy="950400"/>
          </a:xfrm>
          <a:prstGeom prst="rect">
            <a:avLst/>
          </a:prstGeom>
          <a:solidFill>
            <a:srgbClr val="214192">
              <a:alpha val="75294"/>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2400" b="1" i="0" u="none" strike="noStrike" kern="1200" cap="none" spc="300" normalizeH="0" baseline="0" noProof="0" dirty="0" smtClean="0">
                <a:ln>
                  <a:noFill/>
                </a:ln>
                <a:solidFill>
                  <a:prstClr val="white"/>
                </a:solidFill>
                <a:effectLst/>
                <a:uLnTx/>
                <a:uFillTx/>
                <a:latin typeface="Arial" charset="0"/>
                <a:ea typeface="Arial" charset="0"/>
                <a:cs typeface="Arial" charset="0"/>
              </a:rPr>
              <a:t>PROYECTO SENTIR</a:t>
            </a:r>
            <a:endParaRPr kumimoji="0" lang="es-CO" sz="2400" b="1" i="0" u="none" strike="noStrike" kern="1200" cap="none" spc="300" normalizeH="0" baseline="0" noProof="0" dirty="0">
              <a:ln>
                <a:noFill/>
              </a:ln>
              <a:solidFill>
                <a:prstClr val="white"/>
              </a:solidFill>
              <a:effectLst/>
              <a:uLnTx/>
              <a:uFillTx/>
              <a:latin typeface="Arial" charset="0"/>
              <a:ea typeface="Arial" charset="0"/>
              <a:cs typeface="Arial" charset="0"/>
            </a:endParaRPr>
          </a:p>
        </p:txBody>
      </p:sp>
      <p:sp>
        <p:nvSpPr>
          <p:cNvPr id="7" name="Elipse 6"/>
          <p:cNvSpPr/>
          <p:nvPr/>
        </p:nvSpPr>
        <p:spPr>
          <a:xfrm>
            <a:off x="5828162" y="2898898"/>
            <a:ext cx="563388" cy="498006"/>
          </a:xfrm>
          <a:prstGeom prst="ellipse">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endParaRPr kumimoji="0" lang="es-CO" sz="4000" b="0" i="0" u="none" strike="noStrike" kern="1200" cap="none" spc="0" normalizeH="0" baseline="0" noProof="0" dirty="0">
              <a:ln>
                <a:noFill/>
              </a:ln>
              <a:solidFill>
                <a:prstClr val="white"/>
              </a:solidFill>
              <a:effectLst/>
              <a:uLnTx/>
              <a:uFillTx/>
              <a:latin typeface="Calibri" panose="020F0502020204030204"/>
              <a:ea typeface="Calibri" panose="020F0502020204030204" pitchFamily="34" charset="0"/>
              <a:cs typeface="Times New Roman" panose="02020603050405020304" pitchFamily="18" charset="0"/>
            </a:endParaRPr>
          </a:p>
        </p:txBody>
      </p:sp>
      <p:sp>
        <p:nvSpPr>
          <p:cNvPr id="8" name="Elipse 7"/>
          <p:cNvSpPr/>
          <p:nvPr/>
        </p:nvSpPr>
        <p:spPr>
          <a:xfrm>
            <a:off x="6215770" y="3177986"/>
            <a:ext cx="437580" cy="372948"/>
          </a:xfrm>
          <a:prstGeom prst="ellipse">
            <a:avLst/>
          </a:pr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endParaRPr kumimoji="0" lang="es-CO" sz="4000" b="0" i="0" u="none" strike="noStrike" kern="1200" cap="none" spc="0" normalizeH="0" baseline="0" noProof="0" dirty="0">
              <a:ln>
                <a:noFill/>
              </a:ln>
              <a:solidFill>
                <a:prstClr val="white"/>
              </a:solidFill>
              <a:effectLst/>
              <a:uLnTx/>
              <a:uFillTx/>
              <a:latin typeface="Calibri" panose="020F0502020204030204"/>
              <a:ea typeface="Calibri" panose="020F0502020204030204" pitchFamily="34" charset="0"/>
              <a:cs typeface="Times New Roman" panose="02020603050405020304" pitchFamily="18" charset="0"/>
            </a:endParaRPr>
          </a:p>
        </p:txBody>
      </p:sp>
      <p:sp>
        <p:nvSpPr>
          <p:cNvPr id="9" name="Elipse 8"/>
          <p:cNvSpPr/>
          <p:nvPr/>
        </p:nvSpPr>
        <p:spPr>
          <a:xfrm>
            <a:off x="5816291" y="3369153"/>
            <a:ext cx="372432" cy="303644"/>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endParaRPr kumimoji="0" lang="es-CO" sz="4000" b="0" i="0" u="none" strike="noStrike" kern="1200" cap="none" spc="0" normalizeH="0" baseline="0" noProof="0" dirty="0">
              <a:ln>
                <a:noFill/>
              </a:ln>
              <a:solidFill>
                <a:srgbClr val="70AD47">
                  <a:lumMod val="75000"/>
                </a:srgbClr>
              </a:solidFill>
              <a:effectLst/>
              <a:uLnTx/>
              <a:uFillTx/>
              <a:latin typeface="Calibri" panose="020F0502020204030204"/>
              <a:ea typeface="Calibri" panose="020F0502020204030204" pitchFamily="34" charset="0"/>
              <a:cs typeface="Times New Roman" panose="02020603050405020304" pitchFamily="18" charset="0"/>
            </a:endParaRPr>
          </a:p>
        </p:txBody>
      </p:sp>
      <p:sp>
        <p:nvSpPr>
          <p:cNvPr id="11" name="CuadroTexto 10"/>
          <p:cNvSpPr txBox="1"/>
          <p:nvPr/>
        </p:nvSpPr>
        <p:spPr>
          <a:xfrm>
            <a:off x="8925200" y="2963947"/>
            <a:ext cx="2069371"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800" b="0" i="0" u="none" strike="noStrike" kern="1200" cap="none" spc="0" normalizeH="0" baseline="0" noProof="0" dirty="0" smtClean="0">
                <a:ln>
                  <a:noFill/>
                </a:ln>
                <a:solidFill>
                  <a:srgbClr val="53565A"/>
                </a:solidFill>
                <a:effectLst/>
                <a:uLnTx/>
                <a:uFillTx/>
                <a:latin typeface="Arial" charset="0"/>
                <a:ea typeface="Arial" charset="0"/>
                <a:cs typeface="Arial" charset="0"/>
              </a:rPr>
              <a:t>Conexión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800" b="0" i="0" u="none" strike="noStrike" kern="1200" cap="none" spc="0" normalizeH="0" baseline="0" noProof="0" dirty="0" smtClean="0">
                <a:ln>
                  <a:noFill/>
                </a:ln>
                <a:solidFill>
                  <a:srgbClr val="53565A"/>
                </a:solidFill>
                <a:effectLst/>
                <a:uLnTx/>
                <a:uFillTx/>
                <a:latin typeface="Arial" charset="0"/>
                <a:ea typeface="Arial" charset="0"/>
                <a:cs typeface="Arial" charset="0"/>
              </a:rPr>
              <a:t>Visión holística</a:t>
            </a:r>
            <a:endParaRPr kumimoji="0" lang="es-CO" sz="1800" b="0" i="0" u="none" strike="noStrike" kern="1200" cap="none" spc="0" normalizeH="0" baseline="0" noProof="0" dirty="0">
              <a:ln>
                <a:noFill/>
              </a:ln>
              <a:solidFill>
                <a:srgbClr val="53565A"/>
              </a:solidFill>
              <a:effectLst/>
              <a:uLnTx/>
              <a:uFillTx/>
              <a:latin typeface="Arial" charset="0"/>
              <a:ea typeface="Arial" charset="0"/>
              <a:cs typeface="Arial" charset="0"/>
            </a:endParaRPr>
          </a:p>
        </p:txBody>
      </p:sp>
      <p:sp>
        <p:nvSpPr>
          <p:cNvPr id="14" name="CuadroTexto 13"/>
          <p:cNvSpPr txBox="1"/>
          <p:nvPr/>
        </p:nvSpPr>
        <p:spPr>
          <a:xfrm rot="16200000">
            <a:off x="912823" y="3607828"/>
            <a:ext cx="109517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800" b="0" i="0" u="none" strike="noStrike" kern="1200" cap="none" spc="0" normalizeH="0" baseline="0" noProof="0" dirty="0" smtClean="0">
                <a:ln>
                  <a:noFill/>
                </a:ln>
                <a:solidFill>
                  <a:srgbClr val="53565A"/>
                </a:solidFill>
                <a:effectLst/>
                <a:uLnTx/>
                <a:uFillTx/>
                <a:latin typeface="Arial" charset="0"/>
                <a:ea typeface="Arial" charset="0"/>
                <a:cs typeface="Arial" charset="0"/>
              </a:rPr>
              <a:t>Realidad</a:t>
            </a:r>
            <a:endParaRPr kumimoji="0" lang="es-CO" sz="1800" b="0" i="0" u="none" strike="noStrike" kern="1200" cap="none" spc="0" normalizeH="0" baseline="0" noProof="0" dirty="0">
              <a:ln>
                <a:noFill/>
              </a:ln>
              <a:solidFill>
                <a:srgbClr val="53565A"/>
              </a:solidFill>
              <a:effectLst/>
              <a:uLnTx/>
              <a:uFillTx/>
              <a:latin typeface="Arial" charset="0"/>
              <a:ea typeface="Arial" charset="0"/>
              <a:cs typeface="Arial" charset="0"/>
            </a:endParaRPr>
          </a:p>
        </p:txBody>
      </p:sp>
      <p:sp>
        <p:nvSpPr>
          <p:cNvPr id="15" name="CuadroTexto 14"/>
          <p:cNvSpPr txBox="1"/>
          <p:nvPr/>
        </p:nvSpPr>
        <p:spPr>
          <a:xfrm rot="16200000">
            <a:off x="1425673" y="3607828"/>
            <a:ext cx="180049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800" b="0" i="0" u="none" strike="noStrike" kern="1200" cap="none" spc="0" normalizeH="0" baseline="0" noProof="0" dirty="0" smtClean="0">
                <a:ln>
                  <a:noFill/>
                </a:ln>
                <a:solidFill>
                  <a:srgbClr val="53565A"/>
                </a:solidFill>
                <a:effectLst/>
                <a:uLnTx/>
                <a:uFillTx/>
                <a:latin typeface="Arial" charset="0"/>
                <a:ea typeface="Arial" charset="0"/>
                <a:cs typeface="Arial" charset="0"/>
              </a:rPr>
              <a:t>Nuestro camino</a:t>
            </a:r>
            <a:endParaRPr kumimoji="0" lang="es-CO" sz="1800" b="0" i="0" u="none" strike="noStrike" kern="1200" cap="none" spc="0" normalizeH="0" baseline="0" noProof="0" dirty="0">
              <a:ln>
                <a:noFill/>
              </a:ln>
              <a:solidFill>
                <a:srgbClr val="53565A"/>
              </a:solidFill>
              <a:effectLst/>
              <a:uLnTx/>
              <a:uFillTx/>
              <a:latin typeface="Arial" charset="0"/>
              <a:ea typeface="Arial" charset="0"/>
              <a:cs typeface="Arial" charset="0"/>
            </a:endParaRPr>
          </a:p>
        </p:txBody>
      </p:sp>
      <p:sp>
        <p:nvSpPr>
          <p:cNvPr id="17" name="CuadroTexto 16"/>
          <p:cNvSpPr txBox="1"/>
          <p:nvPr/>
        </p:nvSpPr>
        <p:spPr>
          <a:xfrm>
            <a:off x="2835525" y="1768437"/>
            <a:ext cx="7635650" cy="461665"/>
          </a:xfrm>
          <a:prstGeom prst="rect">
            <a:avLst/>
          </a:prstGeom>
          <a:noFill/>
        </p:spPr>
        <p:txBody>
          <a:bodyPr wrap="square" rtlCol="0">
            <a:spAutoFit/>
          </a:bodyPr>
          <a:lstStyle/>
          <a:p>
            <a:pPr marL="0" marR="0" lvl="0" indent="0" algn="l" defTabSz="608945"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noProof="0" dirty="0">
                <a:ln>
                  <a:noFill/>
                </a:ln>
                <a:solidFill>
                  <a:srgbClr val="214092"/>
                </a:solidFill>
                <a:effectLst/>
                <a:uLnTx/>
                <a:uFillTx/>
                <a:latin typeface="Arial" charset="0"/>
                <a:ea typeface="Arial" charset="0"/>
                <a:cs typeface="Arial" charset="0"/>
              </a:rPr>
              <a:t>Riesgo en salud, una transformación necesaria</a:t>
            </a:r>
          </a:p>
        </p:txBody>
      </p:sp>
      <p:cxnSp>
        <p:nvCxnSpPr>
          <p:cNvPr id="18" name="Conector recto 17"/>
          <p:cNvCxnSpPr/>
          <p:nvPr/>
        </p:nvCxnSpPr>
        <p:spPr>
          <a:xfrm>
            <a:off x="670150" y="718457"/>
            <a:ext cx="1085782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Rectángulo 18"/>
          <p:cNvSpPr/>
          <p:nvPr/>
        </p:nvSpPr>
        <p:spPr>
          <a:xfrm>
            <a:off x="670150" y="533149"/>
            <a:ext cx="930050" cy="18530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Rectángulo 19"/>
          <p:cNvSpPr/>
          <p:nvPr/>
        </p:nvSpPr>
        <p:spPr>
          <a:xfrm>
            <a:off x="10994571" y="6132538"/>
            <a:ext cx="533400" cy="254000"/>
          </a:xfrm>
          <a:prstGeom prst="rect">
            <a:avLst/>
          </a:prstGeom>
          <a:solidFill>
            <a:srgbClr val="214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28" name="Conector recto de flecha 27"/>
          <p:cNvCxnSpPr/>
          <p:nvPr/>
        </p:nvCxnSpPr>
        <p:spPr>
          <a:xfrm>
            <a:off x="1253166" y="1877969"/>
            <a:ext cx="0" cy="3829050"/>
          </a:xfrm>
          <a:prstGeom prst="straightConnector1">
            <a:avLst/>
          </a:prstGeom>
          <a:ln w="38100">
            <a:solidFill>
              <a:srgbClr val="53565A"/>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35" name="Conector recto de flecha 34"/>
          <p:cNvCxnSpPr/>
          <p:nvPr/>
        </p:nvCxnSpPr>
        <p:spPr>
          <a:xfrm flipV="1">
            <a:off x="2088748" y="1877969"/>
            <a:ext cx="0" cy="3829050"/>
          </a:xfrm>
          <a:prstGeom prst="straightConnector1">
            <a:avLst/>
          </a:prstGeom>
          <a:ln w="38100">
            <a:solidFill>
              <a:srgbClr val="53565A"/>
            </a:solidFill>
            <a:prstDash val="sysDot"/>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067101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a:xfrm>
            <a:off x="670150" y="2140964"/>
            <a:ext cx="8743103" cy="3705201"/>
          </a:xfrm>
        </p:spPr>
        <p:txBody>
          <a:bodyPr>
            <a:normAutofit/>
          </a:bodyPr>
          <a:lstStyle/>
          <a:p>
            <a:r>
              <a:rPr lang="es-CO" sz="2000" dirty="0" smtClean="0">
                <a:solidFill>
                  <a:srgbClr val="05B0CC"/>
                </a:solidFill>
                <a:latin typeface="Arial" charset="0"/>
                <a:ea typeface="Arial" charset="0"/>
                <a:cs typeface="Arial" charset="0"/>
              </a:rPr>
              <a:t>Aprender a escuchar a nuestros clientes </a:t>
            </a:r>
          </a:p>
          <a:p>
            <a:r>
              <a:rPr lang="es-CO" sz="2000" dirty="0" smtClean="0">
                <a:solidFill>
                  <a:srgbClr val="53565A"/>
                </a:solidFill>
                <a:latin typeface="Arial" charset="0"/>
                <a:ea typeface="Arial" charset="0"/>
                <a:cs typeface="Arial" charset="0"/>
              </a:rPr>
              <a:t>Puntos de valor y puntos de dolor</a:t>
            </a:r>
          </a:p>
          <a:p>
            <a:r>
              <a:rPr lang="es-CO" sz="2000" dirty="0" err="1">
                <a:solidFill>
                  <a:srgbClr val="05B0CC"/>
                </a:solidFill>
                <a:latin typeface="Arial" charset="0"/>
                <a:ea typeface="Arial" charset="0"/>
                <a:cs typeface="Arial" charset="0"/>
              </a:rPr>
              <a:t>Resolutividad</a:t>
            </a:r>
            <a:r>
              <a:rPr lang="es-CO" sz="2000" dirty="0">
                <a:solidFill>
                  <a:srgbClr val="05B0CC"/>
                </a:solidFill>
                <a:latin typeface="Arial" charset="0"/>
                <a:ea typeface="Arial" charset="0"/>
                <a:cs typeface="Arial" charset="0"/>
              </a:rPr>
              <a:t> empática</a:t>
            </a:r>
          </a:p>
          <a:p>
            <a:r>
              <a:rPr lang="es-CO" sz="2000" dirty="0" smtClean="0">
                <a:solidFill>
                  <a:srgbClr val="53565A"/>
                </a:solidFill>
                <a:latin typeface="Arial" charset="0"/>
                <a:ea typeface="Arial" charset="0"/>
                <a:cs typeface="Arial" charset="0"/>
              </a:rPr>
              <a:t>Muy diferentes </a:t>
            </a:r>
            <a:r>
              <a:rPr lang="es-CO" sz="2000" dirty="0" err="1" smtClean="0">
                <a:solidFill>
                  <a:srgbClr val="53565A"/>
                </a:solidFill>
                <a:latin typeface="Arial" charset="0"/>
                <a:ea typeface="Arial" charset="0"/>
                <a:cs typeface="Arial" charset="0"/>
              </a:rPr>
              <a:t>cluster</a:t>
            </a:r>
            <a:r>
              <a:rPr lang="es-CO" sz="2000" dirty="0" smtClean="0">
                <a:solidFill>
                  <a:srgbClr val="53565A"/>
                </a:solidFill>
                <a:latin typeface="Arial" charset="0"/>
                <a:ea typeface="Arial" charset="0"/>
                <a:cs typeface="Arial" charset="0"/>
              </a:rPr>
              <a:t> de clientes</a:t>
            </a:r>
          </a:p>
          <a:p>
            <a:r>
              <a:rPr lang="es-CO" sz="2000" dirty="0" smtClean="0">
                <a:solidFill>
                  <a:srgbClr val="53565A"/>
                </a:solidFill>
                <a:latin typeface="Arial" charset="0"/>
                <a:ea typeface="Arial" charset="0"/>
                <a:cs typeface="Arial" charset="0"/>
              </a:rPr>
              <a:t>Solo ejecutando terminamos de aprender </a:t>
            </a:r>
          </a:p>
          <a:p>
            <a:r>
              <a:rPr lang="es-CO" sz="2000" dirty="0" smtClean="0">
                <a:solidFill>
                  <a:srgbClr val="05B0CC"/>
                </a:solidFill>
                <a:latin typeface="Arial" charset="0"/>
                <a:ea typeface="Arial" charset="0"/>
                <a:cs typeface="Arial" charset="0"/>
              </a:rPr>
              <a:t>La compasión y humildad como puntos de partida. La valentía, confianza, y flexibilidad como compañeros de viaje. </a:t>
            </a:r>
          </a:p>
          <a:p>
            <a:r>
              <a:rPr lang="es-CO" sz="2000" dirty="0" smtClean="0">
                <a:solidFill>
                  <a:srgbClr val="53565A"/>
                </a:solidFill>
                <a:latin typeface="Arial" charset="0"/>
                <a:ea typeface="Arial" charset="0"/>
                <a:cs typeface="Arial" charset="0"/>
              </a:rPr>
              <a:t>Es un camino, una actividad, un compromiso vital. </a:t>
            </a:r>
            <a:endParaRPr lang="es-CO" sz="2000" dirty="0" smtClean="0">
              <a:solidFill>
                <a:srgbClr val="53565A"/>
              </a:solidFill>
              <a:latin typeface="Arial" charset="0"/>
              <a:ea typeface="Arial" charset="0"/>
              <a:cs typeface="Arial" charset="0"/>
            </a:endParaRPr>
          </a:p>
          <a:p>
            <a:r>
              <a:rPr lang="es-CO" sz="2000" dirty="0" smtClean="0">
                <a:solidFill>
                  <a:srgbClr val="53565A"/>
                </a:solidFill>
                <a:latin typeface="Arial" charset="0"/>
                <a:ea typeface="Arial" charset="0"/>
                <a:cs typeface="Arial" charset="0"/>
              </a:rPr>
              <a:t>El </a:t>
            </a:r>
            <a:r>
              <a:rPr lang="es-CO" sz="2000" dirty="0" smtClean="0">
                <a:solidFill>
                  <a:srgbClr val="53565A"/>
                </a:solidFill>
                <a:latin typeface="Arial" charset="0"/>
                <a:ea typeface="Arial" charset="0"/>
                <a:cs typeface="Arial" charset="0"/>
              </a:rPr>
              <a:t>cambio es difícil:  insistir, persistir, resistir y nunca desistir</a:t>
            </a:r>
          </a:p>
        </p:txBody>
      </p:sp>
      <p:sp>
        <p:nvSpPr>
          <p:cNvPr id="5" name="CuadroTexto 4"/>
          <p:cNvSpPr txBox="1"/>
          <p:nvPr/>
        </p:nvSpPr>
        <p:spPr>
          <a:xfrm>
            <a:off x="670150" y="1385393"/>
            <a:ext cx="7635650" cy="461665"/>
          </a:xfrm>
          <a:prstGeom prst="rect">
            <a:avLst/>
          </a:prstGeom>
          <a:noFill/>
        </p:spPr>
        <p:txBody>
          <a:bodyPr wrap="square" rtlCol="0">
            <a:spAutoFit/>
          </a:bodyPr>
          <a:lstStyle/>
          <a:p>
            <a:pPr marL="0" marR="0" lvl="0" indent="0" algn="l" defTabSz="608945"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noProof="0" dirty="0">
                <a:ln>
                  <a:noFill/>
                </a:ln>
                <a:solidFill>
                  <a:srgbClr val="214092"/>
                </a:solidFill>
                <a:effectLst/>
                <a:uLnTx/>
                <a:uFillTx/>
                <a:latin typeface="Arial" charset="0"/>
                <a:ea typeface="Arial" charset="0"/>
                <a:cs typeface="Arial" charset="0"/>
              </a:rPr>
              <a:t>Aprendizajes SENTIR</a:t>
            </a:r>
          </a:p>
        </p:txBody>
      </p:sp>
      <p:cxnSp>
        <p:nvCxnSpPr>
          <p:cNvPr id="6" name="Conector recto 5"/>
          <p:cNvCxnSpPr/>
          <p:nvPr/>
        </p:nvCxnSpPr>
        <p:spPr>
          <a:xfrm>
            <a:off x="670150" y="718457"/>
            <a:ext cx="1085782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 name="Rectángulo 6"/>
          <p:cNvSpPr/>
          <p:nvPr/>
        </p:nvSpPr>
        <p:spPr>
          <a:xfrm>
            <a:off x="670150" y="533149"/>
            <a:ext cx="930050" cy="18530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ángulo 7"/>
          <p:cNvSpPr/>
          <p:nvPr/>
        </p:nvSpPr>
        <p:spPr>
          <a:xfrm>
            <a:off x="10994571" y="6132538"/>
            <a:ext cx="533400" cy="254000"/>
          </a:xfrm>
          <a:prstGeom prst="rect">
            <a:avLst/>
          </a:prstGeom>
          <a:solidFill>
            <a:srgbClr val="214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1791490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Conector angular 24"/>
          <p:cNvCxnSpPr/>
          <p:nvPr/>
        </p:nvCxnSpPr>
        <p:spPr>
          <a:xfrm flipV="1">
            <a:off x="7222437" y="4755873"/>
            <a:ext cx="411983" cy="149064"/>
          </a:xfrm>
          <a:prstGeom prst="bentConnector3">
            <a:avLst>
              <a:gd name="adj1" fmla="val 100931"/>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Conector recto 25"/>
          <p:cNvCxnSpPr/>
          <p:nvPr/>
        </p:nvCxnSpPr>
        <p:spPr>
          <a:xfrm flipV="1">
            <a:off x="7123358" y="2770428"/>
            <a:ext cx="0" cy="1140651"/>
          </a:xfrm>
          <a:prstGeom prst="line">
            <a:avLst/>
          </a:prstGeom>
          <a:ln>
            <a:solidFill>
              <a:srgbClr val="990033"/>
            </a:solidFill>
          </a:ln>
        </p:spPr>
        <p:style>
          <a:lnRef idx="1">
            <a:schemeClr val="accent1"/>
          </a:lnRef>
          <a:fillRef idx="0">
            <a:schemeClr val="accent1"/>
          </a:fillRef>
          <a:effectRef idx="0">
            <a:schemeClr val="accent1"/>
          </a:effectRef>
          <a:fontRef idx="minor">
            <a:schemeClr val="tx1"/>
          </a:fontRef>
        </p:style>
      </p:cxnSp>
      <p:grpSp>
        <p:nvGrpSpPr>
          <p:cNvPr id="27" name="Agrupar 13"/>
          <p:cNvGrpSpPr/>
          <p:nvPr/>
        </p:nvGrpSpPr>
        <p:grpSpPr>
          <a:xfrm>
            <a:off x="4098115" y="2751971"/>
            <a:ext cx="4537992" cy="3853914"/>
            <a:chOff x="1626530" y="800490"/>
            <a:chExt cx="7403983" cy="6287872"/>
          </a:xfrm>
        </p:grpSpPr>
        <p:pic>
          <p:nvPicPr>
            <p:cNvPr id="28" name="Picture 1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376852" y="800490"/>
              <a:ext cx="5019354" cy="5054456"/>
            </a:xfrm>
            <a:prstGeom prst="rect">
              <a:avLst/>
            </a:prstGeom>
          </p:spPr>
        </p:pic>
        <p:sp>
          <p:nvSpPr>
            <p:cNvPr id="29" name="Rectangle 1"/>
            <p:cNvSpPr/>
            <p:nvPr/>
          </p:nvSpPr>
          <p:spPr>
            <a:xfrm>
              <a:off x="2184501" y="2830286"/>
              <a:ext cx="3121526" cy="103728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14 CuadroTexto"/>
            <p:cNvSpPr txBox="1"/>
            <p:nvPr/>
          </p:nvSpPr>
          <p:spPr>
            <a:xfrm rot="18599523">
              <a:off x="2557244" y="1755413"/>
              <a:ext cx="2465358" cy="1540817"/>
            </a:xfrm>
            <a:prstGeom prst="rect">
              <a:avLst/>
            </a:prstGeom>
            <a:noFill/>
          </p:spPr>
          <p:txBody>
            <a:bodyPr wrap="none" rtlCol="0">
              <a:prstTxWarp prst="textArchUp">
                <a:avLst>
                  <a:gd name="adj" fmla="val 12631547"/>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333"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rPr>
                <a:t>EMPÁTICO</a:t>
              </a:r>
            </a:p>
          </p:txBody>
        </p:sp>
        <p:sp>
          <p:nvSpPr>
            <p:cNvPr id="31" name="15 CuadroTexto"/>
            <p:cNvSpPr txBox="1"/>
            <p:nvPr/>
          </p:nvSpPr>
          <p:spPr>
            <a:xfrm rot="3533010">
              <a:off x="4745935" y="1999774"/>
              <a:ext cx="2465358" cy="1540817"/>
            </a:xfrm>
            <a:prstGeom prst="rect">
              <a:avLst/>
            </a:prstGeom>
            <a:noFill/>
          </p:spPr>
          <p:txBody>
            <a:bodyPr wrap="none" rtlCol="0">
              <a:prstTxWarp prst="textArchUp">
                <a:avLst>
                  <a:gd name="adj" fmla="val 13282847"/>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333"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a:ea typeface="+mn-ea"/>
                  <a:cs typeface="+mn-cs"/>
                </a:rPr>
                <a:t>INTEGRAL</a:t>
              </a:r>
            </a:p>
          </p:txBody>
        </p:sp>
        <p:sp>
          <p:nvSpPr>
            <p:cNvPr id="32" name="16 CuadroTexto"/>
            <p:cNvSpPr txBox="1"/>
            <p:nvPr/>
          </p:nvSpPr>
          <p:spPr>
            <a:xfrm rot="19754467">
              <a:off x="6211659" y="3731804"/>
              <a:ext cx="2818854" cy="1696853"/>
            </a:xfrm>
            <a:prstGeom prst="rect">
              <a:avLst/>
            </a:prstGeom>
            <a:noFill/>
          </p:spPr>
          <p:txBody>
            <a:bodyPr wrap="none" rtlCol="0">
              <a:prstTxWarp prst="textArchUp">
                <a:avLst>
                  <a:gd name="adj" fmla="val 12777119"/>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000" b="0" i="1"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a:ea typeface="+mn-ea"/>
                  <a:cs typeface="+mn-cs"/>
                </a:rPr>
                <a:t>   QUE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333"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a:ea typeface="+mn-ea"/>
                  <a:cs typeface="+mn-cs"/>
                </a:rPr>
                <a:t>ACOMPAÑA</a:t>
              </a:r>
            </a:p>
          </p:txBody>
        </p:sp>
        <p:sp>
          <p:nvSpPr>
            <p:cNvPr id="33" name="17 CuadroTexto"/>
            <p:cNvSpPr txBox="1"/>
            <p:nvPr/>
          </p:nvSpPr>
          <p:spPr>
            <a:xfrm rot="3496339">
              <a:off x="1268713" y="4529805"/>
              <a:ext cx="2738754" cy="2023120"/>
            </a:xfrm>
            <a:prstGeom prst="rect">
              <a:avLst/>
            </a:prstGeom>
            <a:noFill/>
          </p:spPr>
          <p:txBody>
            <a:bodyPr wrap="none" rtlCol="0">
              <a:prstTxWarp prst="textArchUp">
                <a:avLst>
                  <a:gd name="adj" fmla="val 13612217"/>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000" b="0" i="1"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a:ea typeface="+mn-ea"/>
                  <a:cs typeface="+mn-cs"/>
                </a:rPr>
                <a:t> QUE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333"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a:ea typeface="+mn-ea"/>
                  <a:cs typeface="+mn-cs"/>
                </a:rPr>
                <a:t>EMPODERA</a:t>
              </a:r>
            </a:p>
          </p:txBody>
        </p:sp>
        <p:sp>
          <p:nvSpPr>
            <p:cNvPr id="34" name="CuadroTexto 33"/>
            <p:cNvSpPr txBox="1">
              <a:spLocks noChangeArrowheads="1"/>
            </p:cNvSpPr>
            <p:nvPr/>
          </p:nvSpPr>
          <p:spPr bwMode="auto">
            <a:xfrm>
              <a:off x="2122850" y="2893090"/>
              <a:ext cx="3330825" cy="502155"/>
            </a:xfrm>
            <a:prstGeom prst="rect">
              <a:avLst/>
            </a:prstGeom>
            <a:noFill/>
            <a:ln w="9525">
              <a:noFill/>
              <a:miter lim="800000"/>
              <a:headEnd/>
              <a:tailEnd/>
            </a:ln>
          </p:spPr>
          <p:txBody>
            <a:bodyPr wrap="square">
              <a:spAutoFit/>
            </a:bodyPr>
            <a:lstStyle/>
            <a:p>
              <a:pPr marL="0" marR="0" lvl="0" indent="0" algn="l" defTabSz="914400" rtl="0" eaLnBrk="1" fontAlgn="auto" latinLnBrk="0" hangingPunct="1">
                <a:lnSpc>
                  <a:spcPct val="70000"/>
                </a:lnSpc>
                <a:spcBef>
                  <a:spcPts val="0"/>
                </a:spcBef>
                <a:spcAft>
                  <a:spcPts val="0"/>
                </a:spcAft>
                <a:buClrTx/>
                <a:buSzTx/>
                <a:buFontTx/>
                <a:buNone/>
                <a:tabLst/>
                <a:defRPr/>
              </a:pPr>
              <a:r>
                <a:rPr kumimoji="0" lang="es-CO" sz="2000" b="1" i="0" u="none" strike="noStrike" kern="1200" cap="none" spc="0" normalizeH="0" baseline="0" noProof="0" dirty="0">
                  <a:ln>
                    <a:noFill/>
                  </a:ln>
                  <a:solidFill>
                    <a:prstClr val="white">
                      <a:lumMod val="50000"/>
                    </a:prstClr>
                  </a:solidFill>
                  <a:effectLst/>
                  <a:uLnTx/>
                  <a:uFillTx/>
                  <a:latin typeface="Calibri" panose="020F0502020204030204"/>
                  <a:ea typeface="+mn-ea"/>
                  <a:cs typeface="+mn-cs"/>
                </a:rPr>
                <a:t>RESOLUTIVIDAD</a:t>
              </a:r>
            </a:p>
          </p:txBody>
        </p:sp>
        <p:sp>
          <p:nvSpPr>
            <p:cNvPr id="35" name="CuadroTexto 33"/>
            <p:cNvSpPr txBox="1">
              <a:spLocks noChangeArrowheads="1"/>
            </p:cNvSpPr>
            <p:nvPr/>
          </p:nvSpPr>
          <p:spPr bwMode="auto">
            <a:xfrm>
              <a:off x="2122850" y="3353253"/>
              <a:ext cx="2947320" cy="502155"/>
            </a:xfrm>
            <a:prstGeom prst="rect">
              <a:avLst/>
            </a:prstGeom>
            <a:noFill/>
            <a:ln w="9525">
              <a:noFill/>
              <a:miter lim="800000"/>
              <a:headEnd/>
              <a:tailEnd/>
            </a:ln>
          </p:spPr>
          <p:txBody>
            <a:bodyPr wrap="square">
              <a:spAutoFit/>
            </a:bodyPr>
            <a:lstStyle/>
            <a:p>
              <a:pPr marL="0" marR="0" lvl="0" indent="0" algn="l" defTabSz="914400" rtl="0" eaLnBrk="1" fontAlgn="auto" latinLnBrk="0" hangingPunct="1">
                <a:lnSpc>
                  <a:spcPct val="70000"/>
                </a:lnSpc>
                <a:spcBef>
                  <a:spcPts val="0"/>
                </a:spcBef>
                <a:spcAft>
                  <a:spcPts val="0"/>
                </a:spcAft>
                <a:buClrTx/>
                <a:buSzTx/>
                <a:buFontTx/>
                <a:buNone/>
                <a:tabLst/>
                <a:defRPr/>
              </a:pPr>
              <a:r>
                <a:rPr kumimoji="0" lang="es-CO" sz="2000" b="1" i="0" u="none" strike="noStrike" kern="1200" cap="none" spc="0" normalizeH="0" baseline="0" noProof="0" dirty="0">
                  <a:ln>
                    <a:noFill/>
                  </a:ln>
                  <a:solidFill>
                    <a:srgbClr val="7AC244"/>
                  </a:solidFill>
                  <a:effectLst/>
                  <a:uLnTx/>
                  <a:uFillTx/>
                  <a:latin typeface="Calibri" panose="020F0502020204030204"/>
                  <a:ea typeface="+mn-ea"/>
                  <a:cs typeface="+mn-cs"/>
                </a:rPr>
                <a:t>EMPÁTICA</a:t>
              </a:r>
            </a:p>
          </p:txBody>
        </p:sp>
        <p:cxnSp>
          <p:nvCxnSpPr>
            <p:cNvPr id="36" name="Conector recto 34"/>
            <p:cNvCxnSpPr/>
            <p:nvPr/>
          </p:nvCxnSpPr>
          <p:spPr bwMode="auto">
            <a:xfrm flipV="1">
              <a:off x="2224990" y="3302799"/>
              <a:ext cx="2845178" cy="1"/>
            </a:xfrm>
            <a:prstGeom prst="line">
              <a:avLst/>
            </a:prstGeom>
            <a:ln w="19050" cmpd="sng">
              <a:solidFill>
                <a:srgbClr val="7AC244"/>
              </a:solidFill>
              <a:prstDash val="sysDash"/>
            </a:ln>
            <a:effectLst/>
          </p:spPr>
          <p:style>
            <a:lnRef idx="2">
              <a:schemeClr val="accent1"/>
            </a:lnRef>
            <a:fillRef idx="0">
              <a:schemeClr val="accent1"/>
            </a:fillRef>
            <a:effectRef idx="1">
              <a:schemeClr val="accent1"/>
            </a:effectRef>
            <a:fontRef idx="minor">
              <a:schemeClr val="tx1"/>
            </a:fontRef>
          </p:style>
        </p:cxnSp>
        <p:sp>
          <p:nvSpPr>
            <p:cNvPr id="37" name="14 CuadroTexto"/>
            <p:cNvSpPr txBox="1"/>
            <p:nvPr/>
          </p:nvSpPr>
          <p:spPr>
            <a:xfrm>
              <a:off x="3644434" y="1339463"/>
              <a:ext cx="2465358" cy="1540817"/>
            </a:xfrm>
            <a:prstGeom prst="rect">
              <a:avLst/>
            </a:prstGeom>
            <a:noFill/>
          </p:spPr>
          <p:txBody>
            <a:bodyPr wrap="none" rtlCol="0">
              <a:prstTxWarp prst="textArchUp">
                <a:avLst>
                  <a:gd name="adj" fmla="val 12631547"/>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333"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rPr>
                <a:t>ACCESIBLE</a:t>
              </a:r>
            </a:p>
          </p:txBody>
        </p:sp>
        <p:sp>
          <p:nvSpPr>
            <p:cNvPr id="38" name="16 CuadroTexto"/>
            <p:cNvSpPr txBox="1"/>
            <p:nvPr/>
          </p:nvSpPr>
          <p:spPr>
            <a:xfrm>
              <a:off x="3914913" y="5391509"/>
              <a:ext cx="2562595" cy="1696853"/>
            </a:xfrm>
            <a:prstGeom prst="rect">
              <a:avLst/>
            </a:prstGeom>
            <a:noFill/>
          </p:spPr>
          <p:txBody>
            <a:bodyPr wrap="none" rtlCol="0">
              <a:prstTxWarp prst="textArchUp">
                <a:avLst>
                  <a:gd name="adj" fmla="val 14365990"/>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000" b="0" i="1"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a:ea typeface="+mn-ea"/>
                  <a:cs typeface="+mn-cs"/>
                </a:rPr>
                <a:t> QUE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333"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a:ea typeface="+mn-ea"/>
                  <a:cs typeface="+mn-cs"/>
                </a:rPr>
                <a:t>RESPALDA</a:t>
              </a:r>
            </a:p>
          </p:txBody>
        </p:sp>
      </p:grpSp>
      <p:sp>
        <p:nvSpPr>
          <p:cNvPr id="39" name="Rectángulo 38"/>
          <p:cNvSpPr/>
          <p:nvPr/>
        </p:nvSpPr>
        <p:spPr>
          <a:xfrm>
            <a:off x="3128080" y="2764698"/>
            <a:ext cx="1425758" cy="276999"/>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s-ES" sz="1200" b="1" i="0" u="none" strike="noStrike" kern="1200" cap="none" spc="0" normalizeH="0" baseline="0" noProof="0" dirty="0">
                <a:ln>
                  <a:noFill/>
                </a:ln>
                <a:solidFill>
                  <a:srgbClr val="271423"/>
                </a:solidFill>
                <a:effectLst/>
                <a:uLnTx/>
                <a:uFillTx/>
                <a:latin typeface="Arial" charset="0"/>
                <a:ea typeface="Arial" charset="0"/>
                <a:cs typeface="Arial" charset="0"/>
              </a:rPr>
              <a:t>EMPÁTICO</a:t>
            </a:r>
          </a:p>
        </p:txBody>
      </p:sp>
      <p:cxnSp>
        <p:nvCxnSpPr>
          <p:cNvPr id="40" name="Conector recto 39"/>
          <p:cNvCxnSpPr/>
          <p:nvPr/>
        </p:nvCxnSpPr>
        <p:spPr>
          <a:xfrm flipV="1">
            <a:off x="2425667" y="3073879"/>
            <a:ext cx="2225411" cy="7595"/>
          </a:xfrm>
          <a:prstGeom prst="line">
            <a:avLst/>
          </a:prstGeom>
          <a:noFill/>
          <a:ln w="19050" cmpd="sng">
            <a:solidFill>
              <a:srgbClr val="271423"/>
            </a:solidFill>
            <a:prstDash val="dot"/>
          </a:ln>
          <a:effectLst/>
        </p:spPr>
        <p:style>
          <a:lnRef idx="1">
            <a:schemeClr val="accent1"/>
          </a:lnRef>
          <a:fillRef idx="3">
            <a:schemeClr val="accent1"/>
          </a:fillRef>
          <a:effectRef idx="2">
            <a:schemeClr val="accent1"/>
          </a:effectRef>
          <a:fontRef idx="minor">
            <a:schemeClr val="lt1"/>
          </a:fontRef>
        </p:style>
      </p:cxnSp>
      <p:sp>
        <p:nvSpPr>
          <p:cNvPr id="41" name="CuadroTexto 40"/>
          <p:cNvSpPr txBox="1"/>
          <p:nvPr/>
        </p:nvSpPr>
        <p:spPr>
          <a:xfrm>
            <a:off x="810100" y="3072328"/>
            <a:ext cx="3743742" cy="823495"/>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dirty="0">
                <a:ln>
                  <a:noFill/>
                </a:ln>
                <a:solidFill>
                  <a:prstClr val="black">
                    <a:lumMod val="65000"/>
                    <a:lumOff val="35000"/>
                  </a:prstClr>
                </a:solidFill>
                <a:effectLst/>
                <a:uLnTx/>
                <a:uFillTx/>
                <a:latin typeface="Arial" charset="0"/>
                <a:ea typeface="Arial" charset="0"/>
                <a:cs typeface="Arial" charset="0"/>
              </a:rPr>
              <a:t>Un servicio capaz </a:t>
            </a:r>
            <a:r>
              <a:rPr kumimoji="0" lang="es-ES" sz="1000" b="0" i="0" u="none" strike="noStrike" kern="1200" cap="none" spc="0" normalizeH="0" baseline="0" noProof="0">
                <a:ln>
                  <a:noFill/>
                </a:ln>
                <a:solidFill>
                  <a:prstClr val="black">
                    <a:lumMod val="65000"/>
                    <a:lumOff val="35000"/>
                  </a:prstClr>
                </a:solidFill>
                <a:effectLst/>
                <a:uLnTx/>
                <a:uFillTx/>
                <a:latin typeface="Arial" charset="0"/>
                <a:ea typeface="Arial" charset="0"/>
                <a:cs typeface="Arial" charset="0"/>
              </a:rPr>
              <a:t>de </a:t>
            </a:r>
            <a:r>
              <a:rPr kumimoji="0" lang="es-ES" sz="1000" b="0" i="0" u="none" strike="noStrike" kern="1200" cap="none" spc="0" normalizeH="0" baseline="0" noProof="0" smtClean="0">
                <a:ln>
                  <a:noFill/>
                </a:ln>
                <a:solidFill>
                  <a:prstClr val="black">
                    <a:lumMod val="65000"/>
                    <a:lumOff val="35000"/>
                  </a:prstClr>
                </a:solidFill>
                <a:effectLst/>
                <a:uLnTx/>
                <a:uFillTx/>
                <a:latin typeface="Arial" charset="0"/>
                <a:ea typeface="Arial" charset="0"/>
                <a:cs typeface="Arial" charset="0"/>
              </a:rPr>
              <a:t>comprender y </a:t>
            </a:r>
            <a:r>
              <a:rPr kumimoji="0" lang="es-ES" sz="1000" b="0" i="0" u="none" strike="noStrike" kern="1200" cap="none" spc="0" normalizeH="0" baseline="0" noProof="0" dirty="0">
                <a:ln>
                  <a:noFill/>
                </a:ln>
                <a:solidFill>
                  <a:prstClr val="black">
                    <a:lumMod val="65000"/>
                    <a:lumOff val="35000"/>
                  </a:prstClr>
                </a:solidFill>
                <a:effectLst/>
                <a:uLnTx/>
                <a:uFillTx/>
                <a:latin typeface="Arial" charset="0"/>
                <a:ea typeface="Arial" charset="0"/>
                <a:cs typeface="Arial" charset="0"/>
              </a:rPr>
              <a:t>adaptarse a la realidad</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dirty="0">
                <a:ln>
                  <a:noFill/>
                </a:ln>
                <a:solidFill>
                  <a:prstClr val="black">
                    <a:lumMod val="65000"/>
                    <a:lumOff val="35000"/>
                  </a:prstClr>
                </a:solidFill>
                <a:effectLst/>
                <a:uLnTx/>
                <a:uFillTx/>
                <a:latin typeface="Arial" charset="0"/>
                <a:ea typeface="Arial" charset="0"/>
                <a:cs typeface="Arial" charset="0"/>
              </a:rPr>
              <a:t>Emocional de sus afiliados.</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s-ES" sz="917" b="0" i="0" u="none" strike="noStrike" kern="1200" cap="none" spc="0" normalizeH="0" baseline="0" noProof="0" dirty="0">
                <a:ln>
                  <a:noFill/>
                </a:ln>
                <a:solidFill>
                  <a:srgbClr val="271423"/>
                </a:solidFill>
                <a:effectLst/>
                <a:uLnTx/>
                <a:uFillTx/>
                <a:latin typeface="Arial" charset="0"/>
                <a:ea typeface="Arial" charset="0"/>
                <a:cs typeface="Arial" charset="0"/>
              </a:rPr>
              <a:t>AFECTIVIDAD – EMPATÍA – RESPETO</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s-ES" sz="917" b="0" i="0" u="none" strike="noStrike" kern="1200" cap="none" spc="0" normalizeH="0" baseline="0" noProof="0" dirty="0">
                <a:ln>
                  <a:noFill/>
                </a:ln>
                <a:solidFill>
                  <a:srgbClr val="271423"/>
                </a:solidFill>
                <a:effectLst/>
                <a:uLnTx/>
                <a:uFillTx/>
                <a:latin typeface="Arial" charset="0"/>
                <a:ea typeface="Arial" charset="0"/>
                <a:cs typeface="Arial" charset="0"/>
              </a:rPr>
              <a:t>–  CERCANÍA – RECURSIVIDAD</a:t>
            </a: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s-ES" sz="917" b="0" i="0" u="none" strike="noStrike" kern="1200" cap="none" spc="0" normalizeH="0" baseline="0" noProof="0" dirty="0">
              <a:ln>
                <a:noFill/>
              </a:ln>
              <a:solidFill>
                <a:prstClr val="black">
                  <a:lumMod val="65000"/>
                  <a:lumOff val="35000"/>
                </a:prstClr>
              </a:solidFill>
              <a:effectLst/>
              <a:uLnTx/>
              <a:uFillTx/>
              <a:latin typeface="Arial" charset="0"/>
              <a:ea typeface="Arial" charset="0"/>
              <a:cs typeface="Arial" charset="0"/>
            </a:endParaRPr>
          </a:p>
        </p:txBody>
      </p:sp>
      <p:sp>
        <p:nvSpPr>
          <p:cNvPr id="42" name="Rectángulo 41"/>
          <p:cNvSpPr/>
          <p:nvPr/>
        </p:nvSpPr>
        <p:spPr>
          <a:xfrm>
            <a:off x="2932267" y="5103753"/>
            <a:ext cx="1845805" cy="276999"/>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s-ES" sz="1200" b="1" i="0" u="none" strike="noStrike" kern="1200" cap="none" spc="0" normalizeH="0" baseline="0" noProof="0" dirty="0">
                <a:ln>
                  <a:noFill/>
                </a:ln>
                <a:solidFill>
                  <a:srgbClr val="F4C11C"/>
                </a:solidFill>
                <a:effectLst/>
                <a:uLnTx/>
                <a:uFillTx/>
                <a:latin typeface="Arial" charset="0"/>
                <a:ea typeface="Arial" charset="0"/>
                <a:cs typeface="Arial" charset="0"/>
              </a:rPr>
              <a:t>QUE EMPODERA</a:t>
            </a:r>
          </a:p>
        </p:txBody>
      </p:sp>
      <p:cxnSp>
        <p:nvCxnSpPr>
          <p:cNvPr id="43" name="Conector recto 42"/>
          <p:cNvCxnSpPr/>
          <p:nvPr/>
        </p:nvCxnSpPr>
        <p:spPr>
          <a:xfrm>
            <a:off x="2462373" y="5385881"/>
            <a:ext cx="2310013" cy="17906"/>
          </a:xfrm>
          <a:prstGeom prst="line">
            <a:avLst/>
          </a:prstGeom>
          <a:noFill/>
          <a:ln w="19050" cmpd="sng">
            <a:solidFill>
              <a:srgbClr val="F4C11C"/>
            </a:solidFill>
            <a:prstDash val="dot"/>
          </a:ln>
          <a:effectLst/>
        </p:spPr>
        <p:style>
          <a:lnRef idx="1">
            <a:schemeClr val="accent1"/>
          </a:lnRef>
          <a:fillRef idx="3">
            <a:schemeClr val="accent1"/>
          </a:fillRef>
          <a:effectRef idx="2">
            <a:schemeClr val="accent1"/>
          </a:effectRef>
          <a:fontRef idx="minor">
            <a:schemeClr val="lt1"/>
          </a:fontRef>
        </p:style>
      </p:cxnSp>
      <p:sp>
        <p:nvSpPr>
          <p:cNvPr id="44" name="CuadroTexto 43"/>
          <p:cNvSpPr txBox="1"/>
          <p:nvPr/>
        </p:nvSpPr>
        <p:spPr>
          <a:xfrm>
            <a:off x="1427252" y="5411383"/>
            <a:ext cx="3425227" cy="541238"/>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dirty="0">
                <a:ln>
                  <a:noFill/>
                </a:ln>
                <a:solidFill>
                  <a:prstClr val="black">
                    <a:lumMod val="65000"/>
                    <a:lumOff val="35000"/>
                  </a:prstClr>
                </a:solidFill>
                <a:effectLst/>
                <a:uLnTx/>
                <a:uFillTx/>
                <a:latin typeface="Arial" charset="0"/>
                <a:ea typeface="Arial" charset="0"/>
                <a:cs typeface="Arial" charset="0"/>
              </a:rPr>
              <a:t>Un servicio que motive y que le enseñe a los afiliados cómo ser responsables con su salud.</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s-ES" sz="917" b="0" i="0" u="none" strike="noStrike" kern="1200" cap="none" spc="0" normalizeH="0" baseline="0" noProof="0" dirty="0">
                <a:ln>
                  <a:noFill/>
                </a:ln>
                <a:solidFill>
                  <a:srgbClr val="F4C11C"/>
                </a:solidFill>
                <a:effectLst/>
                <a:uLnTx/>
                <a:uFillTx/>
                <a:latin typeface="Arial" charset="0"/>
                <a:ea typeface="Arial" charset="0"/>
                <a:cs typeface="Arial" charset="0"/>
              </a:rPr>
              <a:t>EMPODERAMIENTO – ORIENTACIÓN - CLARIDAD</a:t>
            </a:r>
          </a:p>
        </p:txBody>
      </p:sp>
      <p:sp>
        <p:nvSpPr>
          <p:cNvPr id="45" name="Rectángulo 44"/>
          <p:cNvSpPr/>
          <p:nvPr/>
        </p:nvSpPr>
        <p:spPr>
          <a:xfrm>
            <a:off x="7123359" y="2488298"/>
            <a:ext cx="1425758"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200" b="1" i="0" u="none" strike="noStrike" kern="1200" cap="none" spc="0" normalizeH="0" baseline="0" noProof="0" dirty="0">
                <a:ln>
                  <a:noFill/>
                </a:ln>
                <a:solidFill>
                  <a:srgbClr val="AE1445"/>
                </a:solidFill>
                <a:effectLst/>
                <a:uLnTx/>
                <a:uFillTx/>
                <a:latin typeface="Arial" charset="0"/>
                <a:ea typeface="Arial" charset="0"/>
                <a:cs typeface="Arial" charset="0"/>
              </a:rPr>
              <a:t>INTEGRAL</a:t>
            </a:r>
          </a:p>
        </p:txBody>
      </p:sp>
      <p:cxnSp>
        <p:nvCxnSpPr>
          <p:cNvPr id="46" name="Conector recto 45"/>
          <p:cNvCxnSpPr/>
          <p:nvPr/>
        </p:nvCxnSpPr>
        <p:spPr>
          <a:xfrm>
            <a:off x="7133519" y="2788334"/>
            <a:ext cx="2616844" cy="11165"/>
          </a:xfrm>
          <a:prstGeom prst="line">
            <a:avLst/>
          </a:prstGeom>
          <a:noFill/>
          <a:ln w="19050" cmpd="sng">
            <a:solidFill>
              <a:srgbClr val="AE1445"/>
            </a:solidFill>
            <a:prstDash val="dot"/>
          </a:ln>
          <a:effectLst/>
        </p:spPr>
        <p:style>
          <a:lnRef idx="1">
            <a:schemeClr val="accent1"/>
          </a:lnRef>
          <a:fillRef idx="3">
            <a:schemeClr val="accent1"/>
          </a:fillRef>
          <a:effectRef idx="2">
            <a:schemeClr val="accent1"/>
          </a:effectRef>
          <a:fontRef idx="minor">
            <a:schemeClr val="lt1"/>
          </a:fontRef>
        </p:style>
      </p:cxnSp>
      <p:sp>
        <p:nvSpPr>
          <p:cNvPr id="47" name="CuadroTexto 46"/>
          <p:cNvSpPr txBox="1"/>
          <p:nvPr/>
        </p:nvSpPr>
        <p:spPr>
          <a:xfrm>
            <a:off x="7453712" y="2828572"/>
            <a:ext cx="3773088" cy="54123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dirty="0">
                <a:ln>
                  <a:noFill/>
                </a:ln>
                <a:solidFill>
                  <a:prstClr val="black">
                    <a:lumMod val="65000"/>
                    <a:lumOff val="35000"/>
                  </a:prstClr>
                </a:solidFill>
                <a:effectLst/>
                <a:uLnTx/>
                <a:uFillTx/>
                <a:latin typeface="Arial" charset="0"/>
                <a:ea typeface="Arial" charset="0"/>
                <a:cs typeface="Arial" charset="0"/>
              </a:rPr>
              <a:t>Un servicio que mejore las condiciones  de salud de los afiliados, vinculando su contexto físico, emocional y personal.</a:t>
            </a:r>
          </a:p>
          <a:p>
            <a:pPr marL="228856" marR="0" lvl="0" indent="0" algn="l" defTabSz="914400" rtl="0" eaLnBrk="1" fontAlgn="auto" latinLnBrk="0" hangingPunct="1">
              <a:lnSpc>
                <a:spcPct val="100000"/>
              </a:lnSpc>
              <a:spcBef>
                <a:spcPts val="0"/>
              </a:spcBef>
              <a:spcAft>
                <a:spcPts val="0"/>
              </a:spcAft>
              <a:buClrTx/>
              <a:buSzTx/>
              <a:buFontTx/>
              <a:buNone/>
              <a:tabLst/>
              <a:defRPr/>
            </a:pPr>
            <a:r>
              <a:rPr kumimoji="0" lang="es-ES" sz="917" b="0" i="0" u="none" strike="noStrike" kern="1200" cap="none" spc="0" normalizeH="0" baseline="0" noProof="0" dirty="0">
                <a:ln>
                  <a:noFill/>
                </a:ln>
                <a:solidFill>
                  <a:srgbClr val="AE1445"/>
                </a:solidFill>
                <a:effectLst/>
                <a:uLnTx/>
                <a:uFillTx/>
                <a:latin typeface="Arial" charset="0"/>
                <a:ea typeface="Arial" charset="0"/>
                <a:cs typeface="Arial" charset="0"/>
              </a:rPr>
              <a:t>VISIÓN SISTÉMICA – INCLUYENTE - </a:t>
            </a:r>
            <a:r>
              <a:rPr kumimoji="0" lang="es-ES" sz="917" b="0" i="0" u="none" strike="noStrike" kern="1200" cap="none" spc="0" normalizeH="0" baseline="0" noProof="0" dirty="0" smtClean="0">
                <a:ln>
                  <a:noFill/>
                </a:ln>
                <a:solidFill>
                  <a:srgbClr val="AE1445"/>
                </a:solidFill>
                <a:effectLst/>
                <a:uLnTx/>
                <a:uFillTx/>
                <a:latin typeface="Arial" charset="0"/>
                <a:ea typeface="Arial" charset="0"/>
                <a:cs typeface="Arial" charset="0"/>
              </a:rPr>
              <a:t> </a:t>
            </a:r>
            <a:r>
              <a:rPr kumimoji="0" lang="es-ES" sz="917" b="0" i="0" u="none" strike="noStrike" kern="1200" cap="none" spc="0" normalizeH="0" baseline="0" noProof="0" dirty="0">
                <a:ln>
                  <a:noFill/>
                </a:ln>
                <a:solidFill>
                  <a:srgbClr val="AE1445"/>
                </a:solidFill>
                <a:effectLst/>
                <a:uLnTx/>
                <a:uFillTx/>
                <a:latin typeface="Arial" charset="0"/>
                <a:ea typeface="Arial" charset="0"/>
                <a:cs typeface="Arial" charset="0"/>
              </a:rPr>
              <a:t>ADAPTABLE </a:t>
            </a:r>
          </a:p>
        </p:txBody>
      </p:sp>
      <p:sp>
        <p:nvSpPr>
          <p:cNvPr id="48" name="Rectángulo 47"/>
          <p:cNvSpPr/>
          <p:nvPr/>
        </p:nvSpPr>
        <p:spPr>
          <a:xfrm>
            <a:off x="7693737" y="4289937"/>
            <a:ext cx="1634582"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200" b="1" i="0" u="none" strike="noStrike" kern="1200" cap="none" spc="0" normalizeH="0" baseline="0" noProof="0" dirty="0">
                <a:ln>
                  <a:noFill/>
                </a:ln>
                <a:solidFill>
                  <a:srgbClr val="DB282D"/>
                </a:solidFill>
                <a:effectLst/>
                <a:uLnTx/>
                <a:uFillTx/>
                <a:latin typeface="Arial" charset="0"/>
                <a:ea typeface="Arial" charset="0"/>
                <a:cs typeface="Arial" charset="0"/>
              </a:rPr>
              <a:t>QUE ACOMPAÑA</a:t>
            </a:r>
          </a:p>
        </p:txBody>
      </p:sp>
      <p:cxnSp>
        <p:nvCxnSpPr>
          <p:cNvPr id="49" name="Conector recto 48"/>
          <p:cNvCxnSpPr/>
          <p:nvPr/>
        </p:nvCxnSpPr>
        <p:spPr>
          <a:xfrm>
            <a:off x="7785177" y="4584905"/>
            <a:ext cx="2190000" cy="0"/>
          </a:xfrm>
          <a:prstGeom prst="line">
            <a:avLst/>
          </a:prstGeom>
          <a:noFill/>
          <a:ln w="19050" cmpd="sng">
            <a:solidFill>
              <a:srgbClr val="DB282D"/>
            </a:solidFill>
            <a:prstDash val="dot"/>
          </a:ln>
          <a:effectLst/>
        </p:spPr>
        <p:style>
          <a:lnRef idx="1">
            <a:schemeClr val="accent1"/>
          </a:lnRef>
          <a:fillRef idx="3">
            <a:schemeClr val="accent1"/>
          </a:fillRef>
          <a:effectRef idx="2">
            <a:schemeClr val="accent1"/>
          </a:effectRef>
          <a:fontRef idx="minor">
            <a:schemeClr val="lt1"/>
          </a:fontRef>
        </p:style>
      </p:cxnSp>
      <p:sp>
        <p:nvSpPr>
          <p:cNvPr id="50" name="CuadroTexto 49"/>
          <p:cNvSpPr txBox="1"/>
          <p:nvPr/>
        </p:nvSpPr>
        <p:spPr>
          <a:xfrm>
            <a:off x="7693737" y="4597567"/>
            <a:ext cx="3086024" cy="54123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dirty="0">
                <a:ln>
                  <a:noFill/>
                </a:ln>
                <a:solidFill>
                  <a:prstClr val="black">
                    <a:lumMod val="65000"/>
                    <a:lumOff val="35000"/>
                  </a:prstClr>
                </a:solidFill>
                <a:effectLst/>
                <a:uLnTx/>
                <a:uFillTx/>
                <a:latin typeface="Arial" charset="0"/>
                <a:ea typeface="Arial" charset="0"/>
                <a:cs typeface="Arial" charset="0"/>
              </a:rPr>
              <a:t>Un servicio que busca </a:t>
            </a:r>
            <a:r>
              <a:rPr kumimoji="0" lang="es-ES" sz="1000" b="0" i="0" u="none" strike="noStrike" kern="1200" cap="none" spc="0" normalizeH="0" baseline="0" noProof="0" dirty="0" smtClean="0">
                <a:ln>
                  <a:noFill/>
                </a:ln>
                <a:solidFill>
                  <a:prstClr val="black">
                    <a:lumMod val="65000"/>
                    <a:lumOff val="35000"/>
                  </a:prstClr>
                </a:solidFill>
                <a:effectLst/>
                <a:uLnTx/>
                <a:uFillTx/>
                <a:latin typeface="Arial" charset="0"/>
                <a:ea typeface="Arial" charset="0"/>
                <a:cs typeface="Arial" charset="0"/>
              </a:rPr>
              <a:t>espacios y </a:t>
            </a:r>
            <a:r>
              <a:rPr kumimoji="0" lang="es-ES" sz="1000" b="0" i="0" u="none" strike="noStrike" kern="1200" cap="none" spc="0" normalizeH="0" baseline="0" noProof="0" dirty="0">
                <a:ln>
                  <a:noFill/>
                </a:ln>
                <a:solidFill>
                  <a:prstClr val="black">
                    <a:lumMod val="65000"/>
                    <a:lumOff val="35000"/>
                  </a:prstClr>
                </a:solidFill>
                <a:effectLst/>
                <a:uLnTx/>
                <a:uFillTx/>
                <a:latin typeface="Arial" charset="0"/>
                <a:ea typeface="Arial" charset="0"/>
                <a:cs typeface="Arial" charset="0"/>
              </a:rPr>
              <a:t>oportunidades para acompañar y apoyar a los afiliados.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917" b="0" i="0" u="none" strike="noStrike" kern="1200" cap="none" spc="0" normalizeH="0" baseline="0" noProof="0" dirty="0">
                <a:ln>
                  <a:noFill/>
                </a:ln>
                <a:solidFill>
                  <a:srgbClr val="DB282D"/>
                </a:solidFill>
                <a:effectLst/>
                <a:uLnTx/>
                <a:uFillTx/>
                <a:latin typeface="Arial" charset="0"/>
                <a:ea typeface="Arial" charset="0"/>
                <a:cs typeface="Arial" charset="0"/>
              </a:rPr>
              <a:t>SOCIALIZACIÓN – APOYO - RECONOCIMIENTO</a:t>
            </a:r>
          </a:p>
        </p:txBody>
      </p:sp>
      <p:sp>
        <p:nvSpPr>
          <p:cNvPr id="51" name="Rectángulo 50"/>
          <p:cNvSpPr/>
          <p:nvPr/>
        </p:nvSpPr>
        <p:spPr>
          <a:xfrm>
            <a:off x="6804597" y="5637314"/>
            <a:ext cx="1845805" cy="276999"/>
          </a:xfrm>
          <a:prstGeom prst="rect">
            <a:avLst/>
          </a:prstGeom>
          <a:ln>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200" b="1" i="0" u="none" strike="noStrike" kern="1200" cap="none" spc="0" normalizeH="0" baseline="0" noProof="0" dirty="0">
                <a:ln>
                  <a:noFill/>
                </a:ln>
                <a:solidFill>
                  <a:srgbClr val="E16E1C"/>
                </a:solidFill>
                <a:effectLst/>
                <a:uLnTx/>
                <a:uFillTx/>
                <a:latin typeface="Arial" charset="0"/>
                <a:ea typeface="Arial" charset="0"/>
                <a:cs typeface="Arial" charset="0"/>
              </a:rPr>
              <a:t>QUE RESPALDA</a:t>
            </a:r>
          </a:p>
        </p:txBody>
      </p:sp>
      <p:cxnSp>
        <p:nvCxnSpPr>
          <p:cNvPr id="52" name="Conector recto 51"/>
          <p:cNvCxnSpPr/>
          <p:nvPr/>
        </p:nvCxnSpPr>
        <p:spPr>
          <a:xfrm flipV="1">
            <a:off x="6642813" y="5901727"/>
            <a:ext cx="2386849" cy="17904"/>
          </a:xfrm>
          <a:prstGeom prst="line">
            <a:avLst/>
          </a:prstGeom>
          <a:noFill/>
          <a:ln w="19050" cmpd="sng">
            <a:solidFill>
              <a:srgbClr val="E16E1C"/>
            </a:solidFill>
            <a:prstDash val="dot"/>
          </a:ln>
          <a:effectLst/>
        </p:spPr>
        <p:style>
          <a:lnRef idx="1">
            <a:schemeClr val="accent1"/>
          </a:lnRef>
          <a:fillRef idx="3">
            <a:schemeClr val="accent1"/>
          </a:fillRef>
          <a:effectRef idx="2">
            <a:schemeClr val="accent1"/>
          </a:effectRef>
          <a:fontRef idx="minor">
            <a:schemeClr val="lt1"/>
          </a:fontRef>
        </p:style>
      </p:cxnSp>
      <p:sp>
        <p:nvSpPr>
          <p:cNvPr id="53" name="CuadroTexto 52"/>
          <p:cNvSpPr txBox="1"/>
          <p:nvPr/>
        </p:nvSpPr>
        <p:spPr>
          <a:xfrm>
            <a:off x="6658773" y="6003154"/>
            <a:ext cx="3426761" cy="54123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000" b="0" i="0" u="none" strike="noStrike" kern="1200" cap="none" spc="0" normalizeH="0" baseline="0" noProof="0" dirty="0">
                <a:ln>
                  <a:noFill/>
                </a:ln>
                <a:solidFill>
                  <a:srgbClr val="53565A"/>
                </a:solidFill>
                <a:effectLst/>
                <a:uLnTx/>
                <a:uFillTx/>
                <a:latin typeface="Arial" charset="0"/>
                <a:ea typeface="Arial" charset="0"/>
                <a:cs typeface="Arial" charset="0"/>
              </a:rPr>
              <a:t>Un servicio que genera confianza garantizando la calidad de la marca en todas sus atenciones.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917" b="0" i="0" u="none" strike="noStrike" kern="1200" cap="none" spc="0" normalizeH="0" baseline="0" noProof="0" dirty="0">
                <a:ln>
                  <a:noFill/>
                </a:ln>
                <a:solidFill>
                  <a:srgbClr val="E16E1C"/>
                </a:solidFill>
                <a:effectLst/>
                <a:uLnTx/>
                <a:uFillTx/>
                <a:latin typeface="Arial" charset="0"/>
                <a:ea typeface="Arial" charset="0"/>
                <a:cs typeface="Arial" charset="0"/>
              </a:rPr>
              <a:t>COMPROMISO – HOMOGENEIDAD - CONFIANZA</a:t>
            </a:r>
          </a:p>
        </p:txBody>
      </p:sp>
      <p:sp>
        <p:nvSpPr>
          <p:cNvPr id="54" name="Rectángulo 53"/>
          <p:cNvSpPr/>
          <p:nvPr/>
        </p:nvSpPr>
        <p:spPr>
          <a:xfrm>
            <a:off x="5315734" y="1736031"/>
            <a:ext cx="1425758" cy="276999"/>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s-ES" sz="1200" b="1" i="0" u="none" strike="noStrike" kern="1200" cap="none" spc="0" normalizeH="0" baseline="0" noProof="0" dirty="0">
                <a:ln>
                  <a:noFill/>
                </a:ln>
                <a:solidFill>
                  <a:srgbClr val="81136D"/>
                </a:solidFill>
                <a:effectLst/>
                <a:uLnTx/>
                <a:uFillTx/>
                <a:latin typeface="Arial" charset="0"/>
                <a:ea typeface="Arial" charset="0"/>
                <a:cs typeface="Arial" charset="0"/>
              </a:rPr>
              <a:t>ACCESIBLE</a:t>
            </a:r>
          </a:p>
        </p:txBody>
      </p:sp>
      <p:cxnSp>
        <p:nvCxnSpPr>
          <p:cNvPr id="55" name="Conector recto 54"/>
          <p:cNvCxnSpPr/>
          <p:nvPr/>
        </p:nvCxnSpPr>
        <p:spPr>
          <a:xfrm>
            <a:off x="3931183" y="2035397"/>
            <a:ext cx="2727590" cy="1"/>
          </a:xfrm>
          <a:prstGeom prst="line">
            <a:avLst/>
          </a:prstGeom>
          <a:noFill/>
          <a:ln w="19050" cmpd="sng">
            <a:solidFill>
              <a:srgbClr val="81136D"/>
            </a:solidFill>
            <a:prstDash val="dot"/>
          </a:ln>
          <a:effectLst/>
        </p:spPr>
        <p:style>
          <a:lnRef idx="1">
            <a:schemeClr val="accent1"/>
          </a:lnRef>
          <a:fillRef idx="3">
            <a:schemeClr val="accent1"/>
          </a:fillRef>
          <a:effectRef idx="2">
            <a:schemeClr val="accent1"/>
          </a:effectRef>
          <a:fontRef idx="minor">
            <a:schemeClr val="lt1"/>
          </a:fontRef>
        </p:style>
      </p:cxnSp>
      <p:sp>
        <p:nvSpPr>
          <p:cNvPr id="56" name="CuadroTexto 55"/>
          <p:cNvSpPr txBox="1"/>
          <p:nvPr/>
        </p:nvSpPr>
        <p:spPr>
          <a:xfrm>
            <a:off x="3591567" y="2065423"/>
            <a:ext cx="3029913" cy="40011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s-ES" sz="1000" b="0" i="0" u="none" strike="noStrike" kern="1200" cap="none" spc="0" normalizeH="0" baseline="0" noProof="0" dirty="0">
                <a:ln>
                  <a:noFill/>
                </a:ln>
                <a:solidFill>
                  <a:prstClr val="black">
                    <a:lumMod val="65000"/>
                    <a:lumOff val="35000"/>
                  </a:prstClr>
                </a:solidFill>
                <a:effectLst/>
                <a:uLnTx/>
                <a:uFillTx/>
                <a:latin typeface="Arial" charset="0"/>
                <a:ea typeface="Arial" charset="0"/>
                <a:cs typeface="Arial" charset="0"/>
              </a:rPr>
              <a:t>Un servicio que facilite el acceso y le </a:t>
            </a:r>
            <a:r>
              <a:rPr kumimoji="0" lang="es-ES" sz="1000" b="0" i="0" u="none" strike="noStrike" kern="1200" cap="none" spc="0" normalizeH="0" baseline="0" noProof="0" dirty="0">
                <a:ln>
                  <a:noFill/>
                </a:ln>
                <a:solidFill>
                  <a:srgbClr val="53565A"/>
                </a:solidFill>
                <a:effectLst/>
                <a:uLnTx/>
                <a:uFillTx/>
                <a:latin typeface="Arial" charset="0"/>
                <a:ea typeface="Arial" charset="0"/>
                <a:cs typeface="Arial" charset="0"/>
              </a:rPr>
              <a:t>permita</a:t>
            </a:r>
            <a:r>
              <a:rPr kumimoji="0" lang="es-ES" sz="1000" b="0" i="0" u="none" strike="noStrike" kern="1200" cap="none" spc="0" normalizeH="0" baseline="0" noProof="0" dirty="0">
                <a:ln>
                  <a:noFill/>
                </a:ln>
                <a:solidFill>
                  <a:prstClr val="black">
                    <a:lumMod val="65000"/>
                    <a:lumOff val="35000"/>
                  </a:prstClr>
                </a:solidFill>
                <a:effectLst/>
                <a:uLnTx/>
                <a:uFillTx/>
                <a:latin typeface="Arial" charset="0"/>
                <a:ea typeface="Arial" charset="0"/>
                <a:cs typeface="Arial" charset="0"/>
              </a:rPr>
              <a:t> a los afiliados entender y moverse en el servicio. </a:t>
            </a:r>
          </a:p>
        </p:txBody>
      </p:sp>
      <p:sp>
        <p:nvSpPr>
          <p:cNvPr id="57" name="CuadroTexto 56"/>
          <p:cNvSpPr txBox="1"/>
          <p:nvPr/>
        </p:nvSpPr>
        <p:spPr>
          <a:xfrm>
            <a:off x="3621147" y="2378975"/>
            <a:ext cx="2489853" cy="37459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s-ES" sz="917" b="0" i="0" u="none" strike="noStrike" kern="1200" cap="none" spc="0" normalizeH="0" baseline="0" noProof="0" dirty="0">
                <a:ln>
                  <a:noFill/>
                </a:ln>
                <a:solidFill>
                  <a:srgbClr val="81136D"/>
                </a:solidFill>
                <a:effectLst/>
                <a:uLnTx/>
                <a:uFillTx/>
                <a:latin typeface="Calibri" panose="020F0502020204030204"/>
                <a:ea typeface="+mn-ea"/>
                <a:cs typeface="+mn-cs"/>
              </a:rPr>
              <a:t>CAPACIDAD DE GESTIÓN – COMUNICACIÓN – ÁGIL – FLEXIBLE</a:t>
            </a:r>
          </a:p>
        </p:txBody>
      </p:sp>
      <p:cxnSp>
        <p:nvCxnSpPr>
          <p:cNvPr id="58" name="Conector recto 57"/>
          <p:cNvCxnSpPr/>
          <p:nvPr/>
        </p:nvCxnSpPr>
        <p:spPr>
          <a:xfrm flipV="1">
            <a:off x="6723487" y="2025892"/>
            <a:ext cx="0" cy="873788"/>
          </a:xfrm>
          <a:prstGeom prst="line">
            <a:avLst/>
          </a:prstGeom>
          <a:ln>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9" name="Conector recto 58"/>
          <p:cNvCxnSpPr/>
          <p:nvPr/>
        </p:nvCxnSpPr>
        <p:spPr>
          <a:xfrm flipH="1" flipV="1">
            <a:off x="4655840" y="3037080"/>
            <a:ext cx="0" cy="732373"/>
          </a:xfrm>
          <a:prstGeom prst="line">
            <a:avLst/>
          </a:prstGeom>
          <a:ln>
            <a:solidFill>
              <a:srgbClr val="660066"/>
            </a:solidFill>
          </a:ln>
        </p:spPr>
        <p:style>
          <a:lnRef idx="1">
            <a:schemeClr val="accent1"/>
          </a:lnRef>
          <a:fillRef idx="0">
            <a:schemeClr val="accent1"/>
          </a:fillRef>
          <a:effectRef idx="0">
            <a:schemeClr val="accent1"/>
          </a:effectRef>
          <a:fontRef idx="minor">
            <a:schemeClr val="tx1"/>
          </a:fontRef>
        </p:style>
      </p:cxnSp>
      <p:cxnSp>
        <p:nvCxnSpPr>
          <p:cNvPr id="60" name="Conector recto 59"/>
          <p:cNvCxnSpPr/>
          <p:nvPr/>
        </p:nvCxnSpPr>
        <p:spPr>
          <a:xfrm flipH="1" flipV="1">
            <a:off x="4854012" y="5261554"/>
            <a:ext cx="0" cy="732373"/>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61" name="Conector recto 60"/>
          <p:cNvCxnSpPr/>
          <p:nvPr/>
        </p:nvCxnSpPr>
        <p:spPr>
          <a:xfrm flipH="1" flipV="1">
            <a:off x="6621478" y="5765610"/>
            <a:ext cx="0" cy="732373"/>
          </a:xfrm>
          <a:prstGeom prst="line">
            <a:avLst/>
          </a:prstGeom>
          <a:ln>
            <a:solidFill>
              <a:srgbClr val="FF6600"/>
            </a:solidFill>
          </a:ln>
        </p:spPr>
        <p:style>
          <a:lnRef idx="1">
            <a:schemeClr val="accent1"/>
          </a:lnRef>
          <a:fillRef idx="0">
            <a:schemeClr val="accent1"/>
          </a:fillRef>
          <a:effectRef idx="0">
            <a:schemeClr val="accent1"/>
          </a:effectRef>
          <a:fontRef idx="minor">
            <a:schemeClr val="tx1"/>
          </a:fontRef>
        </p:style>
      </p:cxnSp>
      <p:sp>
        <p:nvSpPr>
          <p:cNvPr id="62" name="CuadroTexto 61"/>
          <p:cNvSpPr txBox="1"/>
          <p:nvPr/>
        </p:nvSpPr>
        <p:spPr>
          <a:xfrm>
            <a:off x="1850722" y="251255"/>
            <a:ext cx="416092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3600" b="0" i="0" u="none" strike="noStrike" kern="1200" cap="none" spc="0" normalizeH="0" baseline="0" noProof="0" dirty="0">
                <a:ln>
                  <a:noFill/>
                </a:ln>
                <a:solidFill>
                  <a:prstClr val="white"/>
                </a:solidFill>
                <a:effectLst/>
                <a:uLnTx/>
                <a:uFillTx/>
                <a:latin typeface="Bebas Neue"/>
                <a:ea typeface="+mn-ea"/>
                <a:cs typeface="+mn-cs"/>
              </a:rPr>
              <a:t>Entendimiento </a:t>
            </a:r>
          </a:p>
        </p:txBody>
      </p:sp>
      <p:cxnSp>
        <p:nvCxnSpPr>
          <p:cNvPr id="66" name="Conector recto 65"/>
          <p:cNvCxnSpPr/>
          <p:nvPr/>
        </p:nvCxnSpPr>
        <p:spPr>
          <a:xfrm>
            <a:off x="670150" y="718457"/>
            <a:ext cx="1085782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7" name="Rectángulo 66"/>
          <p:cNvSpPr/>
          <p:nvPr/>
        </p:nvSpPr>
        <p:spPr>
          <a:xfrm>
            <a:off x="670150" y="533149"/>
            <a:ext cx="930050" cy="18530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8" name="CuadroTexto 67"/>
          <p:cNvSpPr txBox="1"/>
          <p:nvPr/>
        </p:nvSpPr>
        <p:spPr>
          <a:xfrm>
            <a:off x="657949" y="955781"/>
            <a:ext cx="7220493" cy="461665"/>
          </a:xfrm>
          <a:prstGeom prst="rect">
            <a:avLst/>
          </a:prstGeom>
          <a:noFill/>
        </p:spPr>
        <p:txBody>
          <a:bodyPr wrap="square" rtlCol="0">
            <a:spAutoFit/>
          </a:bodyPr>
          <a:lstStyle/>
          <a:p>
            <a:pPr marL="0" marR="0" lvl="0" indent="0" algn="l" defTabSz="608945"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noProof="0" dirty="0">
                <a:ln>
                  <a:noFill/>
                </a:ln>
                <a:solidFill>
                  <a:srgbClr val="214092"/>
                </a:solidFill>
                <a:effectLst/>
                <a:uLnTx/>
                <a:uFillTx/>
                <a:latin typeface="Arial" charset="0"/>
                <a:ea typeface="Arial" charset="0"/>
                <a:cs typeface="Arial" charset="0"/>
              </a:rPr>
              <a:t>Lineamientos del Servicio</a:t>
            </a:r>
          </a:p>
        </p:txBody>
      </p:sp>
      <p:sp>
        <p:nvSpPr>
          <p:cNvPr id="69" name="Rectángulo 68"/>
          <p:cNvSpPr/>
          <p:nvPr/>
        </p:nvSpPr>
        <p:spPr>
          <a:xfrm>
            <a:off x="677250" y="1423240"/>
            <a:ext cx="2005677"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0" i="1" u="none" strike="noStrike" kern="1200" cap="none" spc="0" normalizeH="0" baseline="0" noProof="0" dirty="0" smtClean="0">
                <a:ln>
                  <a:noFill/>
                </a:ln>
                <a:solidFill>
                  <a:srgbClr val="05B0CB"/>
                </a:solidFill>
                <a:effectLst/>
                <a:uLnTx/>
                <a:uFillTx/>
                <a:latin typeface="Arial" charset="0"/>
                <a:ea typeface="Arial" charset="0"/>
                <a:cs typeface="Arial" charset="0"/>
                <a:sym typeface="Merriweather Sans"/>
              </a:rPr>
              <a:t>Proyecto SENTIR</a:t>
            </a:r>
            <a:endParaRPr kumimoji="0" lang="es-ES" sz="1800" b="0" i="1" u="none" strike="noStrike" kern="1200" cap="none" spc="0" normalizeH="0" baseline="0" noProof="0" dirty="0">
              <a:ln>
                <a:noFill/>
              </a:ln>
              <a:solidFill>
                <a:srgbClr val="05B0CB"/>
              </a:solidFill>
              <a:effectLst/>
              <a:uLnTx/>
              <a:uFillTx/>
              <a:latin typeface="Arial" charset="0"/>
              <a:ea typeface="Arial" charset="0"/>
              <a:cs typeface="Arial" charset="0"/>
              <a:sym typeface="Merriweather Sans"/>
            </a:endParaRPr>
          </a:p>
        </p:txBody>
      </p:sp>
    </p:spTree>
    <p:extLst>
      <p:ext uri="{BB962C8B-B14F-4D97-AF65-F5344CB8AC3E}">
        <p14:creationId xmlns:p14="http://schemas.microsoft.com/office/powerpoint/2010/main" val="221832992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Elipse 20"/>
          <p:cNvSpPr/>
          <p:nvPr/>
        </p:nvSpPr>
        <p:spPr>
          <a:xfrm>
            <a:off x="5824548" y="2684805"/>
            <a:ext cx="2442272" cy="1933066"/>
          </a:xfrm>
          <a:prstGeom prst="ellipse">
            <a:avLst/>
          </a:prstGeom>
          <a:solidFill>
            <a:schemeClr val="bg1"/>
          </a:solidFill>
          <a:ln w="19050">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Elipse 4"/>
          <p:cNvSpPr/>
          <p:nvPr/>
        </p:nvSpPr>
        <p:spPr>
          <a:xfrm>
            <a:off x="8820471" y="2684805"/>
            <a:ext cx="2440800" cy="1933066"/>
          </a:xfrm>
          <a:prstGeom prst="ellipse">
            <a:avLst/>
          </a:prstGeom>
          <a:solidFill>
            <a:schemeClr val="bg1"/>
          </a:solidFill>
          <a:ln w="19050">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Elipse 21"/>
          <p:cNvSpPr/>
          <p:nvPr/>
        </p:nvSpPr>
        <p:spPr>
          <a:xfrm>
            <a:off x="7300837" y="1379017"/>
            <a:ext cx="2440800" cy="1933066"/>
          </a:xfrm>
          <a:prstGeom prst="ellipse">
            <a:avLst/>
          </a:prstGeom>
          <a:solidFill>
            <a:schemeClr val="bg1"/>
          </a:solidFill>
          <a:ln w="19050">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Marcador de contenido 1"/>
          <p:cNvSpPr>
            <a:spLocks noGrp="1"/>
          </p:cNvSpPr>
          <p:nvPr>
            <p:ph idx="4294967295"/>
          </p:nvPr>
        </p:nvSpPr>
        <p:spPr>
          <a:xfrm>
            <a:off x="755646" y="2774828"/>
            <a:ext cx="4522798" cy="1301337"/>
          </a:xfrm>
        </p:spPr>
        <p:txBody>
          <a:bodyPr>
            <a:noAutofit/>
          </a:bodyPr>
          <a:lstStyle/>
          <a:p>
            <a:pPr marL="0" indent="0">
              <a:spcAft>
                <a:spcPts val="0"/>
              </a:spcAft>
              <a:buNone/>
            </a:pPr>
            <a:r>
              <a:rPr lang="es-CO" sz="2000" b="1" dirty="0" smtClean="0">
                <a:solidFill>
                  <a:srgbClr val="214192"/>
                </a:solidFill>
                <a:latin typeface="Arial" charset="0"/>
                <a:ea typeface="Arial" charset="0"/>
                <a:cs typeface="Arial" charset="0"/>
              </a:rPr>
              <a:t>Fidelizar</a:t>
            </a:r>
            <a:r>
              <a:rPr lang="es-CO" sz="2000" b="1" dirty="0">
                <a:solidFill>
                  <a:srgbClr val="214192"/>
                </a:solidFill>
                <a:latin typeface="Arial" charset="0"/>
                <a:ea typeface="Arial" charset="0"/>
                <a:cs typeface="Arial" charset="0"/>
              </a:rPr>
              <a:t>, desarrollar y atraer </a:t>
            </a:r>
            <a:r>
              <a:rPr lang="es-ES" sz="2000" dirty="0">
                <a:solidFill>
                  <a:srgbClr val="53565A"/>
                </a:solidFill>
                <a:latin typeface="Arial" charset="0"/>
                <a:ea typeface="Arial" charset="0"/>
                <a:cs typeface="Arial" charset="0"/>
              </a:rPr>
              <a:t>personas y equipos capaces, competentes y comprometidos con </a:t>
            </a:r>
            <a:r>
              <a:rPr lang="es-CO" sz="2000" dirty="0">
                <a:solidFill>
                  <a:srgbClr val="53565A"/>
                </a:solidFill>
                <a:latin typeface="Arial" charset="0"/>
                <a:ea typeface="Arial" charset="0"/>
                <a:cs typeface="Arial" charset="0"/>
              </a:rPr>
              <a:t>el logro de los propósitos </a:t>
            </a:r>
            <a:r>
              <a:rPr lang="es-CO" sz="2000" dirty="0" smtClean="0">
                <a:solidFill>
                  <a:srgbClr val="53565A"/>
                </a:solidFill>
                <a:latin typeface="Arial" charset="0"/>
                <a:ea typeface="Arial" charset="0"/>
                <a:cs typeface="Arial" charset="0"/>
              </a:rPr>
              <a:t>estratégicos.</a:t>
            </a:r>
            <a:endParaRPr lang="es-CO" sz="2000" dirty="0">
              <a:solidFill>
                <a:srgbClr val="53565A"/>
              </a:solidFill>
              <a:latin typeface="Arial" charset="0"/>
              <a:ea typeface="Arial" charset="0"/>
              <a:cs typeface="Arial" charset="0"/>
            </a:endParaRPr>
          </a:p>
        </p:txBody>
      </p:sp>
      <p:sp>
        <p:nvSpPr>
          <p:cNvPr id="4" name="Rectángulo 3"/>
          <p:cNvSpPr/>
          <p:nvPr/>
        </p:nvSpPr>
        <p:spPr>
          <a:xfrm>
            <a:off x="5722858" y="3138697"/>
            <a:ext cx="2623791" cy="120032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1" i="0" u="none" strike="noStrike" kern="1200" cap="none" spc="0" normalizeH="0" baseline="0" noProof="0" dirty="0">
                <a:ln>
                  <a:noFill/>
                </a:ln>
                <a:solidFill>
                  <a:srgbClr val="00AEC7"/>
                </a:solidFill>
                <a:effectLst/>
                <a:uLnTx/>
                <a:uFillTx/>
                <a:latin typeface="Arial" charset="0"/>
                <a:ea typeface="Arial" charset="0"/>
                <a:cs typeface="Arial" charset="0"/>
              </a:rPr>
              <a:t>Modelo de gestión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400" b="0" i="0" u="none" strike="noStrike" kern="1200" cap="none" spc="0" normalizeH="0" baseline="0" noProof="0" dirty="0">
                <a:ln>
                  <a:noFill/>
                </a:ln>
                <a:solidFill>
                  <a:prstClr val="white">
                    <a:lumMod val="50000"/>
                  </a:prstClr>
                </a:solidFill>
                <a:effectLst/>
                <a:uLnTx/>
                <a:uFillTx/>
                <a:latin typeface="Arial" charset="0"/>
                <a:ea typeface="Arial" charset="0"/>
                <a:cs typeface="Arial" charset="0"/>
              </a:rPr>
              <a:t>Simple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400" b="0" i="0" u="none" strike="noStrike" kern="1200" cap="none" spc="0" normalizeH="0" baseline="0" noProof="0" dirty="0">
                <a:ln>
                  <a:noFill/>
                </a:ln>
                <a:solidFill>
                  <a:prstClr val="white">
                    <a:lumMod val="50000"/>
                  </a:prstClr>
                </a:solidFill>
                <a:effectLst/>
                <a:uLnTx/>
                <a:uFillTx/>
                <a:latin typeface="Arial" charset="0"/>
                <a:ea typeface="Arial" charset="0"/>
                <a:cs typeface="Arial" charset="0"/>
              </a:rPr>
              <a:t>Flexible </a:t>
            </a:r>
            <a:r>
              <a:rPr kumimoji="0" lang="es-ES" sz="1400" b="0" i="0" u="none" strike="noStrike" kern="1200" cap="none" spc="0" normalizeH="0" baseline="0" noProof="0" dirty="0">
                <a:ln>
                  <a:noFill/>
                </a:ln>
                <a:solidFill>
                  <a:prstClr val="white">
                    <a:lumMod val="50000"/>
                  </a:prstClr>
                </a:solidFill>
                <a:effectLst/>
                <a:uLnTx/>
                <a:uFillTx/>
                <a:latin typeface="Arial" charset="0"/>
                <a:ea typeface="Arial" charset="0"/>
                <a:cs typeface="Arial"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400" b="0" i="0" u="none" strike="noStrike" kern="1200" cap="none" spc="0" normalizeH="0" baseline="0" noProof="0" dirty="0">
                <a:ln>
                  <a:noFill/>
                </a:ln>
                <a:solidFill>
                  <a:prstClr val="white">
                    <a:lumMod val="50000"/>
                  </a:prstClr>
                </a:solidFill>
                <a:effectLst/>
                <a:uLnTx/>
                <a:uFillTx/>
                <a:latin typeface="Arial" charset="0"/>
                <a:ea typeface="Arial" charset="0"/>
                <a:cs typeface="Arial" charset="0"/>
              </a:rPr>
              <a:t>Responsable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400" b="0" i="0" u="none" strike="noStrike" kern="1200" cap="none" spc="0" normalizeH="0" baseline="0" noProof="0" dirty="0">
                <a:ln>
                  <a:noFill/>
                </a:ln>
                <a:solidFill>
                  <a:prstClr val="white">
                    <a:lumMod val="50000"/>
                  </a:prstClr>
                </a:solidFill>
                <a:effectLst/>
                <a:uLnTx/>
                <a:uFillTx/>
                <a:latin typeface="Arial" charset="0"/>
                <a:ea typeface="Arial" charset="0"/>
                <a:cs typeface="Arial" charset="0"/>
              </a:rPr>
              <a:t>Incluyente </a:t>
            </a:r>
          </a:p>
        </p:txBody>
      </p:sp>
      <p:sp>
        <p:nvSpPr>
          <p:cNvPr id="6" name="Rectángulo 5"/>
          <p:cNvSpPr/>
          <p:nvPr/>
        </p:nvSpPr>
        <p:spPr>
          <a:xfrm>
            <a:off x="9119406" y="3089186"/>
            <a:ext cx="1697451" cy="120032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altLang="es-CO" sz="1600" b="1" i="0" u="none" strike="noStrike" kern="1200" cap="none" spc="0" normalizeH="0" baseline="0" noProof="0" dirty="0">
                <a:ln>
                  <a:noFill/>
                </a:ln>
                <a:solidFill>
                  <a:srgbClr val="00AEC7"/>
                </a:solidFill>
                <a:effectLst/>
                <a:uLnTx/>
                <a:uFillTx/>
                <a:latin typeface="Arial" charset="0"/>
                <a:ea typeface="Arial" charset="0"/>
                <a:cs typeface="Arial" charset="0"/>
              </a:rPr>
              <a:t>Símbolos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altLang="es-CO" sz="1400" b="0" i="0" u="none" strike="noStrike" kern="1200" cap="none" spc="0" normalizeH="0" baseline="0" noProof="0" dirty="0">
                <a:ln>
                  <a:noFill/>
                </a:ln>
                <a:solidFill>
                  <a:prstClr val="white">
                    <a:lumMod val="50000"/>
                  </a:prstClr>
                </a:solidFill>
                <a:effectLst/>
                <a:uLnTx/>
                <a:uFillTx/>
                <a:latin typeface="Arial" charset="0"/>
                <a:ea typeface="Arial" charset="0"/>
                <a:cs typeface="Arial" charset="0"/>
              </a:rPr>
              <a:t>Coherencia: </a:t>
            </a:r>
          </a:p>
          <a:p>
            <a:pPr marL="285750" marR="0" lvl="0" indent="-285750" algn="ctr" defTabSz="914400" rtl="0" eaLnBrk="1" fontAlgn="auto" latinLnBrk="0" hangingPunct="1">
              <a:lnSpc>
                <a:spcPct val="100000"/>
              </a:lnSpc>
              <a:spcBef>
                <a:spcPts val="0"/>
              </a:spcBef>
              <a:spcAft>
                <a:spcPts val="0"/>
              </a:spcAft>
              <a:buClrTx/>
              <a:buSzTx/>
              <a:buFont typeface="Arial" charset="0"/>
              <a:buChar char="•"/>
              <a:tabLst/>
              <a:defRPr/>
            </a:pPr>
            <a:r>
              <a:rPr kumimoji="0" lang="es-CO" altLang="es-CO" sz="1400" b="0" i="0" u="none" strike="noStrike" kern="1200" cap="none" spc="0" normalizeH="0" baseline="0" noProof="0" dirty="0">
                <a:ln>
                  <a:noFill/>
                </a:ln>
                <a:solidFill>
                  <a:prstClr val="white">
                    <a:lumMod val="50000"/>
                  </a:prstClr>
                </a:solidFill>
                <a:effectLst/>
                <a:uLnTx/>
                <a:uFillTx/>
                <a:latin typeface="Arial" charset="0"/>
                <a:ea typeface="Arial" charset="0"/>
                <a:cs typeface="Arial" charset="0"/>
              </a:rPr>
              <a:t>Decisiones</a:t>
            </a:r>
          </a:p>
          <a:p>
            <a:pPr marL="285750" marR="0" lvl="0" indent="-285750" algn="ctr" defTabSz="914400" rtl="0" eaLnBrk="1" fontAlgn="auto" latinLnBrk="0" hangingPunct="1">
              <a:lnSpc>
                <a:spcPct val="100000"/>
              </a:lnSpc>
              <a:spcBef>
                <a:spcPts val="0"/>
              </a:spcBef>
              <a:spcAft>
                <a:spcPts val="0"/>
              </a:spcAft>
              <a:buClrTx/>
              <a:buSzTx/>
              <a:buFont typeface="Arial" charset="0"/>
              <a:buChar char="•"/>
              <a:tabLst/>
              <a:defRPr/>
            </a:pPr>
            <a:r>
              <a:rPr kumimoji="0" lang="es-CO" altLang="es-CO" sz="1400" b="0" i="0" u="none" strike="noStrike" kern="1200" cap="none" spc="0" normalizeH="0" baseline="0" noProof="0" dirty="0">
                <a:ln>
                  <a:noFill/>
                </a:ln>
                <a:solidFill>
                  <a:prstClr val="white">
                    <a:lumMod val="50000"/>
                  </a:prstClr>
                </a:solidFill>
                <a:effectLst/>
                <a:uLnTx/>
                <a:uFillTx/>
                <a:latin typeface="Arial" charset="0"/>
                <a:ea typeface="Arial" charset="0"/>
                <a:cs typeface="Arial" charset="0"/>
              </a:rPr>
              <a:t>Indicadores</a:t>
            </a:r>
          </a:p>
          <a:p>
            <a:pPr marL="285750" marR="0" lvl="0" indent="-285750" algn="ctr" defTabSz="914400" rtl="0" eaLnBrk="1" fontAlgn="auto" latinLnBrk="0" hangingPunct="1">
              <a:lnSpc>
                <a:spcPct val="100000"/>
              </a:lnSpc>
              <a:spcBef>
                <a:spcPts val="0"/>
              </a:spcBef>
              <a:spcAft>
                <a:spcPts val="0"/>
              </a:spcAft>
              <a:buClrTx/>
              <a:buSzTx/>
              <a:buFont typeface="Arial" charset="0"/>
              <a:buChar char="•"/>
              <a:tabLst/>
              <a:defRPr/>
            </a:pPr>
            <a:r>
              <a:rPr kumimoji="0" lang="es-CO" altLang="es-CO" sz="1400" b="0" i="0" u="none" strike="noStrike" kern="1200" cap="none" spc="0" normalizeH="0" baseline="0" noProof="0" dirty="0">
                <a:ln>
                  <a:noFill/>
                </a:ln>
                <a:solidFill>
                  <a:prstClr val="white">
                    <a:lumMod val="50000"/>
                  </a:prstClr>
                </a:solidFill>
                <a:effectLst/>
                <a:uLnTx/>
                <a:uFillTx/>
                <a:latin typeface="Arial" charset="0"/>
                <a:ea typeface="Arial" charset="0"/>
                <a:cs typeface="Arial" charset="0"/>
              </a:rPr>
              <a:t>Inversiones</a:t>
            </a:r>
          </a:p>
        </p:txBody>
      </p:sp>
      <p:sp>
        <p:nvSpPr>
          <p:cNvPr id="8" name="Rectángulo 7"/>
          <p:cNvSpPr/>
          <p:nvPr/>
        </p:nvSpPr>
        <p:spPr>
          <a:xfrm>
            <a:off x="7854488" y="1698662"/>
            <a:ext cx="1333498" cy="1200329"/>
          </a:xfrm>
          <a:prstGeom prst="rect">
            <a:avLst/>
          </a:prstGeom>
          <a:solidFill>
            <a:schemeClr val="bg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600" b="1" i="0" u="none" strike="noStrike" kern="1200" cap="none" spc="0" normalizeH="0" baseline="0" noProof="0" dirty="0">
                <a:ln>
                  <a:noFill/>
                </a:ln>
                <a:solidFill>
                  <a:srgbClr val="00AEC7"/>
                </a:solidFill>
                <a:effectLst/>
                <a:uLnTx/>
                <a:uFillTx/>
                <a:latin typeface="Arial" charset="0"/>
                <a:ea typeface="Arial" charset="0"/>
                <a:cs typeface="Arial" charset="0"/>
              </a:rPr>
              <a:t>Liderazgo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400" b="0" i="0" u="none" strike="noStrike" kern="1200" cap="none" spc="0" normalizeH="0" baseline="0" noProof="0" dirty="0">
                <a:ln>
                  <a:noFill/>
                </a:ln>
                <a:solidFill>
                  <a:prstClr val="white">
                    <a:lumMod val="50000"/>
                  </a:prstClr>
                </a:solidFill>
                <a:effectLst/>
                <a:uLnTx/>
                <a:uFillTx/>
                <a:latin typeface="Arial" charset="0"/>
                <a:ea typeface="Arial" charset="0"/>
                <a:cs typeface="Arial" charset="0"/>
              </a:rPr>
              <a:t>Conversación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400" b="0" i="0" u="none" strike="noStrike" kern="1200" cap="none" spc="0" normalizeH="0" baseline="0" noProof="0" dirty="0">
                <a:ln>
                  <a:noFill/>
                </a:ln>
                <a:solidFill>
                  <a:prstClr val="white">
                    <a:lumMod val="50000"/>
                  </a:prstClr>
                </a:solidFill>
                <a:effectLst/>
                <a:uLnTx/>
                <a:uFillTx/>
                <a:latin typeface="Arial" charset="0"/>
                <a:ea typeface="Arial" charset="0"/>
                <a:cs typeface="Arial" charset="0"/>
              </a:rPr>
              <a:t>Diferencia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400" b="0" i="0" u="none" strike="noStrike" kern="1200" cap="none" spc="0" normalizeH="0" baseline="0" noProof="0" dirty="0">
                <a:ln>
                  <a:noFill/>
                </a:ln>
                <a:solidFill>
                  <a:prstClr val="white">
                    <a:lumMod val="50000"/>
                  </a:prstClr>
                </a:solidFill>
                <a:effectLst/>
                <a:uLnTx/>
                <a:uFillTx/>
                <a:latin typeface="Arial" charset="0"/>
                <a:ea typeface="Arial" charset="0"/>
                <a:cs typeface="Arial" charset="0"/>
              </a:rPr>
              <a:t>Concepto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400" b="0" i="0" u="none" strike="noStrike" kern="1200" cap="none" spc="0" normalizeH="0" baseline="0" noProof="0" dirty="0">
                <a:ln>
                  <a:noFill/>
                </a:ln>
                <a:solidFill>
                  <a:prstClr val="white">
                    <a:lumMod val="50000"/>
                  </a:prstClr>
                </a:solidFill>
                <a:effectLst/>
                <a:uLnTx/>
                <a:uFillTx/>
                <a:latin typeface="Arial" charset="0"/>
                <a:ea typeface="Arial" charset="0"/>
                <a:cs typeface="Arial" charset="0"/>
              </a:rPr>
              <a:t>Integralidad</a:t>
            </a:r>
          </a:p>
        </p:txBody>
      </p:sp>
      <p:sp>
        <p:nvSpPr>
          <p:cNvPr id="10" name="Rectángulo 9"/>
          <p:cNvSpPr/>
          <p:nvPr/>
        </p:nvSpPr>
        <p:spPr>
          <a:xfrm>
            <a:off x="5824548" y="4898377"/>
            <a:ext cx="5436723" cy="573602"/>
          </a:xfrm>
          <a:prstGeom prst="rect">
            <a:avLst/>
          </a:prstGeom>
          <a:solidFill>
            <a:srgbClr val="00AEC7"/>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2000" b="1" i="0" u="none" strike="noStrike" kern="1200" cap="none" spc="30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CULTURA</a:t>
            </a:r>
            <a:endParaRPr kumimoji="0" lang="es-CO" sz="2000" b="0" i="0" u="none" strike="noStrike" kern="1200" cap="none" spc="30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cxnSp>
        <p:nvCxnSpPr>
          <p:cNvPr id="16" name="Conector recto 15"/>
          <p:cNvCxnSpPr/>
          <p:nvPr/>
        </p:nvCxnSpPr>
        <p:spPr>
          <a:xfrm>
            <a:off x="670150" y="718457"/>
            <a:ext cx="1085782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7" name="Rectángulo 16"/>
          <p:cNvSpPr/>
          <p:nvPr/>
        </p:nvSpPr>
        <p:spPr>
          <a:xfrm>
            <a:off x="670150" y="533149"/>
            <a:ext cx="930050" cy="18530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Rectángulo 17"/>
          <p:cNvSpPr/>
          <p:nvPr/>
        </p:nvSpPr>
        <p:spPr>
          <a:xfrm>
            <a:off x="10994571" y="6132538"/>
            <a:ext cx="533400" cy="254000"/>
          </a:xfrm>
          <a:prstGeom prst="rect">
            <a:avLst/>
          </a:prstGeom>
          <a:solidFill>
            <a:srgbClr val="214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2298868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80" name="Shape 380"/>
          <p:cNvSpPr txBox="1"/>
          <p:nvPr/>
        </p:nvSpPr>
        <p:spPr>
          <a:xfrm>
            <a:off x="670150" y="2061986"/>
            <a:ext cx="10023250" cy="3728777"/>
          </a:xfrm>
          <a:prstGeom prst="rect">
            <a:avLst/>
          </a:prstGeom>
          <a:noFill/>
          <a:ln>
            <a:noFill/>
          </a:ln>
        </p:spPr>
        <p:txBody>
          <a:bodyPr wrap="square" lIns="121900" tIns="121900" rIns="121900" bIns="121900" anchor="t" anchorCtr="0">
            <a:noAutofit/>
          </a:bodyPr>
          <a:lstStyle/>
          <a:p>
            <a:pPr marL="285750" marR="0" lvl="0" indent="-285750" algn="l" defTabSz="914400" rtl="0" eaLnBrk="1" fontAlgn="auto" latinLnBrk="0" hangingPunct="1">
              <a:lnSpc>
                <a:spcPct val="100000"/>
              </a:lnSpc>
              <a:spcBef>
                <a:spcPts val="360"/>
              </a:spcBef>
              <a:spcAft>
                <a:spcPts val="0"/>
              </a:spcAft>
              <a:buClr>
                <a:srgbClr val="53565A"/>
              </a:buClr>
              <a:buSzPct val="102000"/>
              <a:buFont typeface="Wingdings" charset="2"/>
              <a:buChar char="§"/>
              <a:tabLst/>
              <a:defRPr/>
            </a:pPr>
            <a:r>
              <a:rPr kumimoji="0" lang="es-ES" sz="1600" b="1" i="0" u="none" strike="noStrike" kern="1200" cap="none" spc="0" normalizeH="0" baseline="0" noProof="0" dirty="0">
                <a:ln>
                  <a:noFill/>
                </a:ln>
                <a:solidFill>
                  <a:srgbClr val="53565A"/>
                </a:solidFill>
                <a:effectLst/>
                <a:uLnTx/>
                <a:uFillTx/>
                <a:latin typeface="Arial" charset="0"/>
                <a:ea typeface="Arial" charset="0"/>
                <a:cs typeface="Arial" charset="0"/>
                <a:sym typeface="Lato"/>
              </a:rPr>
              <a:t>En los Principios Corporativos </a:t>
            </a:r>
            <a:r>
              <a:rPr kumimoji="0" lang="es-ES" sz="1600" b="0" i="0" u="none" strike="noStrike" kern="1200" cap="none" spc="0" normalizeH="0" baseline="0" noProof="0" dirty="0">
                <a:ln>
                  <a:noFill/>
                </a:ln>
                <a:solidFill>
                  <a:srgbClr val="53565A"/>
                </a:solidFill>
                <a:effectLst/>
                <a:uLnTx/>
                <a:uFillTx/>
                <a:latin typeface="Arial" charset="0"/>
                <a:ea typeface="Arial" charset="0"/>
                <a:cs typeface="Arial" charset="0"/>
                <a:sym typeface="Lato"/>
              </a:rPr>
              <a:t>como marco de actuación </a:t>
            </a:r>
          </a:p>
          <a:p>
            <a:pPr marL="285750" marR="0" lvl="0" indent="-285750" algn="l" defTabSz="914400" rtl="0" eaLnBrk="1" fontAlgn="auto" latinLnBrk="0" hangingPunct="1">
              <a:lnSpc>
                <a:spcPct val="100000"/>
              </a:lnSpc>
              <a:spcBef>
                <a:spcPts val="360"/>
              </a:spcBef>
              <a:spcAft>
                <a:spcPts val="0"/>
              </a:spcAft>
              <a:buClr>
                <a:srgbClr val="53565A"/>
              </a:buClr>
              <a:buSzPct val="102000"/>
              <a:buFont typeface="Wingdings" charset="2"/>
              <a:buChar char="§"/>
              <a:tabLst/>
              <a:defRPr/>
            </a:pPr>
            <a:r>
              <a:rPr kumimoji="0" lang="es-ES" sz="1600" b="1" i="0" u="none" strike="noStrike" kern="1200" cap="none" spc="0" normalizeH="0" baseline="0" noProof="0" dirty="0">
                <a:ln>
                  <a:noFill/>
                </a:ln>
                <a:solidFill>
                  <a:srgbClr val="53565A"/>
                </a:solidFill>
                <a:effectLst/>
                <a:uLnTx/>
                <a:uFillTx/>
                <a:latin typeface="Arial" charset="0"/>
                <a:ea typeface="Arial" charset="0"/>
                <a:cs typeface="Arial" charset="0"/>
                <a:sym typeface="Lato"/>
              </a:rPr>
              <a:t>En el trabajo en equipo </a:t>
            </a:r>
            <a:r>
              <a:rPr kumimoji="0" lang="es-ES" sz="1600" b="0" i="0" u="none" strike="noStrike" kern="1200" cap="none" spc="0" normalizeH="0" baseline="0" noProof="0" dirty="0">
                <a:ln>
                  <a:noFill/>
                </a:ln>
                <a:solidFill>
                  <a:srgbClr val="53565A"/>
                </a:solidFill>
                <a:effectLst/>
                <a:uLnTx/>
                <a:uFillTx/>
                <a:latin typeface="Arial" charset="0"/>
                <a:ea typeface="Arial" charset="0"/>
                <a:cs typeface="Arial" charset="0"/>
                <a:sym typeface="Lato"/>
              </a:rPr>
              <a:t>para potenciar y alcanzar mejores resultados </a:t>
            </a:r>
          </a:p>
          <a:p>
            <a:pPr marL="285750" marR="0" lvl="0" indent="-285750" algn="l" defTabSz="914400" rtl="0" eaLnBrk="1" fontAlgn="auto" latinLnBrk="0" hangingPunct="1">
              <a:lnSpc>
                <a:spcPct val="100000"/>
              </a:lnSpc>
              <a:spcBef>
                <a:spcPts val="360"/>
              </a:spcBef>
              <a:spcAft>
                <a:spcPts val="0"/>
              </a:spcAft>
              <a:buClr>
                <a:srgbClr val="53565A"/>
              </a:buClr>
              <a:buSzPct val="102000"/>
              <a:buFont typeface="Wingdings" charset="2"/>
              <a:buChar char="§"/>
              <a:tabLst/>
              <a:defRPr/>
            </a:pPr>
            <a:r>
              <a:rPr kumimoji="0" lang="es-ES" sz="1600" b="1" i="0" u="none" strike="noStrike" kern="1200" cap="none" spc="0" normalizeH="0" baseline="0" noProof="0" dirty="0">
                <a:ln>
                  <a:noFill/>
                </a:ln>
                <a:solidFill>
                  <a:srgbClr val="53565A"/>
                </a:solidFill>
                <a:effectLst/>
                <a:uLnTx/>
                <a:uFillTx/>
                <a:latin typeface="Arial" charset="0"/>
                <a:ea typeface="Arial" charset="0"/>
                <a:cs typeface="Arial" charset="0"/>
                <a:sym typeface="Lato"/>
              </a:rPr>
              <a:t>En la conversación y la comunicación abierta </a:t>
            </a:r>
            <a:r>
              <a:rPr kumimoji="0" lang="es-ES" sz="1600" b="0" i="0" u="none" strike="noStrike" kern="1200" cap="none" spc="0" normalizeH="0" baseline="0" noProof="0" dirty="0">
                <a:ln>
                  <a:noFill/>
                </a:ln>
                <a:solidFill>
                  <a:srgbClr val="53565A"/>
                </a:solidFill>
                <a:effectLst/>
                <a:uLnTx/>
                <a:uFillTx/>
                <a:latin typeface="Arial" charset="0"/>
                <a:ea typeface="Arial" charset="0"/>
                <a:cs typeface="Arial" charset="0"/>
                <a:sym typeface="Lato"/>
              </a:rPr>
              <a:t>para la generación de confianza y eficiencia </a:t>
            </a:r>
          </a:p>
          <a:p>
            <a:pPr marL="285750" marR="0" lvl="0" indent="-285750" algn="l" defTabSz="914400" rtl="0" eaLnBrk="1" fontAlgn="auto" latinLnBrk="0" hangingPunct="1">
              <a:lnSpc>
                <a:spcPct val="100000"/>
              </a:lnSpc>
              <a:spcBef>
                <a:spcPts val="360"/>
              </a:spcBef>
              <a:spcAft>
                <a:spcPts val="0"/>
              </a:spcAft>
              <a:buClr>
                <a:srgbClr val="53565A"/>
              </a:buClr>
              <a:buSzPct val="102000"/>
              <a:buFont typeface="Wingdings" charset="2"/>
              <a:buChar char="§"/>
              <a:tabLst/>
              <a:defRPr/>
            </a:pPr>
            <a:r>
              <a:rPr kumimoji="0" lang="es-ES" sz="1600" b="1" i="0" u="none" strike="noStrike" kern="1200" cap="none" spc="0" normalizeH="0" baseline="0" noProof="0" dirty="0">
                <a:ln>
                  <a:noFill/>
                </a:ln>
                <a:solidFill>
                  <a:srgbClr val="53565A"/>
                </a:solidFill>
                <a:effectLst/>
                <a:uLnTx/>
                <a:uFillTx/>
                <a:latin typeface="Arial" charset="0"/>
                <a:ea typeface="Arial" charset="0"/>
                <a:cs typeface="Arial" charset="0"/>
                <a:sym typeface="Lato"/>
              </a:rPr>
              <a:t>En la diversidad y en la inclusión </a:t>
            </a:r>
            <a:r>
              <a:rPr kumimoji="0" lang="es-ES" sz="1600" b="0" i="0" u="none" strike="noStrike" kern="1200" cap="none" spc="0" normalizeH="0" baseline="0" noProof="0" dirty="0">
                <a:ln>
                  <a:noFill/>
                </a:ln>
                <a:solidFill>
                  <a:srgbClr val="53565A"/>
                </a:solidFill>
                <a:effectLst/>
                <a:uLnTx/>
                <a:uFillTx/>
                <a:latin typeface="Arial" charset="0"/>
                <a:ea typeface="Arial" charset="0"/>
                <a:cs typeface="Arial" charset="0"/>
                <a:sym typeface="Lato"/>
              </a:rPr>
              <a:t>desde el valor que aporta cada persona</a:t>
            </a:r>
          </a:p>
          <a:p>
            <a:pPr marL="285750" marR="0" lvl="0" indent="-285750" algn="l" defTabSz="914400" rtl="0" eaLnBrk="1" fontAlgn="auto" latinLnBrk="0" hangingPunct="1">
              <a:lnSpc>
                <a:spcPct val="100000"/>
              </a:lnSpc>
              <a:spcBef>
                <a:spcPts val="360"/>
              </a:spcBef>
              <a:spcAft>
                <a:spcPts val="0"/>
              </a:spcAft>
              <a:buClr>
                <a:srgbClr val="53565A"/>
              </a:buClr>
              <a:buSzPct val="102000"/>
              <a:buFont typeface="Wingdings" charset="2"/>
              <a:buChar char="§"/>
              <a:tabLst/>
              <a:defRPr/>
            </a:pPr>
            <a:r>
              <a:rPr kumimoji="0" lang="es-ES" sz="1600" b="1" i="0" u="none" strike="noStrike" kern="1200" cap="none" spc="0" normalizeH="0" baseline="0" noProof="0" dirty="0">
                <a:ln>
                  <a:noFill/>
                </a:ln>
                <a:solidFill>
                  <a:srgbClr val="53565A"/>
                </a:solidFill>
                <a:effectLst/>
                <a:uLnTx/>
                <a:uFillTx/>
                <a:latin typeface="Arial" charset="0"/>
                <a:ea typeface="Arial" charset="0"/>
                <a:cs typeface="Arial" charset="0"/>
                <a:sym typeface="Lato"/>
              </a:rPr>
              <a:t>En el poder de observar </a:t>
            </a:r>
            <a:r>
              <a:rPr kumimoji="0" lang="es-ES" sz="1600" b="0" i="0" u="none" strike="noStrike" kern="1200" cap="none" spc="0" normalizeH="0" baseline="0" noProof="0" dirty="0">
                <a:ln>
                  <a:noFill/>
                </a:ln>
                <a:solidFill>
                  <a:srgbClr val="53565A"/>
                </a:solidFill>
                <a:effectLst/>
                <a:uLnTx/>
                <a:uFillTx/>
                <a:latin typeface="Arial" charset="0"/>
                <a:ea typeface="Arial" charset="0"/>
                <a:cs typeface="Arial" charset="0"/>
                <a:sym typeface="Lato"/>
              </a:rPr>
              <a:t>para conectar e innovar</a:t>
            </a:r>
          </a:p>
          <a:p>
            <a:pPr marL="285750" marR="0" lvl="0" indent="-285750" algn="l" defTabSz="914400" rtl="0" eaLnBrk="1" fontAlgn="auto" latinLnBrk="0" hangingPunct="1">
              <a:lnSpc>
                <a:spcPct val="100000"/>
              </a:lnSpc>
              <a:spcBef>
                <a:spcPts val="360"/>
              </a:spcBef>
              <a:spcAft>
                <a:spcPts val="0"/>
              </a:spcAft>
              <a:buClr>
                <a:srgbClr val="53565A"/>
              </a:buClr>
              <a:buSzPct val="102000"/>
              <a:buFont typeface="Wingdings" charset="2"/>
              <a:buChar char="§"/>
              <a:tabLst/>
              <a:defRPr/>
            </a:pPr>
            <a:r>
              <a:rPr kumimoji="0" lang="es-ES" sz="1600" b="1" i="0" u="none" strike="noStrike" kern="1200" cap="none" spc="0" normalizeH="0" baseline="0" noProof="0" dirty="0">
                <a:ln>
                  <a:noFill/>
                </a:ln>
                <a:solidFill>
                  <a:srgbClr val="53565A"/>
                </a:solidFill>
                <a:effectLst/>
                <a:uLnTx/>
                <a:uFillTx/>
                <a:latin typeface="Arial" charset="0"/>
                <a:ea typeface="Arial" charset="0"/>
                <a:cs typeface="Arial" charset="0"/>
                <a:sym typeface="Lato"/>
              </a:rPr>
              <a:t>En el poder de las preguntas </a:t>
            </a:r>
            <a:r>
              <a:rPr kumimoji="0" lang="es-ES" sz="1600" b="0" i="0" u="none" strike="noStrike" kern="1200" cap="none" spc="0" normalizeH="0" baseline="0" noProof="0" dirty="0">
                <a:ln>
                  <a:noFill/>
                </a:ln>
                <a:solidFill>
                  <a:srgbClr val="53565A"/>
                </a:solidFill>
                <a:effectLst/>
                <a:uLnTx/>
                <a:uFillTx/>
                <a:latin typeface="Arial" charset="0"/>
                <a:ea typeface="Arial" charset="0"/>
                <a:cs typeface="Arial" charset="0"/>
                <a:sym typeface="Lato"/>
              </a:rPr>
              <a:t>para la adaptación al entorno</a:t>
            </a:r>
          </a:p>
          <a:p>
            <a:pPr marL="285750" marR="0" lvl="0" indent="-285750" algn="l" defTabSz="914400" rtl="0" eaLnBrk="1" fontAlgn="auto" latinLnBrk="0" hangingPunct="1">
              <a:lnSpc>
                <a:spcPct val="100000"/>
              </a:lnSpc>
              <a:spcBef>
                <a:spcPts val="360"/>
              </a:spcBef>
              <a:spcAft>
                <a:spcPts val="0"/>
              </a:spcAft>
              <a:buClr>
                <a:srgbClr val="53565A"/>
              </a:buClr>
              <a:buSzPct val="102000"/>
              <a:buFont typeface="Wingdings" charset="2"/>
              <a:buChar char="§"/>
              <a:tabLst/>
              <a:defRPr/>
            </a:pPr>
            <a:r>
              <a:rPr kumimoji="0" lang="es-ES" sz="1600" b="1" i="0" u="none" strike="noStrike" kern="1200" cap="none" spc="0" normalizeH="0" baseline="0" noProof="0" dirty="0">
                <a:ln>
                  <a:noFill/>
                </a:ln>
                <a:solidFill>
                  <a:srgbClr val="53565A"/>
                </a:solidFill>
                <a:effectLst/>
                <a:uLnTx/>
                <a:uFillTx/>
                <a:latin typeface="Arial" charset="0"/>
                <a:ea typeface="Arial" charset="0"/>
                <a:cs typeface="Arial" charset="0"/>
                <a:sym typeface="Lato"/>
              </a:rPr>
              <a:t>En el bienestar de las personas </a:t>
            </a:r>
            <a:r>
              <a:rPr kumimoji="0" lang="es-ES" sz="1600" b="0" i="0" u="none" strike="noStrike" kern="1200" cap="none" spc="0" normalizeH="0" baseline="0" noProof="0" dirty="0">
                <a:ln>
                  <a:noFill/>
                </a:ln>
                <a:solidFill>
                  <a:srgbClr val="53565A"/>
                </a:solidFill>
                <a:effectLst/>
                <a:uLnTx/>
                <a:uFillTx/>
                <a:latin typeface="Arial" charset="0"/>
                <a:ea typeface="Arial" charset="0"/>
                <a:cs typeface="Arial" charset="0"/>
                <a:sym typeface="Lato"/>
              </a:rPr>
              <a:t>desde el equilibrio emocional, físico y mental </a:t>
            </a:r>
          </a:p>
          <a:p>
            <a:pPr marL="285750" marR="0" lvl="0" indent="-285750" algn="l" defTabSz="914400" rtl="0" eaLnBrk="1" fontAlgn="auto" latinLnBrk="0" hangingPunct="1">
              <a:lnSpc>
                <a:spcPct val="100000"/>
              </a:lnSpc>
              <a:spcBef>
                <a:spcPts val="360"/>
              </a:spcBef>
              <a:spcAft>
                <a:spcPts val="0"/>
              </a:spcAft>
              <a:buClr>
                <a:srgbClr val="53565A"/>
              </a:buClr>
              <a:buSzPct val="102000"/>
              <a:buFont typeface="Wingdings" charset="2"/>
              <a:buChar char="§"/>
              <a:tabLst/>
              <a:defRPr/>
            </a:pPr>
            <a:r>
              <a:rPr kumimoji="0" lang="es-ES" sz="1600" b="1" i="0" u="none" strike="noStrike" kern="1200" cap="none" spc="0" normalizeH="0" baseline="0" noProof="0" dirty="0">
                <a:ln>
                  <a:noFill/>
                </a:ln>
                <a:solidFill>
                  <a:srgbClr val="53565A"/>
                </a:solidFill>
                <a:effectLst/>
                <a:uLnTx/>
                <a:uFillTx/>
                <a:latin typeface="Arial" charset="0"/>
                <a:ea typeface="Arial" charset="0"/>
                <a:cs typeface="Arial" charset="0"/>
                <a:sym typeface="Lato"/>
              </a:rPr>
              <a:t>En el servicio como una experiencia </a:t>
            </a:r>
            <a:r>
              <a:rPr kumimoji="0" lang="es-ES" sz="1600" b="0" i="0" u="none" strike="noStrike" kern="1200" cap="none" spc="0" normalizeH="0" baseline="0" noProof="0" dirty="0">
                <a:ln>
                  <a:noFill/>
                </a:ln>
                <a:solidFill>
                  <a:srgbClr val="53565A"/>
                </a:solidFill>
                <a:effectLst/>
                <a:uLnTx/>
                <a:uFillTx/>
                <a:latin typeface="Arial" charset="0"/>
                <a:ea typeface="Arial" charset="0"/>
                <a:cs typeface="Arial" charset="0"/>
                <a:sym typeface="Lato"/>
              </a:rPr>
              <a:t>que genera bienestar y confianza </a:t>
            </a:r>
          </a:p>
          <a:p>
            <a:pPr marL="285750" marR="0" lvl="0" indent="-285750" algn="l" defTabSz="914400" rtl="0" eaLnBrk="1" fontAlgn="auto" latinLnBrk="0" hangingPunct="1">
              <a:lnSpc>
                <a:spcPct val="100000"/>
              </a:lnSpc>
              <a:spcBef>
                <a:spcPts val="360"/>
              </a:spcBef>
              <a:spcAft>
                <a:spcPts val="0"/>
              </a:spcAft>
              <a:buClr>
                <a:srgbClr val="53565A"/>
              </a:buClr>
              <a:buSzPct val="102000"/>
              <a:buFont typeface="Wingdings" charset="2"/>
              <a:buChar char="§"/>
              <a:tabLst/>
              <a:defRPr/>
            </a:pPr>
            <a:r>
              <a:rPr kumimoji="0" lang="es-ES" sz="1600" b="1" i="0" u="none" strike="noStrike" kern="1200" cap="none" spc="0" normalizeH="0" baseline="0" noProof="0" dirty="0">
                <a:ln>
                  <a:noFill/>
                </a:ln>
                <a:solidFill>
                  <a:srgbClr val="53565A"/>
                </a:solidFill>
                <a:effectLst/>
                <a:uLnTx/>
                <a:uFillTx/>
                <a:latin typeface="Arial" charset="0"/>
                <a:ea typeface="Arial" charset="0"/>
                <a:cs typeface="Arial" charset="0"/>
                <a:sym typeface="Lato"/>
              </a:rPr>
              <a:t>En la generación de valor </a:t>
            </a:r>
            <a:r>
              <a:rPr kumimoji="0" lang="es-ES" sz="1600" b="0" i="0" u="none" strike="noStrike" kern="1200" cap="none" spc="0" normalizeH="0" baseline="0" noProof="0" dirty="0">
                <a:ln>
                  <a:noFill/>
                </a:ln>
                <a:solidFill>
                  <a:srgbClr val="53565A"/>
                </a:solidFill>
                <a:effectLst/>
                <a:uLnTx/>
                <a:uFillTx/>
                <a:latin typeface="Arial" charset="0"/>
                <a:ea typeface="Arial" charset="0"/>
                <a:cs typeface="Arial" charset="0"/>
                <a:sym typeface="Lato"/>
              </a:rPr>
              <a:t>para construir relaciones de largo plazo </a:t>
            </a:r>
          </a:p>
          <a:p>
            <a:pPr marL="285750" marR="0" lvl="0" indent="-285750" algn="l" defTabSz="914400" rtl="0" eaLnBrk="1" fontAlgn="auto" latinLnBrk="0" hangingPunct="1">
              <a:lnSpc>
                <a:spcPct val="100000"/>
              </a:lnSpc>
              <a:spcBef>
                <a:spcPts val="360"/>
              </a:spcBef>
              <a:spcAft>
                <a:spcPts val="0"/>
              </a:spcAft>
              <a:buClr>
                <a:srgbClr val="53565A"/>
              </a:buClr>
              <a:buSzPct val="102000"/>
              <a:buFont typeface="Wingdings" charset="2"/>
              <a:buChar char="§"/>
              <a:tabLst/>
              <a:defRPr/>
            </a:pPr>
            <a:r>
              <a:rPr kumimoji="0" lang="es-ES" sz="1600" b="1" i="0" u="none" strike="noStrike" kern="1200" cap="none" spc="0" normalizeH="0" baseline="0" noProof="0" dirty="0">
                <a:ln>
                  <a:noFill/>
                </a:ln>
                <a:solidFill>
                  <a:srgbClr val="53565A"/>
                </a:solidFill>
                <a:effectLst/>
                <a:uLnTx/>
                <a:uFillTx/>
                <a:latin typeface="Arial" charset="0"/>
                <a:ea typeface="Arial" charset="0"/>
                <a:cs typeface="Arial" charset="0"/>
                <a:sym typeface="Lato"/>
              </a:rPr>
              <a:t>En el arte y la cultura </a:t>
            </a:r>
            <a:r>
              <a:rPr kumimoji="0" lang="es-ES" sz="1600" b="0" i="0" u="none" strike="noStrike" kern="1200" cap="none" spc="0" normalizeH="0" baseline="0" noProof="0" dirty="0">
                <a:ln>
                  <a:noFill/>
                </a:ln>
                <a:solidFill>
                  <a:srgbClr val="53565A"/>
                </a:solidFill>
                <a:effectLst/>
                <a:uLnTx/>
                <a:uFillTx/>
                <a:latin typeface="Arial" charset="0"/>
                <a:ea typeface="Arial" charset="0"/>
                <a:cs typeface="Arial" charset="0"/>
                <a:sym typeface="Lato"/>
              </a:rPr>
              <a:t>para el desarrollo y  la transformación  </a:t>
            </a:r>
          </a:p>
          <a:p>
            <a:pPr marL="285750" marR="0" lvl="0" indent="-285750" algn="l" defTabSz="914400" rtl="0" eaLnBrk="1" fontAlgn="auto" latinLnBrk="0" hangingPunct="1">
              <a:lnSpc>
                <a:spcPct val="100000"/>
              </a:lnSpc>
              <a:spcBef>
                <a:spcPts val="360"/>
              </a:spcBef>
              <a:spcAft>
                <a:spcPts val="0"/>
              </a:spcAft>
              <a:buClr>
                <a:srgbClr val="53565A"/>
              </a:buClr>
              <a:buSzPct val="102000"/>
              <a:buFont typeface="Wingdings" charset="2"/>
              <a:buChar char="§"/>
              <a:tabLst/>
              <a:defRPr/>
            </a:pPr>
            <a:r>
              <a:rPr kumimoji="0" lang="es-ES" sz="1600" b="1" i="0" u="none" strike="noStrike" kern="1200" cap="none" spc="0" normalizeH="0" baseline="0" noProof="0" dirty="0">
                <a:ln>
                  <a:noFill/>
                </a:ln>
                <a:solidFill>
                  <a:srgbClr val="53565A"/>
                </a:solidFill>
                <a:effectLst/>
                <a:uLnTx/>
                <a:uFillTx/>
                <a:latin typeface="Arial" charset="0"/>
                <a:ea typeface="Arial" charset="0"/>
                <a:cs typeface="Arial" charset="0"/>
                <a:sym typeface="Lato"/>
              </a:rPr>
              <a:t>En el uso responsable de los recursos de la compañía</a:t>
            </a:r>
          </a:p>
          <a:p>
            <a:pPr marL="285750" marR="0" lvl="0" indent="-285750" algn="l" defTabSz="914400" rtl="0" eaLnBrk="1" fontAlgn="auto" latinLnBrk="0" hangingPunct="1">
              <a:lnSpc>
                <a:spcPct val="100000"/>
              </a:lnSpc>
              <a:spcBef>
                <a:spcPts val="360"/>
              </a:spcBef>
              <a:spcAft>
                <a:spcPts val="0"/>
              </a:spcAft>
              <a:buClr>
                <a:srgbClr val="53565A"/>
              </a:buClr>
              <a:buSzPct val="102000"/>
              <a:buFont typeface="Wingdings" charset="2"/>
              <a:buChar char="§"/>
              <a:tabLst/>
              <a:defRPr/>
            </a:pPr>
            <a:r>
              <a:rPr kumimoji="0" lang="es-ES" sz="1600" b="1" i="0" u="none" strike="noStrike" kern="1200" cap="none" spc="0" normalizeH="0" baseline="0" noProof="0" dirty="0">
                <a:ln>
                  <a:noFill/>
                </a:ln>
                <a:solidFill>
                  <a:srgbClr val="53565A"/>
                </a:solidFill>
                <a:effectLst/>
                <a:uLnTx/>
                <a:uFillTx/>
                <a:latin typeface="Arial" charset="0"/>
                <a:ea typeface="Arial" charset="0"/>
                <a:cs typeface="Arial" charset="0"/>
                <a:sym typeface="Lato"/>
              </a:rPr>
              <a:t>En el valor del aprendizaje </a:t>
            </a:r>
            <a:r>
              <a:rPr kumimoji="0" lang="es-ES" sz="1600" b="1" i="0" u="none" strike="noStrike" kern="1200" cap="none" spc="0" normalizeH="0" baseline="0" noProof="0" dirty="0" smtClean="0">
                <a:ln>
                  <a:noFill/>
                </a:ln>
                <a:solidFill>
                  <a:srgbClr val="53565A"/>
                </a:solidFill>
                <a:effectLst/>
                <a:uLnTx/>
                <a:uFillTx/>
                <a:latin typeface="Arial" charset="0"/>
                <a:ea typeface="Arial" charset="0"/>
                <a:cs typeface="Arial" charset="0"/>
                <a:sym typeface="Lato"/>
              </a:rPr>
              <a:t>continuo</a:t>
            </a:r>
            <a:endParaRPr kumimoji="0" lang="es-ES" sz="1600" b="0" i="0" u="none" strike="noStrike" kern="1200" cap="none" spc="0" normalizeH="0" baseline="0" noProof="0" dirty="0">
              <a:ln>
                <a:noFill/>
              </a:ln>
              <a:solidFill>
                <a:srgbClr val="53565A"/>
              </a:solidFill>
              <a:effectLst/>
              <a:uLnTx/>
              <a:uFillTx/>
              <a:latin typeface="Arial" charset="0"/>
              <a:ea typeface="Arial" charset="0"/>
              <a:cs typeface="Arial" charset="0"/>
              <a:sym typeface="Lato"/>
            </a:endParaRPr>
          </a:p>
        </p:txBody>
      </p:sp>
      <p:sp>
        <p:nvSpPr>
          <p:cNvPr id="5" name="CuadroTexto 4"/>
          <p:cNvSpPr txBox="1"/>
          <p:nvPr/>
        </p:nvSpPr>
        <p:spPr>
          <a:xfrm>
            <a:off x="670150" y="922334"/>
            <a:ext cx="7220493" cy="461665"/>
          </a:xfrm>
          <a:prstGeom prst="rect">
            <a:avLst/>
          </a:prstGeom>
          <a:noFill/>
        </p:spPr>
        <p:txBody>
          <a:bodyPr wrap="square" rtlCol="0">
            <a:spAutoFit/>
          </a:bodyPr>
          <a:lstStyle/>
          <a:p>
            <a:pPr marL="0" marR="0" lvl="0" indent="0" algn="l" defTabSz="608945"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noProof="0" dirty="0">
                <a:ln>
                  <a:noFill/>
                </a:ln>
                <a:solidFill>
                  <a:srgbClr val="214092"/>
                </a:solidFill>
                <a:effectLst/>
                <a:uLnTx/>
                <a:uFillTx/>
                <a:latin typeface="Arial" charset="0"/>
                <a:ea typeface="Arial" charset="0"/>
                <a:cs typeface="Arial" charset="0"/>
              </a:rPr>
              <a:t>¿En qué creemos?</a:t>
            </a:r>
          </a:p>
        </p:txBody>
      </p:sp>
      <p:cxnSp>
        <p:nvCxnSpPr>
          <p:cNvPr id="6" name="Conector recto 5"/>
          <p:cNvCxnSpPr/>
          <p:nvPr/>
        </p:nvCxnSpPr>
        <p:spPr>
          <a:xfrm>
            <a:off x="670150" y="718457"/>
            <a:ext cx="1085782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 name="Rectángulo 6"/>
          <p:cNvSpPr/>
          <p:nvPr/>
        </p:nvSpPr>
        <p:spPr>
          <a:xfrm>
            <a:off x="670150" y="533149"/>
            <a:ext cx="930050" cy="18530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ángulo 7"/>
          <p:cNvSpPr/>
          <p:nvPr/>
        </p:nvSpPr>
        <p:spPr>
          <a:xfrm>
            <a:off x="10994571" y="6132538"/>
            <a:ext cx="533400" cy="254000"/>
          </a:xfrm>
          <a:prstGeom prst="rect">
            <a:avLst/>
          </a:prstGeom>
          <a:solidFill>
            <a:srgbClr val="214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Rectángulo 1"/>
          <p:cNvSpPr/>
          <p:nvPr/>
        </p:nvSpPr>
        <p:spPr>
          <a:xfrm>
            <a:off x="835250" y="1438299"/>
            <a:ext cx="195444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0" i="1" u="none" strike="noStrike" kern="1200" cap="none" spc="0" normalizeH="0" baseline="0" noProof="0" smtClean="0">
                <a:ln>
                  <a:noFill/>
                </a:ln>
                <a:solidFill>
                  <a:srgbClr val="05B0CB"/>
                </a:solidFill>
                <a:effectLst/>
                <a:uLnTx/>
                <a:uFillTx/>
                <a:latin typeface="Arial" charset="0"/>
                <a:ea typeface="Arial" charset="0"/>
                <a:cs typeface="Arial" charset="0"/>
                <a:sym typeface="Merriweather Sans"/>
              </a:rPr>
              <a:t>CULTURA SURA</a:t>
            </a:r>
            <a:endParaRPr kumimoji="0" lang="es-ES" sz="1800" b="0" i="1" u="none" strike="noStrike" kern="1200" cap="none" spc="0" normalizeH="0" baseline="0" noProof="0" dirty="0">
              <a:ln>
                <a:noFill/>
              </a:ln>
              <a:solidFill>
                <a:srgbClr val="05B0CB"/>
              </a:solidFill>
              <a:effectLst/>
              <a:uLnTx/>
              <a:uFillTx/>
              <a:latin typeface="Arial" charset="0"/>
              <a:ea typeface="Arial" charset="0"/>
              <a:cs typeface="Arial" charset="0"/>
              <a:sym typeface="Merriweather Sans"/>
            </a:endParaRPr>
          </a:p>
        </p:txBody>
      </p:sp>
    </p:spTree>
    <p:extLst>
      <p:ext uri="{BB962C8B-B14F-4D97-AF65-F5344CB8AC3E}">
        <p14:creationId xmlns:p14="http://schemas.microsoft.com/office/powerpoint/2010/main" val="210039397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80" name="Shape 380"/>
          <p:cNvSpPr txBox="1"/>
          <p:nvPr/>
        </p:nvSpPr>
        <p:spPr>
          <a:xfrm>
            <a:off x="670150" y="1971564"/>
            <a:ext cx="10975750" cy="3801498"/>
          </a:xfrm>
          <a:prstGeom prst="rect">
            <a:avLst/>
          </a:prstGeom>
          <a:noFill/>
          <a:ln>
            <a:noFill/>
          </a:ln>
        </p:spPr>
        <p:txBody>
          <a:bodyPr wrap="square" lIns="121900" tIns="121900" rIns="121900" bIns="121900" anchor="t" anchorCtr="0">
            <a:noAutofit/>
          </a:bodyPr>
          <a:lstStyle/>
          <a:p>
            <a:pPr marL="457189" marR="0" lvl="0" indent="-444489" algn="just" defTabSz="914400" rtl="0" eaLnBrk="1" fontAlgn="auto" latinLnBrk="0" hangingPunct="1">
              <a:lnSpc>
                <a:spcPct val="100000"/>
              </a:lnSpc>
              <a:spcBef>
                <a:spcPts val="360"/>
              </a:spcBef>
              <a:spcAft>
                <a:spcPts val="0"/>
              </a:spcAft>
              <a:buClr>
                <a:srgbClr val="53565A"/>
              </a:buClr>
              <a:buSzPct val="100000"/>
              <a:buFont typeface="Wingdings" charset="2"/>
              <a:buChar char="§"/>
              <a:tabLst/>
              <a:defRPr/>
            </a:pPr>
            <a:r>
              <a:rPr kumimoji="0" lang="es-ES" sz="1800" b="1" i="0" u="none" strike="noStrike" kern="1200" cap="none" spc="0" normalizeH="0" baseline="0" noProof="0" dirty="0" smtClean="0">
                <a:ln>
                  <a:noFill/>
                </a:ln>
                <a:solidFill>
                  <a:srgbClr val="53565A"/>
                </a:solidFill>
                <a:effectLst/>
                <a:uLnTx/>
                <a:uFillTx/>
                <a:latin typeface="Arial" charset="0"/>
                <a:ea typeface="Arial" charset="0"/>
                <a:cs typeface="Arial" charset="0"/>
                <a:sym typeface="Lato"/>
              </a:rPr>
              <a:t>Es </a:t>
            </a:r>
            <a:r>
              <a:rPr kumimoji="0" lang="es-ES" sz="1800" b="1" i="0" u="none" strike="noStrike" kern="1200" cap="none" spc="0" normalizeH="0" baseline="0" noProof="0" dirty="0">
                <a:ln>
                  <a:noFill/>
                </a:ln>
                <a:solidFill>
                  <a:srgbClr val="53565A"/>
                </a:solidFill>
                <a:effectLst/>
                <a:uLnTx/>
                <a:uFillTx/>
                <a:latin typeface="Arial" charset="0"/>
                <a:ea typeface="Arial" charset="0"/>
                <a:cs typeface="Arial" charset="0"/>
                <a:sym typeface="Lato"/>
              </a:rPr>
              <a:t>consciente de sí mismo.</a:t>
            </a:r>
            <a:r>
              <a:rPr kumimoji="0" lang="es-ES" sz="1800" b="0" i="0" u="none" strike="noStrike" kern="1200" cap="none" spc="0" normalizeH="0" baseline="0" noProof="0" dirty="0">
                <a:ln>
                  <a:noFill/>
                </a:ln>
                <a:solidFill>
                  <a:srgbClr val="53565A"/>
                </a:solidFill>
                <a:effectLst/>
                <a:uLnTx/>
                <a:uFillTx/>
                <a:latin typeface="Arial" charset="0"/>
                <a:ea typeface="Arial" charset="0"/>
                <a:cs typeface="Arial" charset="0"/>
                <a:sym typeface="Lato"/>
              </a:rPr>
              <a:t> Conoce sus fortalezas y sus áreas de desarrollo. </a:t>
            </a:r>
          </a:p>
          <a:p>
            <a:pPr marL="457189" marR="0" lvl="0" indent="-444489" algn="just" defTabSz="914400" rtl="0" eaLnBrk="1" fontAlgn="auto" latinLnBrk="0" hangingPunct="1">
              <a:lnSpc>
                <a:spcPct val="100000"/>
              </a:lnSpc>
              <a:spcBef>
                <a:spcPts val="360"/>
              </a:spcBef>
              <a:spcAft>
                <a:spcPts val="0"/>
              </a:spcAft>
              <a:buClr>
                <a:srgbClr val="53565A"/>
              </a:buClr>
              <a:buSzPct val="100000"/>
              <a:buFont typeface="Wingdings" charset="2"/>
              <a:buChar char="§"/>
              <a:tabLst/>
              <a:defRPr/>
            </a:pPr>
            <a:r>
              <a:rPr kumimoji="0" lang="es-ES" sz="1800" b="1" i="0" u="none" strike="noStrike" kern="1200" cap="none" spc="0" normalizeH="0" baseline="0" noProof="0" dirty="0">
                <a:ln>
                  <a:noFill/>
                </a:ln>
                <a:solidFill>
                  <a:srgbClr val="53565A"/>
                </a:solidFill>
                <a:effectLst/>
                <a:uLnTx/>
                <a:uFillTx/>
                <a:latin typeface="Arial" charset="0"/>
                <a:ea typeface="Arial" charset="0"/>
                <a:cs typeface="Arial" charset="0"/>
                <a:sym typeface="Lato"/>
              </a:rPr>
              <a:t>Valora  la diferencia</a:t>
            </a:r>
            <a:r>
              <a:rPr kumimoji="0" lang="es-ES" sz="1800" b="0" i="0" u="none" strike="noStrike" kern="1200" cap="none" spc="0" normalizeH="0" baseline="0" noProof="0" dirty="0">
                <a:ln>
                  <a:noFill/>
                </a:ln>
                <a:solidFill>
                  <a:srgbClr val="53565A"/>
                </a:solidFill>
                <a:effectLst/>
                <a:uLnTx/>
                <a:uFillTx/>
                <a:latin typeface="Arial" charset="0"/>
                <a:ea typeface="Arial" charset="0"/>
                <a:cs typeface="Arial" charset="0"/>
                <a:sym typeface="Lato"/>
              </a:rPr>
              <a:t>. Admite y valora estilos de pensamiento diferentes a los suyos.</a:t>
            </a:r>
          </a:p>
          <a:p>
            <a:pPr marL="457189" marR="0" lvl="0" indent="-444489" algn="just" defTabSz="914400" rtl="0" eaLnBrk="1" fontAlgn="auto" latinLnBrk="0" hangingPunct="1">
              <a:lnSpc>
                <a:spcPct val="100000"/>
              </a:lnSpc>
              <a:spcBef>
                <a:spcPts val="360"/>
              </a:spcBef>
              <a:spcAft>
                <a:spcPts val="0"/>
              </a:spcAft>
              <a:buClr>
                <a:srgbClr val="53565A"/>
              </a:buClr>
              <a:buSzPct val="100000"/>
              <a:buFont typeface="Wingdings" charset="2"/>
              <a:buChar char="§"/>
              <a:tabLst/>
              <a:defRPr/>
            </a:pPr>
            <a:r>
              <a:rPr kumimoji="0" lang="es-ES" sz="1800" b="1" i="0" u="none" strike="noStrike" kern="1200" cap="none" spc="0" normalizeH="0" baseline="0" noProof="0" dirty="0">
                <a:ln>
                  <a:noFill/>
                </a:ln>
                <a:solidFill>
                  <a:srgbClr val="53565A"/>
                </a:solidFill>
                <a:effectLst/>
                <a:uLnTx/>
                <a:uFillTx/>
                <a:latin typeface="Arial" charset="0"/>
                <a:ea typeface="Arial" charset="0"/>
                <a:cs typeface="Arial" charset="0"/>
                <a:sym typeface="Lato"/>
              </a:rPr>
              <a:t>Escucha</a:t>
            </a:r>
            <a:r>
              <a:rPr kumimoji="0" lang="es-ES" sz="1800" b="0" i="0" u="none" strike="noStrike" kern="1200" cap="none" spc="0" normalizeH="0" baseline="0" noProof="0" dirty="0">
                <a:ln>
                  <a:noFill/>
                </a:ln>
                <a:solidFill>
                  <a:srgbClr val="53565A"/>
                </a:solidFill>
                <a:effectLst/>
                <a:uLnTx/>
                <a:uFillTx/>
                <a:latin typeface="Arial" charset="0"/>
                <a:ea typeface="Arial" charset="0"/>
                <a:cs typeface="Arial" charset="0"/>
                <a:sym typeface="Lato"/>
              </a:rPr>
              <a:t> a su equipo, al entorno y lee el contexto. </a:t>
            </a:r>
          </a:p>
          <a:p>
            <a:pPr marL="457189" marR="0" lvl="0" indent="-444489" algn="just" defTabSz="914400" rtl="0" eaLnBrk="1" fontAlgn="auto" latinLnBrk="0" hangingPunct="1">
              <a:lnSpc>
                <a:spcPct val="100000"/>
              </a:lnSpc>
              <a:spcBef>
                <a:spcPts val="360"/>
              </a:spcBef>
              <a:spcAft>
                <a:spcPts val="0"/>
              </a:spcAft>
              <a:buClr>
                <a:srgbClr val="53565A"/>
              </a:buClr>
              <a:buSzPct val="100000"/>
              <a:buFont typeface="Wingdings" charset="2"/>
              <a:buChar char="§"/>
              <a:tabLst/>
              <a:defRPr/>
            </a:pPr>
            <a:r>
              <a:rPr kumimoji="0" lang="es-ES" sz="1800" b="1" i="0" u="none" strike="noStrike" kern="1200" cap="none" spc="0" normalizeH="0" baseline="0" noProof="0" dirty="0">
                <a:ln>
                  <a:noFill/>
                </a:ln>
                <a:solidFill>
                  <a:srgbClr val="53565A"/>
                </a:solidFill>
                <a:effectLst/>
                <a:uLnTx/>
                <a:uFillTx/>
                <a:latin typeface="Arial" charset="0"/>
                <a:ea typeface="Arial" charset="0"/>
                <a:cs typeface="Arial" charset="0"/>
                <a:sym typeface="Lato"/>
              </a:rPr>
              <a:t>Admite la ambigüedad</a:t>
            </a:r>
            <a:r>
              <a:rPr kumimoji="0" lang="es-ES" sz="1800" b="0" i="0" u="none" strike="noStrike" kern="1200" cap="none" spc="0" normalizeH="0" baseline="0" noProof="0" dirty="0">
                <a:ln>
                  <a:noFill/>
                </a:ln>
                <a:solidFill>
                  <a:srgbClr val="53565A"/>
                </a:solidFill>
                <a:effectLst/>
                <a:uLnTx/>
                <a:uFillTx/>
                <a:latin typeface="Arial" charset="0"/>
                <a:ea typeface="Arial" charset="0"/>
                <a:cs typeface="Arial" charset="0"/>
                <a:sym typeface="Lato"/>
              </a:rPr>
              <a:t>, puede tomar decisiones sin tener todas las variables bajo control.  </a:t>
            </a:r>
          </a:p>
          <a:p>
            <a:pPr marL="457189" marR="0" lvl="0" indent="-444489" algn="just" defTabSz="914400" rtl="0" eaLnBrk="1" fontAlgn="auto" latinLnBrk="0" hangingPunct="1">
              <a:lnSpc>
                <a:spcPct val="100000"/>
              </a:lnSpc>
              <a:spcBef>
                <a:spcPts val="360"/>
              </a:spcBef>
              <a:spcAft>
                <a:spcPts val="0"/>
              </a:spcAft>
              <a:buClr>
                <a:srgbClr val="53565A"/>
              </a:buClr>
              <a:buSzPct val="100000"/>
              <a:buFont typeface="Wingdings" charset="2"/>
              <a:buChar char="§"/>
              <a:tabLst/>
              <a:defRPr/>
            </a:pPr>
            <a:r>
              <a:rPr kumimoji="0" lang="es-ES" sz="1800" b="1" i="0" u="none" strike="noStrike" kern="1200" cap="none" spc="0" normalizeH="0" baseline="0" noProof="0" dirty="0">
                <a:ln>
                  <a:noFill/>
                </a:ln>
                <a:solidFill>
                  <a:srgbClr val="53565A"/>
                </a:solidFill>
                <a:effectLst/>
                <a:uLnTx/>
                <a:uFillTx/>
                <a:latin typeface="Arial" charset="0"/>
                <a:ea typeface="Arial" charset="0"/>
                <a:cs typeface="Arial" charset="0"/>
                <a:sym typeface="Lato"/>
              </a:rPr>
              <a:t>Es coherente</a:t>
            </a:r>
            <a:r>
              <a:rPr kumimoji="0" lang="es-ES" sz="1800" b="0" i="0" u="none" strike="noStrike" kern="1200" cap="none" spc="0" normalizeH="0" baseline="0" noProof="0" dirty="0">
                <a:ln>
                  <a:noFill/>
                </a:ln>
                <a:solidFill>
                  <a:srgbClr val="53565A"/>
                </a:solidFill>
                <a:effectLst/>
                <a:uLnTx/>
                <a:uFillTx/>
                <a:latin typeface="Arial" charset="0"/>
                <a:ea typeface="Arial" charset="0"/>
                <a:cs typeface="Arial" charset="0"/>
                <a:sym typeface="Lato"/>
              </a:rPr>
              <a:t>. Sus palabras son consecuentes con sus acciones. </a:t>
            </a:r>
          </a:p>
          <a:p>
            <a:pPr marL="457189" marR="0" lvl="0" indent="-444489" algn="just" defTabSz="914400" rtl="0" eaLnBrk="1" fontAlgn="auto" latinLnBrk="0" hangingPunct="1">
              <a:lnSpc>
                <a:spcPct val="100000"/>
              </a:lnSpc>
              <a:spcBef>
                <a:spcPts val="360"/>
              </a:spcBef>
              <a:spcAft>
                <a:spcPts val="0"/>
              </a:spcAft>
              <a:buClr>
                <a:srgbClr val="53565A"/>
              </a:buClr>
              <a:buSzPct val="100000"/>
              <a:buFont typeface="Wingdings" charset="2"/>
              <a:buChar char="§"/>
              <a:tabLst/>
              <a:defRPr/>
            </a:pPr>
            <a:r>
              <a:rPr kumimoji="0" lang="es-ES" sz="1800" b="1" i="0" u="none" strike="noStrike" kern="1200" cap="none" spc="0" normalizeH="0" baseline="0" noProof="0" dirty="0">
                <a:ln>
                  <a:noFill/>
                </a:ln>
                <a:solidFill>
                  <a:srgbClr val="53565A"/>
                </a:solidFill>
                <a:effectLst/>
                <a:uLnTx/>
                <a:uFillTx/>
                <a:latin typeface="Arial" charset="0"/>
                <a:ea typeface="Arial" charset="0"/>
                <a:cs typeface="Arial" charset="0"/>
                <a:sym typeface="Lato"/>
              </a:rPr>
              <a:t>Entiende el valor del equipo</a:t>
            </a:r>
            <a:r>
              <a:rPr kumimoji="0" lang="es-ES" sz="1800" b="0" i="0" u="none" strike="noStrike" kern="1200" cap="none" spc="0" normalizeH="0" baseline="0" noProof="0" dirty="0">
                <a:ln>
                  <a:noFill/>
                </a:ln>
                <a:solidFill>
                  <a:srgbClr val="53565A"/>
                </a:solidFill>
                <a:effectLst/>
                <a:uLnTx/>
                <a:uFillTx/>
                <a:latin typeface="Arial" charset="0"/>
                <a:ea typeface="Arial" charset="0"/>
                <a:cs typeface="Arial" charset="0"/>
                <a:sym typeface="Lato"/>
              </a:rPr>
              <a:t>. Sabe que solo, no logra los resultados.</a:t>
            </a:r>
          </a:p>
          <a:p>
            <a:pPr marL="457189" marR="0" lvl="0" indent="-444489" algn="just" defTabSz="914400" rtl="0" eaLnBrk="1" fontAlgn="auto" latinLnBrk="0" hangingPunct="1">
              <a:lnSpc>
                <a:spcPct val="100000"/>
              </a:lnSpc>
              <a:spcBef>
                <a:spcPts val="360"/>
              </a:spcBef>
              <a:spcAft>
                <a:spcPts val="0"/>
              </a:spcAft>
              <a:buClr>
                <a:srgbClr val="53565A"/>
              </a:buClr>
              <a:buSzPct val="100000"/>
              <a:buFont typeface="Wingdings" charset="2"/>
              <a:buChar char="§"/>
              <a:tabLst/>
              <a:defRPr/>
            </a:pPr>
            <a:r>
              <a:rPr kumimoji="0" lang="es-ES" sz="1800" b="1" i="0" u="none" strike="noStrike" kern="1200" cap="none" spc="0" normalizeH="0" baseline="0" noProof="0" dirty="0">
                <a:ln>
                  <a:noFill/>
                </a:ln>
                <a:solidFill>
                  <a:srgbClr val="53565A"/>
                </a:solidFill>
                <a:effectLst/>
                <a:uLnTx/>
                <a:uFillTx/>
                <a:latin typeface="Arial" charset="0"/>
                <a:ea typeface="Arial" charset="0"/>
                <a:cs typeface="Arial" charset="0"/>
                <a:sym typeface="Lato"/>
              </a:rPr>
              <a:t>Inspira</a:t>
            </a:r>
            <a:r>
              <a:rPr kumimoji="0" lang="es-ES" sz="1800" b="0" i="0" u="none" strike="noStrike" kern="1200" cap="none" spc="0" normalizeH="0" baseline="0" noProof="0" dirty="0">
                <a:ln>
                  <a:noFill/>
                </a:ln>
                <a:solidFill>
                  <a:srgbClr val="53565A"/>
                </a:solidFill>
                <a:effectLst/>
                <a:uLnTx/>
                <a:uFillTx/>
                <a:latin typeface="Arial" charset="0"/>
                <a:ea typeface="Arial" charset="0"/>
                <a:cs typeface="Arial" charset="0"/>
                <a:sym typeface="Lato"/>
              </a:rPr>
              <a:t>. Da ejemplo.</a:t>
            </a:r>
          </a:p>
          <a:p>
            <a:pPr marL="457189" marR="0" lvl="0" indent="-444489" algn="just" defTabSz="914400" rtl="0" eaLnBrk="1" fontAlgn="auto" latinLnBrk="0" hangingPunct="1">
              <a:lnSpc>
                <a:spcPct val="100000"/>
              </a:lnSpc>
              <a:spcBef>
                <a:spcPts val="360"/>
              </a:spcBef>
              <a:spcAft>
                <a:spcPts val="0"/>
              </a:spcAft>
              <a:buClr>
                <a:srgbClr val="53565A"/>
              </a:buClr>
              <a:buSzPct val="100000"/>
              <a:buFont typeface="Wingdings" charset="2"/>
              <a:buChar char="§"/>
              <a:tabLst/>
              <a:defRPr/>
            </a:pPr>
            <a:r>
              <a:rPr kumimoji="0" lang="es-ES" sz="1800" b="1" i="0" u="none" strike="noStrike" kern="1200" cap="none" spc="0" normalizeH="0" baseline="0" noProof="0" dirty="0">
                <a:ln>
                  <a:noFill/>
                </a:ln>
                <a:solidFill>
                  <a:srgbClr val="53565A"/>
                </a:solidFill>
                <a:effectLst/>
                <a:uLnTx/>
                <a:uFillTx/>
                <a:latin typeface="Arial" charset="0"/>
                <a:ea typeface="Arial" charset="0"/>
                <a:cs typeface="Arial" charset="0"/>
                <a:sym typeface="Lato"/>
              </a:rPr>
              <a:t>Reconoce y promueve</a:t>
            </a:r>
            <a:r>
              <a:rPr kumimoji="0" lang="es-ES" sz="1800" b="0" i="0" u="none" strike="noStrike" kern="1200" cap="none" spc="0" normalizeH="0" baseline="0" noProof="0" dirty="0">
                <a:ln>
                  <a:noFill/>
                </a:ln>
                <a:solidFill>
                  <a:srgbClr val="53565A"/>
                </a:solidFill>
                <a:effectLst/>
                <a:uLnTx/>
                <a:uFillTx/>
                <a:latin typeface="Arial" charset="0"/>
                <a:ea typeface="Arial" charset="0"/>
                <a:cs typeface="Arial" charset="0"/>
                <a:sym typeface="Lato"/>
              </a:rPr>
              <a:t> los talentos de su equipo.</a:t>
            </a:r>
          </a:p>
          <a:p>
            <a:pPr marL="457189" marR="0" lvl="0" indent="-444489" algn="just" defTabSz="914400" rtl="0" eaLnBrk="1" fontAlgn="auto" latinLnBrk="0" hangingPunct="1">
              <a:lnSpc>
                <a:spcPct val="100000"/>
              </a:lnSpc>
              <a:spcBef>
                <a:spcPts val="360"/>
              </a:spcBef>
              <a:spcAft>
                <a:spcPts val="0"/>
              </a:spcAft>
              <a:buClr>
                <a:srgbClr val="53565A"/>
              </a:buClr>
              <a:buSzPct val="100000"/>
              <a:buFont typeface="Wingdings" charset="2"/>
              <a:buChar char="§"/>
              <a:tabLst/>
              <a:defRPr/>
            </a:pPr>
            <a:r>
              <a:rPr kumimoji="0" lang="es-ES" sz="1800" b="1" i="0" u="none" strike="noStrike" kern="1200" cap="none" spc="0" normalizeH="0" baseline="0" noProof="0" dirty="0">
                <a:ln>
                  <a:noFill/>
                </a:ln>
                <a:solidFill>
                  <a:srgbClr val="53565A"/>
                </a:solidFill>
                <a:effectLst/>
                <a:uLnTx/>
                <a:uFillTx/>
                <a:latin typeface="Arial" charset="0"/>
                <a:ea typeface="Arial" charset="0"/>
                <a:cs typeface="Arial" charset="0"/>
                <a:sym typeface="Lato"/>
              </a:rPr>
              <a:t>Admite el liderazgo</a:t>
            </a:r>
            <a:r>
              <a:rPr kumimoji="0" lang="es-ES" sz="1800" b="0" i="0" u="none" strike="noStrike" kern="1200" cap="none" spc="0" normalizeH="0" baseline="0" noProof="0" dirty="0">
                <a:ln>
                  <a:noFill/>
                </a:ln>
                <a:solidFill>
                  <a:srgbClr val="53565A"/>
                </a:solidFill>
                <a:effectLst/>
                <a:uLnTx/>
                <a:uFillTx/>
                <a:latin typeface="Arial" charset="0"/>
                <a:ea typeface="Arial" charset="0"/>
                <a:cs typeface="Arial" charset="0"/>
                <a:sym typeface="Lato"/>
              </a:rPr>
              <a:t> desde el conocimiento y no desde el nivel del cargo. </a:t>
            </a:r>
          </a:p>
          <a:p>
            <a:pPr marL="457189" marR="0" lvl="0" indent="-444489" algn="just" defTabSz="914400" rtl="0" eaLnBrk="1" fontAlgn="auto" latinLnBrk="0" hangingPunct="1">
              <a:lnSpc>
                <a:spcPct val="100000"/>
              </a:lnSpc>
              <a:spcBef>
                <a:spcPts val="360"/>
              </a:spcBef>
              <a:spcAft>
                <a:spcPts val="0"/>
              </a:spcAft>
              <a:buClr>
                <a:srgbClr val="53565A"/>
              </a:buClr>
              <a:buSzPct val="100000"/>
              <a:buFont typeface="Wingdings" charset="2"/>
              <a:buChar char="§"/>
              <a:tabLst/>
              <a:defRPr/>
            </a:pPr>
            <a:r>
              <a:rPr kumimoji="0" lang="es-ES" sz="1800" b="1" i="0" u="none" strike="noStrike" kern="1200" cap="none" spc="0" normalizeH="0" baseline="0" noProof="0" dirty="0">
                <a:ln>
                  <a:noFill/>
                </a:ln>
                <a:solidFill>
                  <a:srgbClr val="53565A"/>
                </a:solidFill>
                <a:effectLst/>
                <a:uLnTx/>
                <a:uFillTx/>
                <a:latin typeface="Arial" charset="0"/>
                <a:ea typeface="Arial" charset="0"/>
                <a:cs typeface="Arial" charset="0"/>
                <a:sym typeface="Lato"/>
              </a:rPr>
              <a:t>Admite el error</a:t>
            </a:r>
            <a:r>
              <a:rPr kumimoji="0" lang="es-ES" sz="1800" b="0" i="0" u="none" strike="noStrike" kern="1200" cap="none" spc="0" normalizeH="0" baseline="0" noProof="0" dirty="0">
                <a:ln>
                  <a:noFill/>
                </a:ln>
                <a:solidFill>
                  <a:srgbClr val="53565A"/>
                </a:solidFill>
                <a:effectLst/>
                <a:uLnTx/>
                <a:uFillTx/>
                <a:latin typeface="Arial" charset="0"/>
                <a:ea typeface="Arial" charset="0"/>
                <a:cs typeface="Arial" charset="0"/>
                <a:sym typeface="Lato"/>
              </a:rPr>
              <a:t> como una oportunidad de aprendizaje</a:t>
            </a:r>
          </a:p>
          <a:p>
            <a:pPr marL="457189" marR="0" lvl="0" indent="-444489" algn="just" defTabSz="914400" rtl="0" eaLnBrk="1" fontAlgn="auto" latinLnBrk="0" hangingPunct="1">
              <a:lnSpc>
                <a:spcPct val="100000"/>
              </a:lnSpc>
              <a:spcBef>
                <a:spcPts val="360"/>
              </a:spcBef>
              <a:spcAft>
                <a:spcPts val="0"/>
              </a:spcAft>
              <a:buClr>
                <a:srgbClr val="53565A"/>
              </a:buClr>
              <a:buSzPct val="100000"/>
              <a:buFont typeface="Wingdings" charset="2"/>
              <a:buChar char="§"/>
              <a:tabLst/>
              <a:defRPr/>
            </a:pPr>
            <a:r>
              <a:rPr kumimoji="0" lang="es-ES" sz="1800" b="1" i="0" u="none" strike="noStrike" kern="1200" cap="none" spc="0" normalizeH="0" baseline="0" noProof="0" dirty="0">
                <a:ln>
                  <a:noFill/>
                </a:ln>
                <a:solidFill>
                  <a:srgbClr val="53565A"/>
                </a:solidFill>
                <a:effectLst/>
                <a:uLnTx/>
                <a:uFillTx/>
                <a:latin typeface="Arial" charset="0"/>
                <a:ea typeface="Arial" charset="0"/>
                <a:cs typeface="Arial" charset="0"/>
                <a:sym typeface="Lato"/>
              </a:rPr>
              <a:t>Hace preguntas </a:t>
            </a:r>
            <a:r>
              <a:rPr kumimoji="0" lang="es-ES" sz="1800" b="0" i="0" u="none" strike="noStrike" kern="1200" cap="none" spc="0" normalizeH="0" baseline="0" noProof="0" dirty="0">
                <a:ln>
                  <a:noFill/>
                </a:ln>
                <a:solidFill>
                  <a:srgbClr val="53565A"/>
                </a:solidFill>
                <a:effectLst/>
                <a:uLnTx/>
                <a:uFillTx/>
                <a:latin typeface="Arial" charset="0"/>
                <a:ea typeface="Arial" charset="0"/>
                <a:cs typeface="Arial" charset="0"/>
                <a:sym typeface="Lato"/>
              </a:rPr>
              <a:t>para generar transformaciones</a:t>
            </a:r>
          </a:p>
        </p:txBody>
      </p:sp>
      <p:cxnSp>
        <p:nvCxnSpPr>
          <p:cNvPr id="6" name="Conector recto 5"/>
          <p:cNvCxnSpPr/>
          <p:nvPr/>
        </p:nvCxnSpPr>
        <p:spPr>
          <a:xfrm>
            <a:off x="670150" y="718457"/>
            <a:ext cx="1085782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 name="Rectángulo 6"/>
          <p:cNvSpPr/>
          <p:nvPr/>
        </p:nvSpPr>
        <p:spPr>
          <a:xfrm>
            <a:off x="670150" y="533149"/>
            <a:ext cx="930050" cy="18530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ángulo 7"/>
          <p:cNvSpPr/>
          <p:nvPr/>
        </p:nvSpPr>
        <p:spPr>
          <a:xfrm>
            <a:off x="10994571" y="6132538"/>
            <a:ext cx="533400" cy="254000"/>
          </a:xfrm>
          <a:prstGeom prst="rect">
            <a:avLst/>
          </a:prstGeom>
          <a:solidFill>
            <a:srgbClr val="214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CuadroTexto 12"/>
          <p:cNvSpPr txBox="1"/>
          <p:nvPr/>
        </p:nvSpPr>
        <p:spPr>
          <a:xfrm>
            <a:off x="670150" y="915079"/>
            <a:ext cx="7220493" cy="461665"/>
          </a:xfrm>
          <a:prstGeom prst="rect">
            <a:avLst/>
          </a:prstGeom>
          <a:noFill/>
        </p:spPr>
        <p:txBody>
          <a:bodyPr wrap="square" rtlCol="0">
            <a:spAutoFit/>
          </a:bodyPr>
          <a:lstStyle/>
          <a:p>
            <a:pPr marL="0" marR="0" lvl="0" indent="0" algn="l" defTabSz="608945"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noProof="0" dirty="0" smtClean="0">
                <a:ln>
                  <a:noFill/>
                </a:ln>
                <a:solidFill>
                  <a:srgbClr val="214092"/>
                </a:solidFill>
                <a:effectLst/>
                <a:uLnTx/>
                <a:uFillTx/>
                <a:latin typeface="Arial" charset="0"/>
                <a:ea typeface="Arial" charset="0"/>
                <a:cs typeface="Arial" charset="0"/>
              </a:rPr>
              <a:t>El líder </a:t>
            </a:r>
            <a:r>
              <a:rPr kumimoji="0" lang="es-ES" sz="2400" b="1" i="0" u="none" strike="noStrike" kern="1200" cap="none" spc="0" normalizeH="0" baseline="0" noProof="0" dirty="0">
                <a:ln>
                  <a:noFill/>
                </a:ln>
                <a:solidFill>
                  <a:srgbClr val="214092"/>
                </a:solidFill>
                <a:effectLst/>
                <a:uLnTx/>
                <a:uFillTx/>
                <a:latin typeface="Arial" charset="0"/>
                <a:ea typeface="Arial" charset="0"/>
                <a:cs typeface="Arial" charset="0"/>
              </a:rPr>
              <a:t>S</a:t>
            </a:r>
            <a:r>
              <a:rPr kumimoji="0" lang="es-ES" sz="2400" b="1" i="0" u="none" strike="noStrike" kern="1200" cap="none" spc="0" normalizeH="0" baseline="0" noProof="0" dirty="0" smtClean="0">
                <a:ln>
                  <a:noFill/>
                </a:ln>
                <a:solidFill>
                  <a:srgbClr val="214092"/>
                </a:solidFill>
                <a:effectLst/>
                <a:uLnTx/>
                <a:uFillTx/>
                <a:latin typeface="Arial" charset="0"/>
                <a:ea typeface="Arial" charset="0"/>
                <a:cs typeface="Arial" charset="0"/>
              </a:rPr>
              <a:t>URA</a:t>
            </a:r>
            <a:endParaRPr kumimoji="0" lang="es-ES" sz="2400" b="1" i="0" u="none" strike="noStrike" kern="1200" cap="none" spc="0" normalizeH="0" baseline="0" noProof="0" dirty="0">
              <a:ln>
                <a:noFill/>
              </a:ln>
              <a:solidFill>
                <a:srgbClr val="214092"/>
              </a:solidFill>
              <a:effectLst/>
              <a:uLnTx/>
              <a:uFillTx/>
              <a:latin typeface="Arial" charset="0"/>
              <a:ea typeface="Arial" charset="0"/>
              <a:cs typeface="Arial" charset="0"/>
            </a:endParaRPr>
          </a:p>
        </p:txBody>
      </p:sp>
      <p:sp>
        <p:nvSpPr>
          <p:cNvPr id="14" name="Rectángulo 13"/>
          <p:cNvSpPr/>
          <p:nvPr/>
        </p:nvSpPr>
        <p:spPr>
          <a:xfrm>
            <a:off x="670150" y="1438299"/>
            <a:ext cx="1954446"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0" i="1" u="none" strike="noStrike" kern="1200" cap="none" spc="0" normalizeH="0" baseline="0" noProof="0" smtClean="0">
                <a:ln>
                  <a:noFill/>
                </a:ln>
                <a:solidFill>
                  <a:srgbClr val="05B0CB"/>
                </a:solidFill>
                <a:effectLst/>
                <a:uLnTx/>
                <a:uFillTx/>
                <a:latin typeface="Arial" charset="0"/>
                <a:ea typeface="Arial" charset="0"/>
                <a:cs typeface="Arial" charset="0"/>
                <a:sym typeface="Merriweather Sans"/>
              </a:rPr>
              <a:t>CULTURA SURA</a:t>
            </a:r>
            <a:endParaRPr kumimoji="0" lang="es-ES" sz="1800" b="0" i="1" u="none" strike="noStrike" kern="1200" cap="none" spc="0" normalizeH="0" baseline="0" noProof="0" dirty="0">
              <a:ln>
                <a:noFill/>
              </a:ln>
              <a:solidFill>
                <a:srgbClr val="05B0CB"/>
              </a:solidFill>
              <a:effectLst/>
              <a:uLnTx/>
              <a:uFillTx/>
              <a:latin typeface="Arial" charset="0"/>
              <a:ea typeface="Arial" charset="0"/>
              <a:cs typeface="Arial" charset="0"/>
              <a:sym typeface="Merriweather Sans"/>
            </a:endParaRPr>
          </a:p>
        </p:txBody>
      </p:sp>
    </p:spTree>
    <p:extLst>
      <p:ext uri="{BB962C8B-B14F-4D97-AF65-F5344CB8AC3E}">
        <p14:creationId xmlns:p14="http://schemas.microsoft.com/office/powerpoint/2010/main" val="269757584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Conector recto 4"/>
          <p:cNvCxnSpPr/>
          <p:nvPr/>
        </p:nvCxnSpPr>
        <p:spPr>
          <a:xfrm>
            <a:off x="670150" y="718457"/>
            <a:ext cx="1085782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 name="Rectángulo 5"/>
          <p:cNvSpPr/>
          <p:nvPr/>
        </p:nvSpPr>
        <p:spPr>
          <a:xfrm>
            <a:off x="670150" y="533149"/>
            <a:ext cx="930050" cy="18530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CuadroTexto 6"/>
          <p:cNvSpPr txBox="1"/>
          <p:nvPr/>
        </p:nvSpPr>
        <p:spPr>
          <a:xfrm>
            <a:off x="848095" y="1337835"/>
            <a:ext cx="6092351" cy="830997"/>
          </a:xfrm>
          <a:prstGeom prst="rect">
            <a:avLst/>
          </a:prstGeom>
          <a:noFill/>
        </p:spPr>
        <p:txBody>
          <a:bodyPr wrap="square" rtlCol="0">
            <a:spAutoFit/>
          </a:bodyPr>
          <a:lstStyle/>
          <a:p>
            <a:pPr marL="0" marR="0" lvl="0" indent="0" algn="l" defTabSz="608945"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noProof="0" dirty="0" smtClean="0">
                <a:ln>
                  <a:noFill/>
                </a:ln>
                <a:solidFill>
                  <a:srgbClr val="214092"/>
                </a:solidFill>
                <a:effectLst/>
                <a:uLnTx/>
                <a:uFillTx/>
                <a:latin typeface="Arial" charset="0"/>
                <a:ea typeface="Arial" charset="0"/>
                <a:cs typeface="Arial" charset="0"/>
              </a:rPr>
              <a:t>Condiciones y riesgos que impactan la gestión en salud</a:t>
            </a:r>
            <a:endParaRPr kumimoji="0" lang="es-ES" sz="2400" b="1" i="0" u="none" strike="noStrike" kern="1200" cap="none" spc="0" normalizeH="0" baseline="0" noProof="0" dirty="0">
              <a:ln>
                <a:noFill/>
              </a:ln>
              <a:solidFill>
                <a:srgbClr val="214092"/>
              </a:solidFill>
              <a:effectLst/>
              <a:uLnTx/>
              <a:uFillTx/>
              <a:latin typeface="Arial" charset="0"/>
              <a:ea typeface="Arial" charset="0"/>
              <a:cs typeface="Arial" charset="0"/>
            </a:endParaRPr>
          </a:p>
        </p:txBody>
      </p:sp>
      <p:sp>
        <p:nvSpPr>
          <p:cNvPr id="10" name="Rectángulo 9"/>
          <p:cNvSpPr/>
          <p:nvPr/>
        </p:nvSpPr>
        <p:spPr>
          <a:xfrm>
            <a:off x="848095" y="2628738"/>
            <a:ext cx="5250965" cy="3170099"/>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charset="2"/>
              <a:buChar char="§"/>
              <a:tabLst/>
              <a:defRPr/>
            </a:pPr>
            <a:r>
              <a:rPr kumimoji="0" lang="es-CO" sz="2000" b="0" i="0" u="none" strike="noStrike" kern="1200" cap="none" spc="0" normalizeH="0" baseline="0" noProof="0" dirty="0" smtClean="0">
                <a:ln>
                  <a:noFill/>
                </a:ln>
                <a:solidFill>
                  <a:srgbClr val="53565A"/>
                </a:solidFill>
                <a:effectLst/>
                <a:uLnTx/>
                <a:uFillTx/>
                <a:latin typeface="Arial" charset="0"/>
                <a:ea typeface="Arial" charset="0"/>
                <a:cs typeface="Arial" charset="0"/>
              </a:rPr>
              <a:t>Jornada laboral</a:t>
            </a:r>
          </a:p>
          <a:p>
            <a:pPr marL="285750" marR="0" lvl="0" indent="-285750" algn="l" defTabSz="914400" rtl="0" eaLnBrk="1" fontAlgn="auto" latinLnBrk="0" hangingPunct="1">
              <a:lnSpc>
                <a:spcPct val="100000"/>
              </a:lnSpc>
              <a:spcBef>
                <a:spcPts val="0"/>
              </a:spcBef>
              <a:spcAft>
                <a:spcPts val="0"/>
              </a:spcAft>
              <a:buClrTx/>
              <a:buSzTx/>
              <a:buFont typeface="Wingdings" charset="2"/>
              <a:buChar char="§"/>
              <a:tabLst/>
              <a:defRPr/>
            </a:pPr>
            <a:r>
              <a:rPr kumimoji="0" lang="es-CO" sz="2000" b="0" i="0" u="none" strike="noStrike" kern="1200" cap="none" spc="0" normalizeH="0" baseline="0" noProof="0" dirty="0" smtClean="0">
                <a:ln>
                  <a:noFill/>
                </a:ln>
                <a:solidFill>
                  <a:srgbClr val="53565A"/>
                </a:solidFill>
                <a:effectLst/>
                <a:uLnTx/>
                <a:uFillTx/>
                <a:latin typeface="Arial" charset="0"/>
                <a:ea typeface="Arial" charset="0"/>
                <a:cs typeface="Arial" charset="0"/>
              </a:rPr>
              <a:t>Altas demandas cuantitativas</a:t>
            </a:r>
          </a:p>
          <a:p>
            <a:pPr marL="285750" marR="0" lvl="0" indent="-285750" algn="l" defTabSz="914400" rtl="0" eaLnBrk="1" fontAlgn="auto" latinLnBrk="0" hangingPunct="1">
              <a:lnSpc>
                <a:spcPct val="100000"/>
              </a:lnSpc>
              <a:spcBef>
                <a:spcPts val="0"/>
              </a:spcBef>
              <a:spcAft>
                <a:spcPts val="0"/>
              </a:spcAft>
              <a:buClrTx/>
              <a:buSzTx/>
              <a:buFont typeface="Wingdings" charset="2"/>
              <a:buChar char="§"/>
              <a:tabLst/>
              <a:defRPr/>
            </a:pPr>
            <a:r>
              <a:rPr kumimoji="0" lang="es-CO" sz="2000" b="0" i="0" u="none" strike="noStrike" kern="1200" cap="none" spc="0" normalizeH="0" baseline="0" noProof="0" dirty="0" smtClean="0">
                <a:ln>
                  <a:noFill/>
                </a:ln>
                <a:solidFill>
                  <a:srgbClr val="53565A"/>
                </a:solidFill>
                <a:effectLst/>
                <a:uLnTx/>
                <a:uFillTx/>
                <a:latin typeface="Arial" charset="0"/>
                <a:ea typeface="Arial" charset="0"/>
                <a:cs typeface="Arial" charset="0"/>
              </a:rPr>
              <a:t>Altas demandas emocionales</a:t>
            </a:r>
          </a:p>
          <a:p>
            <a:pPr marL="285750" marR="0" lvl="0" indent="-285750" algn="l" defTabSz="914400" rtl="0" eaLnBrk="1" fontAlgn="auto" latinLnBrk="0" hangingPunct="1">
              <a:lnSpc>
                <a:spcPct val="100000"/>
              </a:lnSpc>
              <a:spcBef>
                <a:spcPts val="0"/>
              </a:spcBef>
              <a:spcAft>
                <a:spcPts val="0"/>
              </a:spcAft>
              <a:buClrTx/>
              <a:buSzTx/>
              <a:buFont typeface="Wingdings" charset="2"/>
              <a:buChar char="§"/>
              <a:tabLst/>
              <a:defRPr/>
            </a:pPr>
            <a:r>
              <a:rPr kumimoji="0" lang="es-CO" sz="2000" b="0" i="0" u="none" strike="noStrike" kern="1200" cap="none" spc="0" normalizeH="0" baseline="0" noProof="0" dirty="0" smtClean="0">
                <a:ln>
                  <a:noFill/>
                </a:ln>
                <a:solidFill>
                  <a:srgbClr val="53565A"/>
                </a:solidFill>
                <a:effectLst/>
                <a:uLnTx/>
                <a:uFillTx/>
                <a:latin typeface="Arial" charset="0"/>
                <a:ea typeface="Arial" charset="0"/>
                <a:cs typeface="Arial" charset="0"/>
              </a:rPr>
              <a:t>Habilidades y conocimiento</a:t>
            </a:r>
          </a:p>
          <a:p>
            <a:pPr marL="285750" marR="0" lvl="0" indent="-285750" algn="l" defTabSz="914400" rtl="0" eaLnBrk="1" fontAlgn="auto" latinLnBrk="0" hangingPunct="1">
              <a:lnSpc>
                <a:spcPct val="100000"/>
              </a:lnSpc>
              <a:spcBef>
                <a:spcPts val="0"/>
              </a:spcBef>
              <a:spcAft>
                <a:spcPts val="0"/>
              </a:spcAft>
              <a:buClrTx/>
              <a:buSzTx/>
              <a:buFont typeface="Wingdings" charset="2"/>
              <a:buChar char="§"/>
              <a:tabLst/>
              <a:defRPr/>
            </a:pPr>
            <a:r>
              <a:rPr kumimoji="0" lang="es-CO" sz="2000" b="0" i="0" u="none" strike="noStrike" kern="1200" cap="none" spc="0" normalizeH="0" baseline="0" noProof="0" dirty="0" smtClean="0">
                <a:ln>
                  <a:noFill/>
                </a:ln>
                <a:solidFill>
                  <a:srgbClr val="53565A"/>
                </a:solidFill>
                <a:effectLst/>
                <a:uLnTx/>
                <a:uFillTx/>
                <a:latin typeface="Arial" charset="0"/>
                <a:ea typeface="Arial" charset="0"/>
                <a:cs typeface="Arial" charset="0"/>
              </a:rPr>
              <a:t>Estilo de liderazgo</a:t>
            </a:r>
          </a:p>
          <a:p>
            <a:pPr marL="285750" marR="0" lvl="0" indent="-285750" algn="l" defTabSz="914400" rtl="0" eaLnBrk="1" fontAlgn="auto" latinLnBrk="0" hangingPunct="1">
              <a:lnSpc>
                <a:spcPct val="100000"/>
              </a:lnSpc>
              <a:spcBef>
                <a:spcPts val="0"/>
              </a:spcBef>
              <a:spcAft>
                <a:spcPts val="0"/>
              </a:spcAft>
              <a:buClrTx/>
              <a:buSzTx/>
              <a:buFont typeface="Wingdings" charset="2"/>
              <a:buChar char="§"/>
              <a:tabLst/>
              <a:defRPr/>
            </a:pPr>
            <a:r>
              <a:rPr kumimoji="0" lang="es-CO" sz="2000" b="0" i="0" u="none" strike="noStrike" kern="1200" cap="none" spc="0" normalizeH="0" baseline="0" noProof="0" dirty="0" smtClean="0">
                <a:ln>
                  <a:noFill/>
                </a:ln>
                <a:solidFill>
                  <a:srgbClr val="53565A"/>
                </a:solidFill>
                <a:effectLst/>
                <a:uLnTx/>
                <a:uFillTx/>
                <a:latin typeface="Arial" charset="0"/>
                <a:ea typeface="Arial" charset="0"/>
                <a:cs typeface="Arial" charset="0"/>
              </a:rPr>
              <a:t>Infraestructura física</a:t>
            </a:r>
          </a:p>
          <a:p>
            <a:pPr marL="285750" marR="0" lvl="0" indent="-285750" algn="l" defTabSz="914400" rtl="0" eaLnBrk="1" fontAlgn="auto" latinLnBrk="0" hangingPunct="1">
              <a:lnSpc>
                <a:spcPct val="100000"/>
              </a:lnSpc>
              <a:spcBef>
                <a:spcPts val="0"/>
              </a:spcBef>
              <a:spcAft>
                <a:spcPts val="0"/>
              </a:spcAft>
              <a:buClrTx/>
              <a:buSzTx/>
              <a:buFont typeface="Wingdings" charset="2"/>
              <a:buChar char="§"/>
              <a:tabLst/>
              <a:defRPr/>
            </a:pPr>
            <a:r>
              <a:rPr kumimoji="0" lang="es-CO" sz="2000" b="0" i="0" u="none" strike="noStrike" kern="1200" cap="none" spc="0" normalizeH="0" baseline="0" noProof="0" dirty="0" smtClean="0">
                <a:ln>
                  <a:noFill/>
                </a:ln>
                <a:solidFill>
                  <a:srgbClr val="53565A"/>
                </a:solidFill>
                <a:effectLst/>
                <a:uLnTx/>
                <a:uFillTx/>
                <a:latin typeface="Arial" charset="0"/>
                <a:ea typeface="Arial" charset="0"/>
                <a:cs typeface="Arial" charset="0"/>
              </a:rPr>
              <a:t>Modelo de operación IPS adscritas</a:t>
            </a:r>
          </a:p>
          <a:p>
            <a:pPr marL="285750" marR="0" lvl="0" indent="-285750" algn="l" defTabSz="914400" rtl="0" eaLnBrk="1" fontAlgn="auto" latinLnBrk="0" hangingPunct="1">
              <a:lnSpc>
                <a:spcPct val="100000"/>
              </a:lnSpc>
              <a:spcBef>
                <a:spcPts val="0"/>
              </a:spcBef>
              <a:spcAft>
                <a:spcPts val="0"/>
              </a:spcAft>
              <a:buClrTx/>
              <a:buSzTx/>
              <a:buFont typeface="Wingdings" charset="2"/>
              <a:buChar char="§"/>
              <a:tabLst/>
              <a:defRPr/>
            </a:pPr>
            <a:r>
              <a:rPr kumimoji="0" lang="es-CO" sz="2000" b="0" i="0" u="none" strike="noStrike" kern="1200" cap="none" spc="0" normalizeH="0" baseline="0" noProof="0" dirty="0" smtClean="0">
                <a:ln>
                  <a:noFill/>
                </a:ln>
                <a:solidFill>
                  <a:srgbClr val="53565A"/>
                </a:solidFill>
                <a:effectLst/>
                <a:uLnTx/>
                <a:uFillTx/>
                <a:latin typeface="Arial" charset="0"/>
                <a:ea typeface="Arial" charset="0"/>
                <a:cs typeface="Arial" charset="0"/>
              </a:rPr>
              <a:t>Riesgo público </a:t>
            </a:r>
          </a:p>
          <a:p>
            <a:pPr marL="285750" marR="0" lvl="0" indent="-285750" algn="l" defTabSz="914400" rtl="0" eaLnBrk="1" fontAlgn="auto" latinLnBrk="0" hangingPunct="1">
              <a:lnSpc>
                <a:spcPct val="100000"/>
              </a:lnSpc>
              <a:spcBef>
                <a:spcPts val="0"/>
              </a:spcBef>
              <a:spcAft>
                <a:spcPts val="0"/>
              </a:spcAft>
              <a:buClrTx/>
              <a:buSzTx/>
              <a:buFont typeface="Wingdings" charset="2"/>
              <a:buChar char="§"/>
              <a:tabLst/>
              <a:defRPr/>
            </a:pPr>
            <a:r>
              <a:rPr kumimoji="0" lang="es-CO" sz="2000" b="0" i="0" u="none" strike="noStrike" kern="1200" cap="none" spc="0" normalizeH="0" baseline="0" noProof="0" dirty="0" smtClean="0">
                <a:ln>
                  <a:noFill/>
                </a:ln>
                <a:solidFill>
                  <a:srgbClr val="53565A"/>
                </a:solidFill>
                <a:effectLst/>
                <a:uLnTx/>
                <a:uFillTx/>
                <a:latin typeface="Arial" charset="0"/>
                <a:ea typeface="Arial" charset="0"/>
                <a:cs typeface="Arial" charset="0"/>
              </a:rPr>
              <a:t>Alta rotación</a:t>
            </a:r>
          </a:p>
          <a:p>
            <a:pPr marL="285750" marR="0" lvl="0" indent="-285750" algn="l" defTabSz="914400" rtl="0" eaLnBrk="1" fontAlgn="auto" latinLnBrk="0" hangingPunct="1">
              <a:lnSpc>
                <a:spcPct val="100000"/>
              </a:lnSpc>
              <a:spcBef>
                <a:spcPts val="0"/>
              </a:spcBef>
              <a:spcAft>
                <a:spcPts val="0"/>
              </a:spcAft>
              <a:buClrTx/>
              <a:buSzTx/>
              <a:buFont typeface="Wingdings" charset="2"/>
              <a:buChar char="§"/>
              <a:tabLst/>
              <a:defRPr/>
            </a:pPr>
            <a:r>
              <a:rPr kumimoji="0" lang="es-CO" sz="2000" b="0" i="0" u="none" strike="noStrike" kern="1200" cap="none" spc="0" normalizeH="0" baseline="0" noProof="0" dirty="0" smtClean="0">
                <a:ln>
                  <a:noFill/>
                </a:ln>
                <a:solidFill>
                  <a:srgbClr val="53565A"/>
                </a:solidFill>
                <a:effectLst/>
                <a:uLnTx/>
                <a:uFillTx/>
                <a:latin typeface="Arial" charset="0"/>
                <a:ea typeface="Arial" charset="0"/>
                <a:cs typeface="Arial" charset="0"/>
              </a:rPr>
              <a:t>Exclusividad laboral</a:t>
            </a:r>
            <a:endParaRPr kumimoji="0" lang="es-CO" sz="2000" b="0" i="0" u="none" strike="noStrike" kern="1200" cap="none" spc="0" normalizeH="0" baseline="0" noProof="0" dirty="0">
              <a:ln>
                <a:noFill/>
              </a:ln>
              <a:solidFill>
                <a:srgbClr val="53565A"/>
              </a:solidFill>
              <a:effectLst/>
              <a:uLnTx/>
              <a:uFillTx/>
              <a:latin typeface="Arial" charset="0"/>
              <a:ea typeface="Arial" charset="0"/>
              <a:cs typeface="Arial" charset="0"/>
            </a:endParaRPr>
          </a:p>
        </p:txBody>
      </p:sp>
      <p:sp>
        <p:nvSpPr>
          <p:cNvPr id="11" name="Rectángulo 10"/>
          <p:cNvSpPr/>
          <p:nvPr/>
        </p:nvSpPr>
        <p:spPr>
          <a:xfrm>
            <a:off x="10994571" y="6132538"/>
            <a:ext cx="533400" cy="254000"/>
          </a:xfrm>
          <a:prstGeom prst="rect">
            <a:avLst/>
          </a:prstGeom>
          <a:solidFill>
            <a:srgbClr val="05B0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6720854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8 Rectángulo"/>
          <p:cNvSpPr/>
          <p:nvPr/>
        </p:nvSpPr>
        <p:spPr>
          <a:xfrm>
            <a:off x="1524000" y="0"/>
            <a:ext cx="9144000" cy="6807884"/>
          </a:xfrm>
          <a:prstGeom prst="rect">
            <a:avLst/>
          </a:prstGeom>
          <a:solidFill>
            <a:schemeClr val="tx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1650" b="0" i="0" u="none" strike="noStrike" kern="1200" cap="none" spc="0" normalizeH="0" baseline="0" noProof="0">
              <a:ln>
                <a:noFill/>
              </a:ln>
              <a:solidFill>
                <a:prstClr val="white"/>
              </a:solidFill>
              <a:effectLst/>
              <a:uLnTx/>
              <a:uFillTx/>
              <a:latin typeface="Calibri"/>
              <a:ea typeface="+mn-ea"/>
              <a:cs typeface="+mn-cs"/>
            </a:endParaRPr>
          </a:p>
        </p:txBody>
      </p:sp>
      <p:pic>
        <p:nvPicPr>
          <p:cNvPr id="6146" name="Picture 2" descr="http://lialdia.com/wp-content/uploads/2010/06/Salk.jpg"/>
          <p:cNvPicPr>
            <a:picLocks noChangeAspect="1" noChangeArrowheads="1"/>
          </p:cNvPicPr>
          <p:nvPr/>
        </p:nvPicPr>
        <p:blipFill>
          <a:blip r:embed="rId3"/>
          <a:srcRect/>
          <a:stretch>
            <a:fillRect/>
          </a:stretch>
        </p:blipFill>
        <p:spPr bwMode="auto">
          <a:xfrm>
            <a:off x="3188494" y="2165442"/>
            <a:ext cx="1233488" cy="1198959"/>
          </a:xfrm>
          <a:prstGeom prst="rect">
            <a:avLst/>
          </a:prstGeom>
          <a:noFill/>
          <a:ln w="9525">
            <a:noFill/>
            <a:miter lim="800000"/>
            <a:headEnd/>
            <a:tailEnd/>
          </a:ln>
        </p:spPr>
      </p:pic>
      <p:pic>
        <p:nvPicPr>
          <p:cNvPr id="6148" name="Picture 4" descr="SalkatPitt.jpg">
            <a:hlinkClick r:id="rId4"/>
          </p:cNvPr>
          <p:cNvPicPr>
            <a:picLocks noChangeAspect="1" noChangeArrowheads="1"/>
          </p:cNvPicPr>
          <p:nvPr/>
        </p:nvPicPr>
        <p:blipFill>
          <a:blip r:embed="rId5"/>
          <a:srcRect/>
          <a:stretch>
            <a:fillRect/>
          </a:stretch>
        </p:blipFill>
        <p:spPr bwMode="auto">
          <a:xfrm>
            <a:off x="8391360" y="2117498"/>
            <a:ext cx="1478756" cy="1828800"/>
          </a:xfrm>
          <a:prstGeom prst="rect">
            <a:avLst/>
          </a:prstGeom>
          <a:noFill/>
          <a:ln w="9525">
            <a:noFill/>
            <a:miter lim="800000"/>
            <a:headEnd/>
            <a:tailEnd/>
          </a:ln>
        </p:spPr>
      </p:pic>
      <p:sp>
        <p:nvSpPr>
          <p:cNvPr id="6149" name="4 CuadroTexto"/>
          <p:cNvSpPr txBox="1">
            <a:spLocks noChangeArrowheads="1"/>
          </p:cNvSpPr>
          <p:nvPr/>
        </p:nvSpPr>
        <p:spPr bwMode="auto">
          <a:xfrm>
            <a:off x="2844406" y="1060849"/>
            <a:ext cx="6474619" cy="830997"/>
          </a:xfrm>
          <a:prstGeom prst="rect">
            <a:avLst/>
          </a:prstGeom>
          <a:noFill/>
          <a:ln w="9525">
            <a:noFill/>
            <a:miter lim="800000"/>
            <a:headEnd/>
            <a:tailEnd/>
          </a:ln>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white"/>
                </a:solidFill>
                <a:effectLst/>
                <a:uLnTx/>
                <a:uFillTx/>
                <a:latin typeface="Calibri"/>
                <a:ea typeface="+mn-ea"/>
                <a:cs typeface="+mn-cs"/>
              </a:rPr>
              <a:t>“Nuestra más grande responsabilidad es ser buenos ancestros.” </a:t>
            </a:r>
            <a:r>
              <a:rPr kumimoji="0" lang="en-US" sz="1350" b="0" i="0" u="none" strike="noStrike" kern="1200" cap="none" spc="0" normalizeH="0" baseline="0" noProof="0">
                <a:ln>
                  <a:noFill/>
                </a:ln>
                <a:solidFill>
                  <a:prstClr val="white"/>
                </a:solidFill>
                <a:effectLst/>
                <a:uLnTx/>
                <a:uFillTx/>
                <a:latin typeface="Calibri"/>
                <a:ea typeface="+mn-ea"/>
                <a:cs typeface="+mn-cs"/>
              </a:rPr>
              <a:t>Jo</a:t>
            </a:r>
            <a:r>
              <a:rPr kumimoji="0" lang="es-CO" sz="1350" b="0" i="0" u="none" strike="noStrike" kern="1200" cap="none" spc="0" normalizeH="0" baseline="0" noProof="0">
                <a:ln>
                  <a:noFill/>
                </a:ln>
                <a:solidFill>
                  <a:prstClr val="white"/>
                </a:solidFill>
                <a:effectLst/>
                <a:uLnTx/>
                <a:uFillTx/>
                <a:latin typeface="Calibri"/>
                <a:ea typeface="+mn-ea"/>
                <a:cs typeface="+mn-cs"/>
              </a:rPr>
              <a:t>nas Edward Salk (1914 – 1995)</a:t>
            </a:r>
          </a:p>
        </p:txBody>
      </p:sp>
      <p:pic>
        <p:nvPicPr>
          <p:cNvPr id="7" name="Picture 3" descr="http://2.bp.blogspot.com/_drdzYsqXy8Y/SPLy3cKgsQI/AAAAAAAADbw/n6nMt9M3Re0/s400/polio.jpg"/>
          <p:cNvPicPr>
            <a:picLocks noChangeAspect="1" noChangeArrowheads="1"/>
          </p:cNvPicPr>
          <p:nvPr/>
        </p:nvPicPr>
        <p:blipFill>
          <a:blip r:embed="rId6"/>
          <a:srcRect/>
          <a:stretch>
            <a:fillRect/>
          </a:stretch>
        </p:blipFill>
        <p:spPr bwMode="auto">
          <a:xfrm>
            <a:off x="3467101" y="3741964"/>
            <a:ext cx="942975" cy="1496786"/>
          </a:xfrm>
          <a:prstGeom prst="rect">
            <a:avLst/>
          </a:prstGeom>
          <a:noFill/>
        </p:spPr>
      </p:pic>
      <p:sp>
        <p:nvSpPr>
          <p:cNvPr id="8" name="7 CuadroTexto"/>
          <p:cNvSpPr txBox="1"/>
          <p:nvPr/>
        </p:nvSpPr>
        <p:spPr>
          <a:xfrm>
            <a:off x="4781552" y="3829050"/>
            <a:ext cx="2241383" cy="553998"/>
          </a:xfrm>
          <a:prstGeom prst="rect">
            <a:avLst/>
          </a:prstGeom>
          <a:noFill/>
          <a:ln>
            <a:solidFill>
              <a:schemeClr val="accent6">
                <a:lumMod val="75000"/>
              </a:schemeClr>
            </a:solid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500" b="0" i="0" u="none" strike="noStrike" kern="1200" cap="none" spc="0" normalizeH="0" baseline="0" noProof="0" dirty="0">
                <a:ln>
                  <a:noFill/>
                </a:ln>
                <a:solidFill>
                  <a:prstClr val="white">
                    <a:lumMod val="95000"/>
                  </a:prstClr>
                </a:solidFill>
                <a:effectLst/>
                <a:uLnTx/>
                <a:uFillTx/>
                <a:latin typeface="Calibri"/>
                <a:ea typeface="+mn-ea"/>
                <a:cs typeface="+mn-cs"/>
              </a:rPr>
              <a:t>“¿No hay patente,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500" b="0" i="0" u="none" strike="noStrike" kern="1200" cap="none" spc="0" normalizeH="0" baseline="0" noProof="0" dirty="0">
                <a:ln>
                  <a:noFill/>
                </a:ln>
                <a:solidFill>
                  <a:prstClr val="white">
                    <a:lumMod val="95000"/>
                  </a:prstClr>
                </a:solidFill>
                <a:effectLst/>
                <a:uLnTx/>
                <a:uFillTx/>
                <a:latin typeface="Calibri"/>
                <a:ea typeface="+mn-ea"/>
                <a:cs typeface="+mn-cs"/>
              </a:rPr>
              <a:t>Se puede patentar el sol?”</a:t>
            </a:r>
            <a:endParaRPr kumimoji="0" lang="es-ES" sz="1500" b="0" i="0" u="none" strike="noStrike" kern="1200" cap="none" spc="0" normalizeH="0" baseline="0" noProof="0" dirty="0">
              <a:ln>
                <a:noFill/>
              </a:ln>
              <a:solidFill>
                <a:prstClr val="white">
                  <a:lumMod val="95000"/>
                </a:prstClr>
              </a:solidFill>
              <a:effectLst/>
              <a:uLnTx/>
              <a:uFillTx/>
              <a:latin typeface="Calibri"/>
              <a:ea typeface="+mn-ea"/>
              <a:cs typeface="+mn-cs"/>
            </a:endParaRPr>
          </a:p>
        </p:txBody>
      </p:sp>
      <p:sp>
        <p:nvSpPr>
          <p:cNvPr id="2" name="Elipse 1"/>
          <p:cNvSpPr/>
          <p:nvPr/>
        </p:nvSpPr>
        <p:spPr>
          <a:xfrm>
            <a:off x="5211886" y="6000750"/>
            <a:ext cx="1888364" cy="1566174"/>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650" b="0" i="0" u="none" strike="noStrike" kern="1200" cap="none" spc="0" normalizeH="0" baseline="0" noProof="0">
              <a:ln>
                <a:noFill/>
              </a:ln>
              <a:solidFill>
                <a:prstClr val="white"/>
              </a:solidFill>
              <a:effectLst/>
              <a:uLnTx/>
              <a:uFillTx/>
              <a:latin typeface="Calibri"/>
              <a:ea typeface="+mn-ea"/>
              <a:cs typeface="+mn-cs"/>
            </a:endParaRPr>
          </a:p>
        </p:txBody>
      </p:sp>
      <p:sp>
        <p:nvSpPr>
          <p:cNvPr id="3" name="CuadroTexto 2"/>
          <p:cNvSpPr txBox="1"/>
          <p:nvPr/>
        </p:nvSpPr>
        <p:spPr>
          <a:xfrm>
            <a:off x="5307220" y="6259457"/>
            <a:ext cx="1700266"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500" b="1" i="0" u="none" strike="noStrike" kern="1200" cap="none" spc="0" normalizeH="0" baseline="0" noProof="0" dirty="0">
                <a:ln>
                  <a:noFill/>
                </a:ln>
                <a:solidFill>
                  <a:prstClr val="white"/>
                </a:solidFill>
                <a:effectLst/>
                <a:uLnTx/>
                <a:uFillTx/>
                <a:latin typeface="Calibri"/>
                <a:ea typeface="+mn-ea"/>
                <a:cs typeface="+mn-cs"/>
              </a:rPr>
              <a:t>Por </a:t>
            </a:r>
            <a:r>
              <a:rPr kumimoji="0" lang="es-CO" sz="1500" b="1" i="0" u="none" strike="noStrike" kern="1200" cap="none" spc="0" normalizeH="0" baseline="0" noProof="0" dirty="0" smtClean="0">
                <a:ln>
                  <a:noFill/>
                </a:ln>
                <a:solidFill>
                  <a:prstClr val="white"/>
                </a:solidFill>
                <a:effectLst/>
                <a:uLnTx/>
                <a:uFillTx/>
                <a:latin typeface="Calibri"/>
                <a:ea typeface="+mn-ea"/>
                <a:cs typeface="+mn-cs"/>
              </a:rPr>
              <a:t>qué y para qué  </a:t>
            </a:r>
            <a:r>
              <a:rPr kumimoji="0" lang="es-CO" sz="1500" b="1" i="0" u="none" strike="noStrike" kern="1200" cap="none" spc="0" normalizeH="0" baseline="0" noProof="0" dirty="0">
                <a:ln>
                  <a:noFill/>
                </a:ln>
                <a:solidFill>
                  <a:prstClr val="white"/>
                </a:solidFill>
                <a:effectLst/>
                <a:uLnTx/>
                <a:uFillTx/>
                <a:latin typeface="Calibri"/>
                <a:ea typeface="+mn-ea"/>
                <a:cs typeface="+mn-cs"/>
              </a:rPr>
              <a:t>estamos acá?</a:t>
            </a:r>
          </a:p>
        </p:txBody>
      </p:sp>
      <p:pic>
        <p:nvPicPr>
          <p:cNvPr id="1026" name="Picture 2" descr="Imagen relacionada"/>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23784" y="1958407"/>
            <a:ext cx="2898279" cy="35671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648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9"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animEffect transition="in" filter="dissolve">
                                      <p:cBhvr>
                                        <p:cTn id="9" dur="500"/>
                                        <p:tgtEl>
                                          <p:spTgt spid="7"/>
                                        </p:tgtEl>
                                      </p:cBhvr>
                                    </p:animEffect>
                                  </p:childTnLst>
                                </p:cTn>
                              </p:par>
                              <p:par>
                                <p:cTn id="10" presetID="2" presetClass="entr" presetSubtype="4"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ppt_x"/>
                                          </p:val>
                                        </p:tav>
                                        <p:tav tm="100000">
                                          <p:val>
                                            <p:strVal val="#ppt_x"/>
                                          </p:val>
                                        </p:tav>
                                      </p:tavLst>
                                    </p:anim>
                                    <p:anim calcmode="lin" valueType="num">
                                      <p:cBhvr additive="base">
                                        <p:cTn id="17"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26"/>
                                        </p:tgtEl>
                                        <p:attrNameLst>
                                          <p:attrName>style.visibility</p:attrName>
                                        </p:attrNameLst>
                                      </p:cBhvr>
                                      <p:to>
                                        <p:strVal val="visible"/>
                                      </p:to>
                                    </p:set>
                                    <p:animEffect transition="in" filter="fade">
                                      <p:cBhvr>
                                        <p:cTn id="22"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animBg="1"/>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ángulo 24"/>
          <p:cNvSpPr/>
          <p:nvPr/>
        </p:nvSpPr>
        <p:spPr>
          <a:xfrm>
            <a:off x="701350" y="2071365"/>
            <a:ext cx="1502588" cy="314930"/>
          </a:xfrm>
          <a:prstGeom prst="rect">
            <a:avLst/>
          </a:prstGeom>
          <a:solidFill>
            <a:srgbClr val="05B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uadroTexto 3">
            <a:extLst>
              <a:ext uri="{FF2B5EF4-FFF2-40B4-BE49-F238E27FC236}">
                <a16:creationId xmlns:a16="http://schemas.microsoft.com/office/drawing/2014/main" id="{EB1FA110-1A83-4D2F-9A94-C1AC3579DE47}"/>
              </a:ext>
            </a:extLst>
          </p:cNvPr>
          <p:cNvSpPr txBox="1"/>
          <p:nvPr/>
        </p:nvSpPr>
        <p:spPr>
          <a:xfrm>
            <a:off x="794094" y="1445795"/>
            <a:ext cx="2021983"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2000" b="1" i="0" u="none" strike="noStrike" kern="1200" cap="none" spc="0" normalizeH="0" baseline="0" noProof="0" dirty="0">
                <a:ln>
                  <a:noFill/>
                </a:ln>
                <a:solidFill>
                  <a:prstClr val="white"/>
                </a:solidFill>
                <a:effectLst/>
                <a:uLnTx/>
                <a:uFillTx/>
                <a:latin typeface="Calibri" panose="020F0502020204030204"/>
                <a:ea typeface="+mn-ea"/>
                <a:cs typeface="+mn-cs"/>
              </a:rPr>
              <a:t>Estrategia</a:t>
            </a:r>
          </a:p>
        </p:txBody>
      </p:sp>
      <p:sp>
        <p:nvSpPr>
          <p:cNvPr id="7" name="CuadroTexto 3">
            <a:extLst>
              <a:ext uri="{FF2B5EF4-FFF2-40B4-BE49-F238E27FC236}">
                <a16:creationId xmlns:a16="http://schemas.microsoft.com/office/drawing/2014/main" id="{EB1FA110-1A83-4D2F-9A94-C1AC3579DE47}"/>
              </a:ext>
            </a:extLst>
          </p:cNvPr>
          <p:cNvSpPr txBox="1"/>
          <p:nvPr/>
        </p:nvSpPr>
        <p:spPr>
          <a:xfrm>
            <a:off x="959616" y="3404238"/>
            <a:ext cx="2697674"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2000" b="1" i="0" u="none" strike="noStrike" kern="1200" cap="none" spc="0" normalizeH="0" baseline="0" noProof="0" dirty="0" smtClean="0">
                <a:ln>
                  <a:noFill/>
                </a:ln>
                <a:solidFill>
                  <a:srgbClr val="214192"/>
                </a:solidFill>
                <a:effectLst/>
                <a:uLnTx/>
                <a:uFillTx/>
                <a:latin typeface="Arial" charset="0"/>
                <a:ea typeface="Arial" charset="0"/>
                <a:cs typeface="Arial" charset="0"/>
              </a:rPr>
              <a:t>Punto de partida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2000" b="1" i="0" u="none" strike="noStrike" kern="1200" cap="none" spc="0" normalizeH="0" baseline="0" noProof="0" dirty="0" smtClean="0">
                <a:ln>
                  <a:noFill/>
                </a:ln>
                <a:solidFill>
                  <a:srgbClr val="214192"/>
                </a:solidFill>
                <a:effectLst/>
                <a:uLnTx/>
                <a:uFillTx/>
                <a:latin typeface="Arial" charset="0"/>
                <a:ea typeface="Arial" charset="0"/>
                <a:cs typeface="Arial" charset="0"/>
              </a:rPr>
              <a:t>para el desarrollo</a:t>
            </a:r>
            <a:endParaRPr kumimoji="0" lang="es-CO" sz="2000" b="1" i="0" u="none" strike="noStrike" kern="1200" cap="none" spc="0" normalizeH="0" baseline="0" noProof="0" dirty="0">
              <a:ln>
                <a:noFill/>
              </a:ln>
              <a:solidFill>
                <a:srgbClr val="214192"/>
              </a:solidFill>
              <a:effectLst/>
              <a:uLnTx/>
              <a:uFillTx/>
              <a:latin typeface="Arial" charset="0"/>
              <a:ea typeface="Arial" charset="0"/>
              <a:cs typeface="Arial" charset="0"/>
            </a:endParaRPr>
          </a:p>
        </p:txBody>
      </p:sp>
      <p:sp>
        <p:nvSpPr>
          <p:cNvPr id="10" name="9 Rectángulo"/>
          <p:cNvSpPr/>
          <p:nvPr/>
        </p:nvSpPr>
        <p:spPr>
          <a:xfrm>
            <a:off x="701350" y="4158039"/>
            <a:ext cx="3286087" cy="1477328"/>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
                <a:srgbClr val="53565A"/>
              </a:buClr>
              <a:buSzTx/>
              <a:buFont typeface="Wingdings" charset="2"/>
              <a:buChar char="§"/>
              <a:tabLst/>
              <a:defRPr/>
            </a:pPr>
            <a:r>
              <a:rPr kumimoji="0" lang="es-CO" sz="1800" b="0" i="0" u="none" strike="noStrike" kern="1200" cap="none" spc="0" normalizeH="0" baseline="0" noProof="0" dirty="0">
                <a:ln>
                  <a:noFill/>
                </a:ln>
                <a:solidFill>
                  <a:srgbClr val="53565A"/>
                </a:solidFill>
                <a:effectLst/>
                <a:uLnTx/>
                <a:uFillTx/>
                <a:latin typeface="Arial" charset="0"/>
                <a:ea typeface="Arial" charset="0"/>
                <a:cs typeface="Arial" charset="0"/>
              </a:rPr>
              <a:t>Conocimiento de sí mismo</a:t>
            </a:r>
          </a:p>
          <a:p>
            <a:pPr marL="285750" marR="0" lvl="0" indent="-285750" algn="l" defTabSz="914400" rtl="0" eaLnBrk="1" fontAlgn="auto" latinLnBrk="0" hangingPunct="1">
              <a:lnSpc>
                <a:spcPct val="100000"/>
              </a:lnSpc>
              <a:spcBef>
                <a:spcPts val="0"/>
              </a:spcBef>
              <a:spcAft>
                <a:spcPts val="0"/>
              </a:spcAft>
              <a:buClr>
                <a:srgbClr val="53565A"/>
              </a:buClr>
              <a:buSzTx/>
              <a:buFont typeface="Wingdings" charset="2"/>
              <a:buChar char="§"/>
              <a:tabLst/>
              <a:defRPr/>
            </a:pPr>
            <a:r>
              <a:rPr kumimoji="0" lang="es-CO" sz="1800" b="0" i="0" u="none" strike="noStrike" kern="1200" cap="none" spc="0" normalizeH="0" baseline="0" noProof="0" dirty="0">
                <a:ln>
                  <a:noFill/>
                </a:ln>
                <a:solidFill>
                  <a:srgbClr val="53565A"/>
                </a:solidFill>
                <a:effectLst/>
                <a:uLnTx/>
                <a:uFillTx/>
                <a:latin typeface="Arial" charset="0"/>
                <a:ea typeface="Arial" charset="0"/>
                <a:cs typeface="Arial" charset="0"/>
              </a:rPr>
              <a:t>Motivación</a:t>
            </a:r>
          </a:p>
          <a:p>
            <a:pPr marL="285750" marR="0" lvl="0" indent="-285750" algn="l" defTabSz="914400" rtl="0" eaLnBrk="1" fontAlgn="auto" latinLnBrk="0" hangingPunct="1">
              <a:lnSpc>
                <a:spcPct val="100000"/>
              </a:lnSpc>
              <a:spcBef>
                <a:spcPts val="0"/>
              </a:spcBef>
              <a:spcAft>
                <a:spcPts val="0"/>
              </a:spcAft>
              <a:buClr>
                <a:srgbClr val="53565A"/>
              </a:buClr>
              <a:buSzTx/>
              <a:buFont typeface="Wingdings" charset="2"/>
              <a:buChar char="§"/>
              <a:tabLst/>
              <a:defRPr/>
            </a:pPr>
            <a:r>
              <a:rPr kumimoji="0" lang="es-CO" sz="1800" b="0" i="0" u="none" strike="noStrike" kern="1200" cap="none" spc="0" normalizeH="0" baseline="0" noProof="0" dirty="0">
                <a:ln>
                  <a:noFill/>
                </a:ln>
                <a:solidFill>
                  <a:srgbClr val="53565A"/>
                </a:solidFill>
                <a:effectLst/>
                <a:uLnTx/>
                <a:uFillTx/>
                <a:latin typeface="Arial" charset="0"/>
                <a:ea typeface="Arial" charset="0"/>
                <a:cs typeface="Arial" charset="0"/>
              </a:rPr>
              <a:t>Entorno laboral </a:t>
            </a:r>
            <a:endParaRPr kumimoji="0" lang="es-CO" sz="1800" b="0" i="0" u="none" strike="noStrike" kern="1200" cap="none" spc="0" normalizeH="0" baseline="0" noProof="0" dirty="0" smtClean="0">
              <a:ln>
                <a:noFill/>
              </a:ln>
              <a:solidFill>
                <a:srgbClr val="53565A"/>
              </a:solidFill>
              <a:effectLst/>
              <a:uLnTx/>
              <a:uFillTx/>
              <a:latin typeface="Arial" charset="0"/>
              <a:ea typeface="Arial" charset="0"/>
              <a:cs typeface="Arial" charset="0"/>
            </a:endParaRPr>
          </a:p>
          <a:p>
            <a:pPr marL="285750" marR="0" lvl="0" indent="-285750" algn="l" defTabSz="914400" rtl="0" eaLnBrk="1" fontAlgn="auto" latinLnBrk="0" hangingPunct="1">
              <a:lnSpc>
                <a:spcPct val="100000"/>
              </a:lnSpc>
              <a:spcBef>
                <a:spcPts val="0"/>
              </a:spcBef>
              <a:spcAft>
                <a:spcPts val="0"/>
              </a:spcAft>
              <a:buClr>
                <a:srgbClr val="53565A"/>
              </a:buClr>
              <a:buSzTx/>
              <a:buFont typeface="Wingdings" charset="2"/>
              <a:buChar char="§"/>
              <a:tabLst/>
              <a:defRPr/>
            </a:pPr>
            <a:r>
              <a:rPr kumimoji="0" lang="es-CO" sz="1800" b="0" i="0" u="none" strike="noStrike" kern="1200" cap="none" spc="0" normalizeH="0" baseline="0" noProof="0" dirty="0" smtClean="0">
                <a:ln>
                  <a:noFill/>
                </a:ln>
                <a:solidFill>
                  <a:srgbClr val="53565A"/>
                </a:solidFill>
                <a:effectLst/>
                <a:uLnTx/>
                <a:uFillTx/>
                <a:latin typeface="Arial" charset="0"/>
                <a:ea typeface="Arial" charset="0"/>
                <a:cs typeface="Arial" charset="0"/>
              </a:rPr>
              <a:t>Entorno </a:t>
            </a:r>
            <a:r>
              <a:rPr kumimoji="0" lang="es-CO" sz="1800" b="0" i="0" u="none" strike="noStrike" kern="1200" cap="none" spc="0" normalizeH="0" baseline="0" noProof="0" dirty="0">
                <a:ln>
                  <a:noFill/>
                </a:ln>
                <a:solidFill>
                  <a:srgbClr val="53565A"/>
                </a:solidFill>
                <a:effectLst/>
                <a:uLnTx/>
                <a:uFillTx/>
                <a:latin typeface="Arial" charset="0"/>
                <a:ea typeface="Arial" charset="0"/>
                <a:cs typeface="Arial" charset="0"/>
              </a:rPr>
              <a:t>familiar</a:t>
            </a:r>
          </a:p>
          <a:p>
            <a:pPr marL="285750" marR="0" lvl="0" indent="-285750" algn="l" defTabSz="914400" rtl="0" eaLnBrk="1" fontAlgn="auto" latinLnBrk="0" hangingPunct="1">
              <a:lnSpc>
                <a:spcPct val="100000"/>
              </a:lnSpc>
              <a:spcBef>
                <a:spcPts val="0"/>
              </a:spcBef>
              <a:spcAft>
                <a:spcPts val="0"/>
              </a:spcAft>
              <a:buClr>
                <a:srgbClr val="53565A"/>
              </a:buClr>
              <a:buSzTx/>
              <a:buFont typeface="Wingdings" charset="2"/>
              <a:buChar char="§"/>
              <a:tabLst/>
              <a:defRPr/>
            </a:pPr>
            <a:r>
              <a:rPr kumimoji="0" lang="es-CO" sz="1800" b="0" i="0" u="none" strike="noStrike" kern="1200" cap="none" spc="0" normalizeH="0" baseline="0" noProof="0" dirty="0">
                <a:ln>
                  <a:noFill/>
                </a:ln>
                <a:solidFill>
                  <a:srgbClr val="53565A"/>
                </a:solidFill>
                <a:effectLst/>
                <a:uLnTx/>
                <a:uFillTx/>
                <a:latin typeface="Arial" charset="0"/>
                <a:ea typeface="Arial" charset="0"/>
                <a:cs typeface="Arial" charset="0"/>
              </a:rPr>
              <a:t>Estructura de </a:t>
            </a:r>
            <a:r>
              <a:rPr kumimoji="0" lang="es-CO" sz="1800" b="0" i="0" u="none" strike="noStrike" kern="1200" cap="none" spc="0" normalizeH="0" baseline="0" noProof="0" dirty="0" smtClean="0">
                <a:ln>
                  <a:noFill/>
                </a:ln>
                <a:solidFill>
                  <a:srgbClr val="53565A"/>
                </a:solidFill>
                <a:effectLst/>
                <a:uLnTx/>
                <a:uFillTx/>
                <a:latin typeface="Arial" charset="0"/>
                <a:ea typeface="Arial" charset="0"/>
                <a:cs typeface="Arial" charset="0"/>
              </a:rPr>
              <a:t>pensamiento</a:t>
            </a:r>
            <a:endParaRPr kumimoji="0" lang="es-CO" sz="1800" b="0" i="0" u="none" strike="noStrike" kern="1200" cap="none" spc="0" normalizeH="0" baseline="0" noProof="0" dirty="0">
              <a:ln>
                <a:noFill/>
              </a:ln>
              <a:solidFill>
                <a:srgbClr val="53565A"/>
              </a:solidFill>
              <a:effectLst/>
              <a:uLnTx/>
              <a:uFillTx/>
              <a:latin typeface="Arial" charset="0"/>
              <a:ea typeface="Arial" charset="0"/>
              <a:cs typeface="Arial" charset="0"/>
            </a:endParaRPr>
          </a:p>
        </p:txBody>
      </p:sp>
      <p:sp>
        <p:nvSpPr>
          <p:cNvPr id="14" name="CuadroTexto 3">
            <a:extLst>
              <a:ext uri="{FF2B5EF4-FFF2-40B4-BE49-F238E27FC236}">
                <a16:creationId xmlns:a16="http://schemas.microsoft.com/office/drawing/2014/main" id="{EB1FA110-1A83-4D2F-9A94-C1AC3579DE47}"/>
              </a:ext>
            </a:extLst>
          </p:cNvPr>
          <p:cNvSpPr txBox="1"/>
          <p:nvPr/>
        </p:nvSpPr>
        <p:spPr>
          <a:xfrm>
            <a:off x="4837610" y="3448211"/>
            <a:ext cx="4283406"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2000" b="1" i="0" u="none" strike="noStrike" kern="1200" cap="none" spc="0" normalizeH="0" baseline="0" noProof="0" dirty="0" smtClean="0">
                <a:ln>
                  <a:noFill/>
                </a:ln>
                <a:solidFill>
                  <a:srgbClr val="214192"/>
                </a:solidFill>
                <a:effectLst/>
                <a:uLnTx/>
                <a:uFillTx/>
                <a:latin typeface="Arial" charset="0"/>
                <a:ea typeface="Arial" charset="0"/>
                <a:cs typeface="Arial" charset="0"/>
              </a:rPr>
              <a:t>Habilitadores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2000" b="1" i="0" u="none" strike="noStrike" kern="1200" cap="none" spc="0" normalizeH="0" baseline="0" noProof="0" dirty="0" smtClean="0">
                <a:ln>
                  <a:noFill/>
                </a:ln>
                <a:solidFill>
                  <a:srgbClr val="214192"/>
                </a:solidFill>
                <a:effectLst/>
                <a:uLnTx/>
                <a:uFillTx/>
                <a:latin typeface="Arial" charset="0"/>
                <a:ea typeface="Arial" charset="0"/>
                <a:cs typeface="Arial" charset="0"/>
              </a:rPr>
              <a:t>para el desarrollo</a:t>
            </a:r>
            <a:endParaRPr kumimoji="0" lang="es-CO" sz="2000" b="1" i="0" u="none" strike="noStrike" kern="1200" cap="none" spc="0" normalizeH="0" baseline="0" noProof="0" dirty="0">
              <a:ln>
                <a:noFill/>
              </a:ln>
              <a:solidFill>
                <a:srgbClr val="214192"/>
              </a:solidFill>
              <a:effectLst/>
              <a:uLnTx/>
              <a:uFillTx/>
              <a:latin typeface="Arial" charset="0"/>
              <a:ea typeface="Arial" charset="0"/>
              <a:cs typeface="Arial" charset="0"/>
            </a:endParaRPr>
          </a:p>
        </p:txBody>
      </p:sp>
      <p:sp>
        <p:nvSpPr>
          <p:cNvPr id="15" name="14 Rectángulo"/>
          <p:cNvSpPr/>
          <p:nvPr/>
        </p:nvSpPr>
        <p:spPr>
          <a:xfrm>
            <a:off x="4834184" y="4200070"/>
            <a:ext cx="2948859" cy="1200329"/>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
                <a:srgbClr val="53565A"/>
              </a:buClr>
              <a:buSzTx/>
              <a:buFont typeface="Wingdings" charset="2"/>
              <a:buChar char="§"/>
              <a:tabLst/>
              <a:defRPr/>
            </a:pPr>
            <a:r>
              <a:rPr kumimoji="0" lang="es-CO" sz="1800" b="0" i="0" u="none" strike="noStrike" kern="1200" cap="none" spc="0" normalizeH="0" baseline="0" noProof="0" dirty="0">
                <a:ln>
                  <a:noFill/>
                </a:ln>
                <a:solidFill>
                  <a:srgbClr val="53565A"/>
                </a:solidFill>
                <a:effectLst/>
                <a:uLnTx/>
                <a:uFillTx/>
                <a:latin typeface="Arial" charset="0"/>
                <a:ea typeface="Arial" charset="0"/>
                <a:cs typeface="Arial" charset="0"/>
              </a:rPr>
              <a:t>Escucha</a:t>
            </a:r>
          </a:p>
          <a:p>
            <a:pPr marL="285750" marR="0" lvl="0" indent="-285750" algn="l" defTabSz="914400" rtl="0" eaLnBrk="1" fontAlgn="auto" latinLnBrk="0" hangingPunct="1">
              <a:lnSpc>
                <a:spcPct val="100000"/>
              </a:lnSpc>
              <a:spcBef>
                <a:spcPts val="0"/>
              </a:spcBef>
              <a:spcAft>
                <a:spcPts val="0"/>
              </a:spcAft>
              <a:buClr>
                <a:srgbClr val="53565A"/>
              </a:buClr>
              <a:buSzTx/>
              <a:buFont typeface="Wingdings" charset="2"/>
              <a:buChar char="§"/>
              <a:tabLst/>
              <a:defRPr/>
            </a:pPr>
            <a:r>
              <a:rPr kumimoji="0" lang="es-CO" sz="1800" b="0" i="0" u="none" strike="noStrike" kern="1200" cap="none" spc="0" normalizeH="0" baseline="0" noProof="0" dirty="0">
                <a:ln>
                  <a:noFill/>
                </a:ln>
                <a:solidFill>
                  <a:srgbClr val="53565A"/>
                </a:solidFill>
                <a:effectLst/>
                <a:uLnTx/>
                <a:uFillTx/>
                <a:latin typeface="Arial" charset="0"/>
                <a:ea typeface="Arial" charset="0"/>
                <a:cs typeface="Arial" charset="0"/>
              </a:rPr>
              <a:t>Comprensión emocional</a:t>
            </a:r>
          </a:p>
          <a:p>
            <a:pPr marL="285750" marR="0" lvl="0" indent="-285750" algn="l" defTabSz="914400" rtl="0" eaLnBrk="1" fontAlgn="auto" latinLnBrk="0" hangingPunct="1">
              <a:lnSpc>
                <a:spcPct val="100000"/>
              </a:lnSpc>
              <a:spcBef>
                <a:spcPts val="0"/>
              </a:spcBef>
              <a:spcAft>
                <a:spcPts val="0"/>
              </a:spcAft>
              <a:buClr>
                <a:srgbClr val="53565A"/>
              </a:buClr>
              <a:buSzTx/>
              <a:buFont typeface="Wingdings" charset="2"/>
              <a:buChar char="§"/>
              <a:tabLst/>
              <a:defRPr/>
            </a:pPr>
            <a:r>
              <a:rPr kumimoji="0" lang="es-CO" sz="1800" b="0" i="0" u="none" strike="noStrike" kern="1200" cap="none" spc="0" normalizeH="0" baseline="0" noProof="0" dirty="0">
                <a:ln>
                  <a:noFill/>
                </a:ln>
                <a:solidFill>
                  <a:srgbClr val="53565A"/>
                </a:solidFill>
                <a:effectLst/>
                <a:uLnTx/>
                <a:uFillTx/>
                <a:latin typeface="Arial" charset="0"/>
                <a:ea typeface="Arial" charset="0"/>
                <a:cs typeface="Arial" charset="0"/>
              </a:rPr>
              <a:t>Trabajo en la </a:t>
            </a:r>
            <a:r>
              <a:rPr kumimoji="0" lang="es-CO" sz="1800" b="0" i="0" u="none" strike="noStrike" kern="1200" cap="none" spc="0" normalizeH="0" baseline="0" noProof="0" dirty="0" smtClean="0">
                <a:ln>
                  <a:noFill/>
                </a:ln>
                <a:solidFill>
                  <a:srgbClr val="53565A"/>
                </a:solidFill>
                <a:effectLst/>
                <a:uLnTx/>
                <a:uFillTx/>
                <a:latin typeface="Arial" charset="0"/>
                <a:ea typeface="Arial" charset="0"/>
                <a:cs typeface="Arial" charset="0"/>
              </a:rPr>
              <a:t>incertidumbre</a:t>
            </a:r>
            <a:endParaRPr kumimoji="0" lang="es-CO" sz="1800" b="0" i="0" u="none" strike="noStrike" kern="1200" cap="none" spc="0" normalizeH="0" baseline="0" noProof="0" dirty="0">
              <a:ln>
                <a:noFill/>
              </a:ln>
              <a:solidFill>
                <a:srgbClr val="53565A"/>
              </a:solidFill>
              <a:effectLst/>
              <a:uLnTx/>
              <a:uFillTx/>
              <a:latin typeface="Arial" charset="0"/>
              <a:ea typeface="Arial" charset="0"/>
              <a:cs typeface="Arial" charset="0"/>
            </a:endParaRPr>
          </a:p>
        </p:txBody>
      </p:sp>
      <p:sp>
        <p:nvSpPr>
          <p:cNvPr id="18" name="9 Rectángulo"/>
          <p:cNvSpPr/>
          <p:nvPr/>
        </p:nvSpPr>
        <p:spPr>
          <a:xfrm>
            <a:off x="2332749" y="1960267"/>
            <a:ext cx="3273630" cy="923330"/>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
                <a:srgbClr val="53565A"/>
              </a:buClr>
              <a:buSzTx/>
              <a:buFont typeface="Wingdings" charset="2"/>
              <a:buChar char="§"/>
              <a:tabLst/>
              <a:defRPr/>
            </a:pPr>
            <a:r>
              <a:rPr kumimoji="0" lang="es-CO" sz="1800" b="0" i="0" u="none" strike="noStrike" kern="1200" cap="none" spc="0" normalizeH="0" baseline="0" noProof="0" dirty="0" err="1" smtClean="0">
                <a:ln>
                  <a:noFill/>
                </a:ln>
                <a:solidFill>
                  <a:srgbClr val="53565A"/>
                </a:solidFill>
                <a:effectLst/>
                <a:uLnTx/>
                <a:uFillTx/>
                <a:latin typeface="Arial" charset="0"/>
                <a:ea typeface="Arial" charset="0"/>
                <a:cs typeface="Arial" charset="0"/>
              </a:rPr>
              <a:t>Resolutividad</a:t>
            </a:r>
            <a:r>
              <a:rPr kumimoji="0" lang="es-CO" sz="1800" b="0" i="0" u="none" strike="noStrike" kern="1200" cap="none" spc="0" normalizeH="0" baseline="0" noProof="0" dirty="0" smtClean="0">
                <a:ln>
                  <a:noFill/>
                </a:ln>
                <a:solidFill>
                  <a:srgbClr val="53565A"/>
                </a:solidFill>
                <a:effectLst/>
                <a:uLnTx/>
                <a:uFillTx/>
                <a:latin typeface="Arial" charset="0"/>
                <a:ea typeface="Arial" charset="0"/>
                <a:cs typeface="Arial" charset="0"/>
              </a:rPr>
              <a:t> empática</a:t>
            </a:r>
          </a:p>
          <a:p>
            <a:pPr marL="285750" marR="0" lvl="0" indent="-285750" algn="l" defTabSz="914400" rtl="0" eaLnBrk="1" fontAlgn="auto" latinLnBrk="0" hangingPunct="1">
              <a:lnSpc>
                <a:spcPct val="100000"/>
              </a:lnSpc>
              <a:spcBef>
                <a:spcPts val="0"/>
              </a:spcBef>
              <a:spcAft>
                <a:spcPts val="0"/>
              </a:spcAft>
              <a:buClr>
                <a:srgbClr val="53565A"/>
              </a:buClr>
              <a:buSzTx/>
              <a:buFont typeface="Wingdings" charset="2"/>
              <a:buChar char="§"/>
              <a:tabLst/>
              <a:defRPr/>
            </a:pPr>
            <a:r>
              <a:rPr kumimoji="0" lang="es-CO" sz="1800" b="0" i="0" u="none" strike="noStrike" kern="1200" cap="none" spc="0" normalizeH="0" baseline="0" noProof="0" dirty="0" smtClean="0">
                <a:ln>
                  <a:noFill/>
                </a:ln>
                <a:solidFill>
                  <a:srgbClr val="53565A"/>
                </a:solidFill>
                <a:effectLst/>
                <a:uLnTx/>
                <a:uFillTx/>
                <a:latin typeface="Arial" charset="0"/>
                <a:ea typeface="Arial" charset="0"/>
                <a:cs typeface="Arial" charset="0"/>
              </a:rPr>
              <a:t>Servicio </a:t>
            </a:r>
            <a:r>
              <a:rPr kumimoji="0" lang="mr-IN" sz="1800" b="0" i="0" u="none" strike="noStrike" kern="1200" cap="none" spc="0" normalizeH="0" baseline="0" noProof="0" dirty="0" smtClean="0">
                <a:ln>
                  <a:noFill/>
                </a:ln>
                <a:solidFill>
                  <a:srgbClr val="53565A"/>
                </a:solidFill>
                <a:effectLst/>
                <a:uLnTx/>
                <a:uFillTx/>
                <a:latin typeface="Arial" charset="0"/>
                <a:ea typeface="Arial" charset="0"/>
                <a:cs typeface="Arial" charset="0"/>
              </a:rPr>
              <a:t>–</a:t>
            </a:r>
            <a:r>
              <a:rPr kumimoji="0" lang="es-CO" sz="1800" b="0" i="0" u="none" strike="noStrike" kern="1200" cap="none" spc="0" normalizeH="0" baseline="0" noProof="0" dirty="0" smtClean="0">
                <a:ln>
                  <a:noFill/>
                </a:ln>
                <a:solidFill>
                  <a:srgbClr val="53565A"/>
                </a:solidFill>
                <a:effectLst/>
                <a:uLnTx/>
                <a:uFillTx/>
                <a:latin typeface="Arial" charset="0"/>
                <a:ea typeface="Arial" charset="0"/>
                <a:cs typeface="Arial" charset="0"/>
              </a:rPr>
              <a:t> Atención cálida</a:t>
            </a:r>
          </a:p>
          <a:p>
            <a:pPr marL="285750" marR="0" lvl="0" indent="-285750" algn="l" defTabSz="914400" rtl="0" eaLnBrk="1" fontAlgn="auto" latinLnBrk="0" hangingPunct="1">
              <a:lnSpc>
                <a:spcPct val="100000"/>
              </a:lnSpc>
              <a:spcBef>
                <a:spcPts val="0"/>
              </a:spcBef>
              <a:spcAft>
                <a:spcPts val="0"/>
              </a:spcAft>
              <a:buClr>
                <a:srgbClr val="53565A"/>
              </a:buClr>
              <a:buSzTx/>
              <a:buFont typeface="Wingdings" charset="2"/>
              <a:buChar char="§"/>
              <a:tabLst/>
              <a:defRPr/>
            </a:pPr>
            <a:r>
              <a:rPr kumimoji="0" lang="es-CO" sz="1800" b="0" i="0" u="none" strike="noStrike" kern="1200" cap="none" spc="0" normalizeH="0" baseline="0" noProof="0" dirty="0" smtClean="0">
                <a:ln>
                  <a:noFill/>
                </a:ln>
                <a:solidFill>
                  <a:srgbClr val="53565A"/>
                </a:solidFill>
                <a:effectLst/>
                <a:uLnTx/>
                <a:uFillTx/>
                <a:latin typeface="Arial" charset="0"/>
                <a:ea typeface="Arial" charset="0"/>
                <a:cs typeface="Arial" charset="0"/>
              </a:rPr>
              <a:t>Confianza</a:t>
            </a:r>
            <a:endParaRPr kumimoji="0" lang="es-CO" sz="1800" b="0" i="0" u="none" strike="noStrike" kern="1200" cap="none" spc="0" normalizeH="0" baseline="0" noProof="0" dirty="0">
              <a:ln>
                <a:noFill/>
              </a:ln>
              <a:solidFill>
                <a:srgbClr val="53565A"/>
              </a:solidFill>
              <a:effectLst/>
              <a:uLnTx/>
              <a:uFillTx/>
              <a:latin typeface="Arial" charset="0"/>
              <a:ea typeface="Arial" charset="0"/>
              <a:cs typeface="Arial" charset="0"/>
            </a:endParaRPr>
          </a:p>
        </p:txBody>
      </p:sp>
      <p:sp>
        <p:nvSpPr>
          <p:cNvPr id="23" name="9 Rectángulo"/>
          <p:cNvSpPr/>
          <p:nvPr/>
        </p:nvSpPr>
        <p:spPr>
          <a:xfrm>
            <a:off x="5626713" y="1953626"/>
            <a:ext cx="3273630" cy="923330"/>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
                <a:srgbClr val="53565A"/>
              </a:buClr>
              <a:buSzTx/>
              <a:buFont typeface="Wingdings" charset="2"/>
              <a:buChar char="§"/>
              <a:tabLst/>
              <a:defRPr/>
            </a:pPr>
            <a:r>
              <a:rPr kumimoji="0" lang="es-CO" sz="1800" b="0" i="0" u="none" strike="noStrike" kern="1200" cap="none" spc="0" normalizeH="0" baseline="0" noProof="0" dirty="0" smtClean="0">
                <a:ln>
                  <a:noFill/>
                </a:ln>
                <a:solidFill>
                  <a:srgbClr val="53565A"/>
                </a:solidFill>
                <a:effectLst/>
                <a:uLnTx/>
                <a:uFillTx/>
                <a:latin typeface="Arial" charset="0"/>
                <a:ea typeface="Arial" charset="0"/>
                <a:cs typeface="Arial" charset="0"/>
              </a:rPr>
              <a:t>Anticipación</a:t>
            </a:r>
          </a:p>
          <a:p>
            <a:pPr marL="285750" marR="0" lvl="0" indent="-285750" algn="l" defTabSz="914400" rtl="0" eaLnBrk="1" fontAlgn="auto" latinLnBrk="0" hangingPunct="1">
              <a:lnSpc>
                <a:spcPct val="100000"/>
              </a:lnSpc>
              <a:spcBef>
                <a:spcPts val="0"/>
              </a:spcBef>
              <a:spcAft>
                <a:spcPts val="0"/>
              </a:spcAft>
              <a:buClr>
                <a:srgbClr val="53565A"/>
              </a:buClr>
              <a:buSzTx/>
              <a:buFont typeface="Wingdings" charset="2"/>
              <a:buChar char="§"/>
              <a:tabLst/>
              <a:defRPr/>
            </a:pPr>
            <a:r>
              <a:rPr kumimoji="0" lang="es-CO" sz="1800" b="0" i="0" u="none" strike="noStrike" kern="1200" cap="none" spc="0" normalizeH="0" baseline="0" noProof="0" dirty="0" smtClean="0">
                <a:ln>
                  <a:noFill/>
                </a:ln>
                <a:solidFill>
                  <a:srgbClr val="53565A"/>
                </a:solidFill>
                <a:effectLst/>
                <a:uLnTx/>
                <a:uFillTx/>
                <a:latin typeface="Arial" charset="0"/>
                <a:ea typeface="Arial" charset="0"/>
                <a:cs typeface="Arial" charset="0"/>
              </a:rPr>
              <a:t>Empoderamiento</a:t>
            </a:r>
          </a:p>
          <a:p>
            <a:pPr marL="285750" marR="0" lvl="0" indent="-285750" algn="l" defTabSz="914400" rtl="0" eaLnBrk="1" fontAlgn="auto" latinLnBrk="0" hangingPunct="1">
              <a:lnSpc>
                <a:spcPct val="100000"/>
              </a:lnSpc>
              <a:spcBef>
                <a:spcPts val="0"/>
              </a:spcBef>
              <a:spcAft>
                <a:spcPts val="0"/>
              </a:spcAft>
              <a:buClr>
                <a:srgbClr val="53565A"/>
              </a:buClr>
              <a:buSzTx/>
              <a:buFont typeface="Wingdings" charset="2"/>
              <a:buChar char="§"/>
              <a:tabLst/>
              <a:defRPr/>
            </a:pPr>
            <a:r>
              <a:rPr kumimoji="0" lang="es-CO" sz="1800" b="0" i="0" u="none" strike="noStrike" kern="1200" cap="none" spc="0" normalizeH="0" baseline="0" noProof="0" dirty="0" smtClean="0">
                <a:ln>
                  <a:noFill/>
                </a:ln>
                <a:solidFill>
                  <a:srgbClr val="53565A"/>
                </a:solidFill>
                <a:effectLst/>
                <a:uLnTx/>
                <a:uFillTx/>
                <a:latin typeface="Arial" charset="0"/>
                <a:ea typeface="Arial" charset="0"/>
                <a:cs typeface="Arial" charset="0"/>
              </a:rPr>
              <a:t>Flexibilidad</a:t>
            </a:r>
            <a:endParaRPr kumimoji="0" lang="es-CO" sz="1800" b="0" i="0" u="none" strike="noStrike" kern="1200" cap="none" spc="0" normalizeH="0" baseline="0" noProof="0" dirty="0">
              <a:ln>
                <a:noFill/>
              </a:ln>
              <a:solidFill>
                <a:srgbClr val="53565A"/>
              </a:solidFill>
              <a:effectLst/>
              <a:uLnTx/>
              <a:uFillTx/>
              <a:latin typeface="Arial" charset="0"/>
              <a:ea typeface="Arial" charset="0"/>
              <a:cs typeface="Arial" charset="0"/>
            </a:endParaRPr>
          </a:p>
        </p:txBody>
      </p:sp>
      <p:sp>
        <p:nvSpPr>
          <p:cNvPr id="26" name="CuadroTexto 3">
            <a:extLst>
              <a:ext uri="{FF2B5EF4-FFF2-40B4-BE49-F238E27FC236}">
                <a16:creationId xmlns:a16="http://schemas.microsoft.com/office/drawing/2014/main" id="{EB1FA110-1A83-4D2F-9A94-C1AC3579DE47}"/>
              </a:ext>
            </a:extLst>
          </p:cNvPr>
          <p:cNvSpPr txBox="1"/>
          <p:nvPr/>
        </p:nvSpPr>
        <p:spPr>
          <a:xfrm>
            <a:off x="670150" y="2009631"/>
            <a:ext cx="171771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2000" b="1" i="0" u="none" strike="noStrike" kern="1200" cap="none" spc="0" normalizeH="0" baseline="0" noProof="0" dirty="0" smtClean="0">
                <a:ln>
                  <a:noFill/>
                </a:ln>
                <a:solidFill>
                  <a:prstClr val="white"/>
                </a:solidFill>
                <a:effectLst/>
                <a:uLnTx/>
                <a:uFillTx/>
                <a:latin typeface="Arial" charset="0"/>
                <a:ea typeface="Arial" charset="0"/>
                <a:cs typeface="Arial" charset="0"/>
              </a:rPr>
              <a:t>Para lograr: </a:t>
            </a:r>
            <a:endParaRPr kumimoji="0" lang="es-CO" sz="2000" b="1" i="0" u="none" strike="noStrike" kern="1200" cap="none" spc="0" normalizeH="0" baseline="0" noProof="0" dirty="0">
              <a:ln>
                <a:noFill/>
              </a:ln>
              <a:solidFill>
                <a:prstClr val="white"/>
              </a:solidFill>
              <a:effectLst/>
              <a:uLnTx/>
              <a:uFillTx/>
              <a:latin typeface="Arial" charset="0"/>
              <a:ea typeface="Arial" charset="0"/>
              <a:cs typeface="Arial" charset="0"/>
            </a:endParaRPr>
          </a:p>
        </p:txBody>
      </p:sp>
      <p:sp>
        <p:nvSpPr>
          <p:cNvPr id="27" name="CuadroTexto 3">
            <a:extLst>
              <a:ext uri="{FF2B5EF4-FFF2-40B4-BE49-F238E27FC236}">
                <a16:creationId xmlns:a16="http://schemas.microsoft.com/office/drawing/2014/main" id="{EB1FA110-1A83-4D2F-9A94-C1AC3579DE47}"/>
              </a:ext>
            </a:extLst>
          </p:cNvPr>
          <p:cNvSpPr txBox="1"/>
          <p:nvPr/>
        </p:nvSpPr>
        <p:spPr>
          <a:xfrm>
            <a:off x="8410550" y="3404238"/>
            <a:ext cx="2693038"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2000" b="1" i="0" u="none" strike="noStrike" kern="1200" cap="none" spc="0" normalizeH="0" baseline="0" noProof="0" dirty="0" smtClean="0">
                <a:ln>
                  <a:noFill/>
                </a:ln>
                <a:solidFill>
                  <a:srgbClr val="214192"/>
                </a:solidFill>
                <a:effectLst/>
                <a:uLnTx/>
                <a:uFillTx/>
                <a:latin typeface="Arial" charset="0"/>
                <a:ea typeface="Arial" charset="0"/>
                <a:cs typeface="Arial" charset="0"/>
              </a:rPr>
              <a:t>Competencias rol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2000" b="1" i="0" u="none" strike="noStrike" kern="1200" cap="none" spc="0" normalizeH="0" baseline="0" noProof="0" dirty="0" smtClean="0">
                <a:ln>
                  <a:noFill/>
                </a:ln>
                <a:solidFill>
                  <a:srgbClr val="214192"/>
                </a:solidFill>
                <a:effectLst/>
                <a:uLnTx/>
                <a:uFillTx/>
                <a:latin typeface="Arial" charset="0"/>
                <a:ea typeface="Arial" charset="0"/>
                <a:cs typeface="Arial" charset="0"/>
              </a:rPr>
              <a:t>de servicio:</a:t>
            </a:r>
            <a:endParaRPr kumimoji="0" lang="es-CO" sz="2000" b="1" i="0" u="none" strike="noStrike" kern="1200" cap="none" spc="0" normalizeH="0" baseline="0" noProof="0" dirty="0">
              <a:ln>
                <a:noFill/>
              </a:ln>
              <a:solidFill>
                <a:srgbClr val="214192"/>
              </a:solidFill>
              <a:effectLst/>
              <a:uLnTx/>
              <a:uFillTx/>
              <a:latin typeface="Arial" charset="0"/>
              <a:ea typeface="Arial" charset="0"/>
              <a:cs typeface="Arial" charset="0"/>
            </a:endParaRPr>
          </a:p>
        </p:txBody>
      </p:sp>
      <p:sp>
        <p:nvSpPr>
          <p:cNvPr id="28" name="14 Rectángulo"/>
          <p:cNvSpPr/>
          <p:nvPr/>
        </p:nvSpPr>
        <p:spPr>
          <a:xfrm>
            <a:off x="8418451" y="4156097"/>
            <a:ext cx="3334278" cy="1200329"/>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
                <a:srgbClr val="53565A"/>
              </a:buClr>
              <a:buSzTx/>
              <a:buFont typeface="Wingdings" charset="2"/>
              <a:buChar char="§"/>
              <a:tabLst/>
              <a:defRPr/>
            </a:pPr>
            <a:r>
              <a:rPr kumimoji="0" lang="es-CO" sz="1800" b="0" i="0" u="none" strike="noStrike" kern="1200" cap="none" spc="0" normalizeH="0" baseline="0" noProof="0" dirty="0" smtClean="0">
                <a:ln>
                  <a:noFill/>
                </a:ln>
                <a:solidFill>
                  <a:srgbClr val="53565A"/>
                </a:solidFill>
                <a:effectLst/>
                <a:uLnTx/>
                <a:uFillTx/>
                <a:latin typeface="Arial" charset="0"/>
                <a:ea typeface="Arial" charset="0"/>
                <a:cs typeface="Arial" charset="0"/>
              </a:rPr>
              <a:t>Orientación a las personas</a:t>
            </a:r>
          </a:p>
          <a:p>
            <a:pPr marL="285750" marR="0" lvl="0" indent="-285750" algn="l" defTabSz="914400" rtl="0" eaLnBrk="1" fontAlgn="auto" latinLnBrk="0" hangingPunct="1">
              <a:lnSpc>
                <a:spcPct val="100000"/>
              </a:lnSpc>
              <a:spcBef>
                <a:spcPts val="0"/>
              </a:spcBef>
              <a:spcAft>
                <a:spcPts val="0"/>
              </a:spcAft>
              <a:buClr>
                <a:srgbClr val="53565A"/>
              </a:buClr>
              <a:buSzTx/>
              <a:buFont typeface="Wingdings" charset="2"/>
              <a:buChar char="§"/>
              <a:tabLst/>
              <a:defRPr/>
            </a:pPr>
            <a:r>
              <a:rPr kumimoji="0" lang="es-CO" sz="1800" b="0" i="0" u="none" strike="noStrike" kern="1200" cap="none" spc="0" normalizeH="0" baseline="0" noProof="0" dirty="0" smtClean="0">
                <a:ln>
                  <a:noFill/>
                </a:ln>
                <a:solidFill>
                  <a:srgbClr val="53565A"/>
                </a:solidFill>
                <a:effectLst/>
                <a:uLnTx/>
                <a:uFillTx/>
                <a:latin typeface="Arial" charset="0"/>
                <a:ea typeface="Arial" charset="0"/>
                <a:cs typeface="Arial" charset="0"/>
              </a:rPr>
              <a:t>Influencia</a:t>
            </a:r>
          </a:p>
          <a:p>
            <a:pPr marL="285750" marR="0" lvl="0" indent="-285750" algn="l" defTabSz="914400" rtl="0" eaLnBrk="1" fontAlgn="auto" latinLnBrk="0" hangingPunct="1">
              <a:lnSpc>
                <a:spcPct val="100000"/>
              </a:lnSpc>
              <a:spcBef>
                <a:spcPts val="0"/>
              </a:spcBef>
              <a:spcAft>
                <a:spcPts val="0"/>
              </a:spcAft>
              <a:buClr>
                <a:srgbClr val="53565A"/>
              </a:buClr>
              <a:buSzTx/>
              <a:buFont typeface="Wingdings" charset="2"/>
              <a:buChar char="§"/>
              <a:tabLst/>
              <a:defRPr/>
            </a:pPr>
            <a:r>
              <a:rPr kumimoji="0" lang="es-CO" sz="1800" b="0" i="0" u="none" strike="noStrike" kern="1200" cap="none" spc="0" normalizeH="0" baseline="0" noProof="0" dirty="0" smtClean="0">
                <a:ln>
                  <a:noFill/>
                </a:ln>
                <a:solidFill>
                  <a:srgbClr val="53565A"/>
                </a:solidFill>
                <a:effectLst/>
                <a:uLnTx/>
                <a:uFillTx/>
                <a:latin typeface="Arial" charset="0"/>
                <a:ea typeface="Arial" charset="0"/>
                <a:cs typeface="Arial" charset="0"/>
              </a:rPr>
              <a:t>Logro: resultado con responsabilidad</a:t>
            </a:r>
            <a:endParaRPr kumimoji="0" lang="es-CO" sz="1800" b="0" i="0" u="none" strike="noStrike" kern="1200" cap="none" spc="0" normalizeH="0" baseline="0" noProof="0" dirty="0">
              <a:ln>
                <a:noFill/>
              </a:ln>
              <a:solidFill>
                <a:srgbClr val="53565A"/>
              </a:solidFill>
              <a:effectLst/>
              <a:uLnTx/>
              <a:uFillTx/>
              <a:latin typeface="Arial" charset="0"/>
              <a:ea typeface="Arial" charset="0"/>
              <a:cs typeface="Arial" charset="0"/>
            </a:endParaRPr>
          </a:p>
        </p:txBody>
      </p:sp>
      <p:cxnSp>
        <p:nvCxnSpPr>
          <p:cNvPr id="17" name="Conector recto 16"/>
          <p:cNvCxnSpPr/>
          <p:nvPr/>
        </p:nvCxnSpPr>
        <p:spPr>
          <a:xfrm>
            <a:off x="670150" y="718457"/>
            <a:ext cx="1085782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Rectángulo 18"/>
          <p:cNvSpPr/>
          <p:nvPr/>
        </p:nvSpPr>
        <p:spPr>
          <a:xfrm>
            <a:off x="670150" y="533149"/>
            <a:ext cx="930050" cy="18530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CuadroTexto 19"/>
          <p:cNvSpPr txBox="1"/>
          <p:nvPr/>
        </p:nvSpPr>
        <p:spPr>
          <a:xfrm>
            <a:off x="670149" y="1028102"/>
            <a:ext cx="6379043" cy="461665"/>
          </a:xfrm>
          <a:prstGeom prst="rect">
            <a:avLst/>
          </a:prstGeom>
          <a:noFill/>
        </p:spPr>
        <p:txBody>
          <a:bodyPr wrap="square" rtlCol="0">
            <a:spAutoFit/>
          </a:bodyPr>
          <a:lstStyle/>
          <a:p>
            <a:pPr marL="0" marR="0" lvl="0" indent="0" algn="l" defTabSz="608945"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noProof="0" dirty="0">
                <a:ln>
                  <a:noFill/>
                </a:ln>
                <a:solidFill>
                  <a:srgbClr val="214092"/>
                </a:solidFill>
                <a:effectLst/>
                <a:uLnTx/>
                <a:uFillTx/>
                <a:latin typeface="Arial" charset="0"/>
                <a:ea typeface="Arial" charset="0"/>
                <a:cs typeface="Arial" charset="0"/>
              </a:rPr>
              <a:t>Modelo de </a:t>
            </a:r>
            <a:r>
              <a:rPr kumimoji="0" lang="es-ES" sz="2400" b="1" i="0" u="none" strike="noStrike" kern="1200" cap="none" spc="0" normalizeH="0" baseline="0" noProof="0" dirty="0" smtClean="0">
                <a:ln>
                  <a:noFill/>
                </a:ln>
                <a:solidFill>
                  <a:srgbClr val="214092"/>
                </a:solidFill>
                <a:effectLst/>
                <a:uLnTx/>
                <a:uFillTx/>
                <a:latin typeface="Arial" charset="0"/>
                <a:ea typeface="Arial" charset="0"/>
                <a:cs typeface="Arial" charset="0"/>
              </a:rPr>
              <a:t>competencias SURA</a:t>
            </a:r>
            <a:endParaRPr kumimoji="0" lang="es-ES" sz="2400" b="1" i="0" u="none" strike="noStrike" kern="1200" cap="none" spc="0" normalizeH="0" baseline="0" noProof="0" dirty="0">
              <a:ln>
                <a:noFill/>
              </a:ln>
              <a:solidFill>
                <a:srgbClr val="214092"/>
              </a:solidFill>
              <a:effectLst/>
              <a:uLnTx/>
              <a:uFillTx/>
              <a:latin typeface="Arial" charset="0"/>
              <a:ea typeface="Arial" charset="0"/>
              <a:cs typeface="Arial" charset="0"/>
            </a:endParaRPr>
          </a:p>
        </p:txBody>
      </p:sp>
      <p:sp>
        <p:nvSpPr>
          <p:cNvPr id="4" name="Cheurón 3"/>
          <p:cNvSpPr/>
          <p:nvPr/>
        </p:nvSpPr>
        <p:spPr>
          <a:xfrm>
            <a:off x="4220225" y="3665905"/>
            <a:ext cx="190726" cy="190726"/>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Cheurón 20"/>
          <p:cNvSpPr/>
          <p:nvPr/>
        </p:nvSpPr>
        <p:spPr>
          <a:xfrm>
            <a:off x="4356395" y="3665905"/>
            <a:ext cx="190726" cy="190726"/>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Cheurón 21"/>
          <p:cNvSpPr/>
          <p:nvPr/>
        </p:nvSpPr>
        <p:spPr>
          <a:xfrm>
            <a:off x="7697014" y="3663963"/>
            <a:ext cx="190726" cy="190726"/>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Cheurón 23"/>
          <p:cNvSpPr/>
          <p:nvPr/>
        </p:nvSpPr>
        <p:spPr>
          <a:xfrm>
            <a:off x="7833184" y="3663963"/>
            <a:ext cx="190726" cy="190726"/>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 name="Rectángulo 28"/>
          <p:cNvSpPr/>
          <p:nvPr/>
        </p:nvSpPr>
        <p:spPr>
          <a:xfrm>
            <a:off x="10994571" y="6132538"/>
            <a:ext cx="533400" cy="254000"/>
          </a:xfrm>
          <a:prstGeom prst="rect">
            <a:avLst/>
          </a:prstGeom>
          <a:solidFill>
            <a:srgbClr val="214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5972037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3">
            <a:extLst>
              <a:ext uri="{FF2B5EF4-FFF2-40B4-BE49-F238E27FC236}">
                <a16:creationId xmlns:a16="http://schemas.microsoft.com/office/drawing/2014/main" id="{EB1FA110-1A83-4D2F-9A94-C1AC3579DE47}"/>
              </a:ext>
            </a:extLst>
          </p:cNvPr>
          <p:cNvSpPr txBox="1"/>
          <p:nvPr/>
        </p:nvSpPr>
        <p:spPr>
          <a:xfrm>
            <a:off x="794094" y="1445795"/>
            <a:ext cx="2021983"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2000" b="1" i="0" u="none" strike="noStrike" kern="1200" cap="none" spc="0" normalizeH="0" baseline="0" noProof="0" dirty="0">
                <a:ln>
                  <a:noFill/>
                </a:ln>
                <a:solidFill>
                  <a:prstClr val="white"/>
                </a:solidFill>
                <a:effectLst/>
                <a:uLnTx/>
                <a:uFillTx/>
                <a:latin typeface="Calibri" panose="020F0502020204030204"/>
                <a:ea typeface="+mn-ea"/>
                <a:cs typeface="+mn-cs"/>
              </a:rPr>
              <a:t>Estrategia</a:t>
            </a:r>
          </a:p>
        </p:txBody>
      </p:sp>
      <p:sp>
        <p:nvSpPr>
          <p:cNvPr id="10" name="9 Rectángulo"/>
          <p:cNvSpPr/>
          <p:nvPr/>
        </p:nvSpPr>
        <p:spPr>
          <a:xfrm>
            <a:off x="2022091" y="2506304"/>
            <a:ext cx="3286087" cy="1754326"/>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
                <a:srgbClr val="53565A"/>
              </a:buClr>
              <a:buSzTx/>
              <a:buFont typeface="Wingdings" charset="2"/>
              <a:buChar char="§"/>
              <a:tabLst/>
              <a:defRPr/>
            </a:pPr>
            <a:r>
              <a:rPr kumimoji="0" lang="es-CO" sz="1800" b="0" i="0" u="none" strike="noStrike" kern="1200" cap="none" spc="0" normalizeH="0" baseline="0" noProof="0" dirty="0" smtClean="0">
                <a:ln>
                  <a:noFill/>
                </a:ln>
                <a:solidFill>
                  <a:prstClr val="black">
                    <a:lumMod val="50000"/>
                    <a:lumOff val="50000"/>
                  </a:prstClr>
                </a:solidFill>
                <a:effectLst/>
                <a:uLnTx/>
                <a:uFillTx/>
                <a:latin typeface="Arial" panose="020B0604020202020204" pitchFamily="34" charset="0"/>
                <a:ea typeface="Arial" charset="0"/>
                <a:cs typeface="Arial" panose="020B0604020202020204" pitchFamily="34" charset="0"/>
              </a:rPr>
              <a:t>Empatía</a:t>
            </a:r>
          </a:p>
          <a:p>
            <a:pPr marL="285750" marR="0" lvl="0" indent="-285750" algn="l" defTabSz="914400" rtl="0" eaLnBrk="1" fontAlgn="auto" latinLnBrk="0" hangingPunct="1">
              <a:lnSpc>
                <a:spcPct val="100000"/>
              </a:lnSpc>
              <a:spcBef>
                <a:spcPts val="0"/>
              </a:spcBef>
              <a:spcAft>
                <a:spcPts val="0"/>
              </a:spcAft>
              <a:buClr>
                <a:srgbClr val="53565A"/>
              </a:buClr>
              <a:buSzTx/>
              <a:buFont typeface="Wingdings" charset="2"/>
              <a:buChar char="§"/>
              <a:tabLst/>
              <a:defRPr/>
            </a:pPr>
            <a:r>
              <a:rPr kumimoji="0" lang="es-CO" sz="1800" b="0" i="0" u="none" strike="noStrike" kern="1200" cap="none" spc="0" normalizeH="0" baseline="0" noProof="0" dirty="0" smtClean="0">
                <a:ln>
                  <a:noFill/>
                </a:ln>
                <a:solidFill>
                  <a:prstClr val="black">
                    <a:lumMod val="50000"/>
                    <a:lumOff val="50000"/>
                  </a:prstClr>
                </a:solidFill>
                <a:effectLst/>
                <a:uLnTx/>
                <a:uFillTx/>
                <a:latin typeface="Arial" panose="020B0604020202020204" pitchFamily="34" charset="0"/>
                <a:ea typeface="Arial" charset="0"/>
                <a:cs typeface="Arial" panose="020B0604020202020204" pitchFamily="34" charset="0"/>
              </a:rPr>
              <a:t>Liderazgo: </a:t>
            </a:r>
            <a:r>
              <a:rPr kumimoji="0" lang="es-CO" sz="1800" b="0" i="0" u="none" strike="noStrike" kern="1200" cap="none" spc="0" normalizeH="0" baseline="0" noProof="0" dirty="0" smtClean="0">
                <a:ln>
                  <a:noFill/>
                </a:ln>
                <a:solidFill>
                  <a:prstClr val="black">
                    <a:lumMod val="50000"/>
                    <a:lumOff val="50000"/>
                  </a:prstClr>
                </a:solidFill>
                <a:effectLst/>
                <a:uLnTx/>
                <a:uFillTx/>
                <a:latin typeface="Arial" panose="020B0604020202020204" pitchFamily="34" charset="0"/>
                <a:ea typeface="+mn-ea"/>
                <a:cs typeface="Arial" panose="020B0604020202020204" pitchFamily="34" charset="0"/>
              </a:rPr>
              <a:t>de </a:t>
            </a:r>
            <a:r>
              <a:rPr kumimoji="0" lang="es-CO" sz="1800" b="0" i="0" u="none" strike="noStrike" kern="1200" cap="none" spc="0" normalizeH="0" baseline="0" noProof="0" dirty="0">
                <a:ln>
                  <a:noFill/>
                </a:ln>
                <a:solidFill>
                  <a:prstClr val="black">
                    <a:lumMod val="50000"/>
                    <a:lumOff val="50000"/>
                  </a:prstClr>
                </a:solidFill>
                <a:effectLst/>
                <a:uLnTx/>
                <a:uFillTx/>
                <a:latin typeface="Arial" panose="020B0604020202020204" pitchFamily="34" charset="0"/>
                <a:ea typeface="+mn-ea"/>
                <a:cs typeface="Arial" panose="020B0604020202020204" pitchFamily="34" charset="0"/>
              </a:rPr>
              <a:t>equipos de </a:t>
            </a:r>
            <a:r>
              <a:rPr kumimoji="0" lang="es-CO" sz="1800" b="0" i="0" u="none" strike="noStrike" kern="1200" cap="none" spc="0" normalizeH="0" baseline="0" noProof="0" dirty="0" smtClean="0">
                <a:ln>
                  <a:noFill/>
                </a:ln>
                <a:solidFill>
                  <a:prstClr val="black">
                    <a:lumMod val="50000"/>
                    <a:lumOff val="50000"/>
                  </a:prstClr>
                </a:solidFill>
                <a:effectLst/>
                <a:uLnTx/>
                <a:uFillTx/>
                <a:latin typeface="Arial" panose="020B0604020202020204" pitchFamily="34" charset="0"/>
                <a:ea typeface="+mn-ea"/>
                <a:cs typeface="Arial" panose="020B0604020202020204" pitchFamily="34" charset="0"/>
              </a:rPr>
              <a:t>salud</a:t>
            </a:r>
          </a:p>
          <a:p>
            <a:pPr marL="285750" marR="0" lvl="0" indent="-285750" algn="l" defTabSz="914400" rtl="0" eaLnBrk="1" fontAlgn="auto" latinLnBrk="0" hangingPunct="1">
              <a:lnSpc>
                <a:spcPct val="100000"/>
              </a:lnSpc>
              <a:spcBef>
                <a:spcPts val="0"/>
              </a:spcBef>
              <a:spcAft>
                <a:spcPts val="0"/>
              </a:spcAft>
              <a:buClr>
                <a:srgbClr val="53565A"/>
              </a:buClr>
              <a:buSzTx/>
              <a:buFont typeface="Wingdings" charset="2"/>
              <a:buChar char="§"/>
              <a:tabLst/>
              <a:defRPr/>
            </a:pPr>
            <a:r>
              <a:rPr kumimoji="0" lang="es-CO" sz="1800" b="0" i="0" u="none" strike="noStrike" kern="1200" cap="none" spc="0" normalizeH="0" baseline="0" noProof="0" dirty="0" smtClean="0">
                <a:ln>
                  <a:noFill/>
                </a:ln>
                <a:solidFill>
                  <a:prstClr val="black">
                    <a:lumMod val="50000"/>
                    <a:lumOff val="50000"/>
                  </a:prstClr>
                </a:solidFill>
                <a:effectLst/>
                <a:uLnTx/>
                <a:uFillTx/>
                <a:latin typeface="Arial" panose="020B0604020202020204" pitchFamily="34" charset="0"/>
                <a:ea typeface="+mn-ea"/>
                <a:cs typeface="Arial" panose="020B0604020202020204" pitchFamily="34" charset="0"/>
              </a:rPr>
              <a:t>Trabajo en equipo: colaborativo </a:t>
            </a:r>
            <a:r>
              <a:rPr kumimoji="0" lang="es-CO" sz="1800" b="0" i="0" u="none" strike="noStrike" kern="1200" cap="none" spc="0" normalizeH="0" baseline="0" noProof="0" dirty="0">
                <a:ln>
                  <a:noFill/>
                </a:ln>
                <a:solidFill>
                  <a:prstClr val="black">
                    <a:lumMod val="50000"/>
                    <a:lumOff val="50000"/>
                  </a:prstClr>
                </a:solidFill>
                <a:effectLst/>
                <a:uLnTx/>
                <a:uFillTx/>
                <a:latin typeface="Arial" panose="020B0604020202020204" pitchFamily="34" charset="0"/>
                <a:ea typeface="+mn-ea"/>
                <a:cs typeface="Arial" panose="020B0604020202020204" pitchFamily="34" charset="0"/>
              </a:rPr>
              <a:t>con otras disciplinas y especialistas </a:t>
            </a:r>
            <a:endParaRPr kumimoji="0" lang="es-CO" sz="1800" b="0" i="0" u="none" strike="noStrike" kern="1200" cap="none" spc="0" normalizeH="0" baseline="0" noProof="0" dirty="0">
              <a:ln>
                <a:noFill/>
              </a:ln>
              <a:solidFill>
                <a:prstClr val="black">
                  <a:lumMod val="50000"/>
                  <a:lumOff val="50000"/>
                </a:prstClr>
              </a:solidFill>
              <a:effectLst/>
              <a:uLnTx/>
              <a:uFillTx/>
              <a:latin typeface="Arial" panose="020B0604020202020204" pitchFamily="34" charset="0"/>
              <a:ea typeface="Arial" charset="0"/>
              <a:cs typeface="Arial" panose="020B0604020202020204" pitchFamily="34" charset="0"/>
            </a:endParaRPr>
          </a:p>
        </p:txBody>
      </p:sp>
      <p:sp>
        <p:nvSpPr>
          <p:cNvPr id="15" name="14 Rectángulo"/>
          <p:cNvSpPr/>
          <p:nvPr/>
        </p:nvSpPr>
        <p:spPr>
          <a:xfrm>
            <a:off x="6154925" y="2548335"/>
            <a:ext cx="2948859" cy="923330"/>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
                <a:srgbClr val="53565A"/>
              </a:buClr>
              <a:buSzTx/>
              <a:buFont typeface="Wingdings" charset="2"/>
              <a:buChar char="§"/>
              <a:tabLst/>
              <a:defRPr/>
            </a:pPr>
            <a:r>
              <a:rPr kumimoji="0" lang="es-CO" sz="1800" b="0" i="0" u="none" strike="noStrike" kern="1200" cap="none" spc="0" normalizeH="0" baseline="0" noProof="0" dirty="0" smtClean="0">
                <a:ln>
                  <a:noFill/>
                </a:ln>
                <a:solidFill>
                  <a:prstClr val="black">
                    <a:lumMod val="50000"/>
                    <a:lumOff val="50000"/>
                  </a:prstClr>
                </a:solidFill>
                <a:effectLst/>
                <a:uLnTx/>
                <a:uFillTx/>
                <a:latin typeface="Arial" charset="0"/>
                <a:ea typeface="Arial" charset="0"/>
                <a:cs typeface="Arial" charset="0"/>
              </a:rPr>
              <a:t>Cuestionar e investigar</a:t>
            </a:r>
          </a:p>
          <a:p>
            <a:pPr marL="285750" marR="0" lvl="0" indent="-285750" algn="l" defTabSz="914400" rtl="0" eaLnBrk="1" fontAlgn="auto" latinLnBrk="0" hangingPunct="1">
              <a:lnSpc>
                <a:spcPct val="100000"/>
              </a:lnSpc>
              <a:spcBef>
                <a:spcPts val="0"/>
              </a:spcBef>
              <a:spcAft>
                <a:spcPts val="0"/>
              </a:spcAft>
              <a:buClr>
                <a:srgbClr val="53565A"/>
              </a:buClr>
              <a:buSzTx/>
              <a:buFont typeface="Wingdings" charset="2"/>
              <a:buChar char="§"/>
              <a:tabLst/>
              <a:defRPr/>
            </a:pPr>
            <a:r>
              <a:rPr kumimoji="0" lang="es-CO" sz="1800" b="0" i="0" u="none" strike="noStrike" kern="1200" cap="none" spc="0" normalizeH="0" baseline="0" noProof="0" dirty="0" smtClean="0">
                <a:ln>
                  <a:noFill/>
                </a:ln>
                <a:solidFill>
                  <a:prstClr val="black">
                    <a:lumMod val="50000"/>
                    <a:lumOff val="50000"/>
                  </a:prstClr>
                </a:solidFill>
                <a:effectLst/>
                <a:uLnTx/>
                <a:uFillTx/>
                <a:latin typeface="Arial" charset="0"/>
                <a:ea typeface="Arial" charset="0"/>
                <a:cs typeface="Arial" charset="0"/>
              </a:rPr>
              <a:t>Innovar </a:t>
            </a:r>
          </a:p>
          <a:p>
            <a:pPr marL="285750" marR="0" lvl="0" indent="-285750" algn="l" defTabSz="914400" rtl="0" eaLnBrk="1" fontAlgn="auto" latinLnBrk="0" hangingPunct="1">
              <a:lnSpc>
                <a:spcPct val="100000"/>
              </a:lnSpc>
              <a:spcBef>
                <a:spcPts val="0"/>
              </a:spcBef>
              <a:spcAft>
                <a:spcPts val="0"/>
              </a:spcAft>
              <a:buClr>
                <a:srgbClr val="53565A"/>
              </a:buClr>
              <a:buSzTx/>
              <a:buFont typeface="Wingdings" charset="2"/>
              <a:buChar char="§"/>
              <a:tabLst/>
              <a:defRPr/>
            </a:pPr>
            <a:r>
              <a:rPr kumimoji="0" lang="es-CO" sz="1800" b="0" i="0" u="none" strike="noStrike" kern="1200" cap="none" spc="0" normalizeH="0" baseline="0" noProof="0" dirty="0" smtClean="0">
                <a:ln>
                  <a:noFill/>
                </a:ln>
                <a:solidFill>
                  <a:prstClr val="black">
                    <a:lumMod val="50000"/>
                    <a:lumOff val="50000"/>
                  </a:prstClr>
                </a:solidFill>
                <a:effectLst/>
                <a:uLnTx/>
                <a:uFillTx/>
                <a:latin typeface="Arial" charset="0"/>
                <a:ea typeface="Arial" charset="0"/>
                <a:cs typeface="Arial" charset="0"/>
              </a:rPr>
              <a:t>Autodesarrollo</a:t>
            </a:r>
            <a:endParaRPr kumimoji="0" lang="es-CO" sz="1800" b="0" i="0" u="none" strike="noStrike" kern="1200" cap="none" spc="0" normalizeH="0" baseline="0" noProof="0" dirty="0">
              <a:ln>
                <a:noFill/>
              </a:ln>
              <a:solidFill>
                <a:prstClr val="black">
                  <a:lumMod val="50000"/>
                  <a:lumOff val="50000"/>
                </a:prstClr>
              </a:solidFill>
              <a:effectLst/>
              <a:uLnTx/>
              <a:uFillTx/>
              <a:latin typeface="Arial" charset="0"/>
              <a:ea typeface="Arial" charset="0"/>
              <a:cs typeface="Arial" charset="0"/>
            </a:endParaRPr>
          </a:p>
        </p:txBody>
      </p:sp>
      <p:cxnSp>
        <p:nvCxnSpPr>
          <p:cNvPr id="17" name="Conector recto 16"/>
          <p:cNvCxnSpPr/>
          <p:nvPr/>
        </p:nvCxnSpPr>
        <p:spPr>
          <a:xfrm>
            <a:off x="670150" y="718457"/>
            <a:ext cx="1085782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Rectángulo 18"/>
          <p:cNvSpPr/>
          <p:nvPr/>
        </p:nvSpPr>
        <p:spPr>
          <a:xfrm>
            <a:off x="670150" y="533149"/>
            <a:ext cx="930050" cy="18530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CuadroTexto 19"/>
          <p:cNvSpPr txBox="1"/>
          <p:nvPr/>
        </p:nvSpPr>
        <p:spPr>
          <a:xfrm>
            <a:off x="670149" y="1028102"/>
            <a:ext cx="6379043" cy="461665"/>
          </a:xfrm>
          <a:prstGeom prst="rect">
            <a:avLst/>
          </a:prstGeom>
          <a:noFill/>
        </p:spPr>
        <p:txBody>
          <a:bodyPr wrap="square" rtlCol="0">
            <a:spAutoFit/>
          </a:bodyPr>
          <a:lstStyle/>
          <a:p>
            <a:pPr marL="0" marR="0" lvl="0" indent="0" algn="l" defTabSz="608945"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noProof="0" dirty="0" smtClean="0">
                <a:ln>
                  <a:noFill/>
                </a:ln>
                <a:solidFill>
                  <a:srgbClr val="214092"/>
                </a:solidFill>
                <a:effectLst/>
                <a:uLnTx/>
                <a:uFillTx/>
                <a:latin typeface="Arial" charset="0"/>
                <a:ea typeface="Arial" charset="0"/>
                <a:cs typeface="Arial" charset="0"/>
              </a:rPr>
              <a:t>Otras habilidades y destrezas</a:t>
            </a:r>
            <a:endParaRPr kumimoji="0" lang="es-ES" sz="2400" b="1" i="0" u="none" strike="noStrike" kern="1200" cap="none" spc="0" normalizeH="0" baseline="0" noProof="0" dirty="0">
              <a:ln>
                <a:noFill/>
              </a:ln>
              <a:solidFill>
                <a:srgbClr val="214092"/>
              </a:solidFill>
              <a:effectLst/>
              <a:uLnTx/>
              <a:uFillTx/>
              <a:latin typeface="Arial" charset="0"/>
              <a:ea typeface="Arial" charset="0"/>
              <a:cs typeface="Arial" charset="0"/>
            </a:endParaRPr>
          </a:p>
        </p:txBody>
      </p:sp>
      <p:sp>
        <p:nvSpPr>
          <p:cNvPr id="29" name="Rectángulo 28"/>
          <p:cNvSpPr/>
          <p:nvPr/>
        </p:nvSpPr>
        <p:spPr>
          <a:xfrm>
            <a:off x="10994571" y="6132538"/>
            <a:ext cx="533400" cy="254000"/>
          </a:xfrm>
          <a:prstGeom prst="rect">
            <a:avLst/>
          </a:prstGeom>
          <a:solidFill>
            <a:srgbClr val="214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3085774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sp>
        <p:nvSpPr>
          <p:cNvPr id="440" name="Shape 440"/>
          <p:cNvSpPr txBox="1"/>
          <p:nvPr/>
        </p:nvSpPr>
        <p:spPr>
          <a:xfrm>
            <a:off x="395767" y="1442850"/>
            <a:ext cx="7717200" cy="312400"/>
          </a:xfrm>
          <a:prstGeom prst="rect">
            <a:avLst/>
          </a:prstGeom>
          <a:noFill/>
          <a:ln>
            <a:noFill/>
          </a:ln>
        </p:spPr>
        <p:txBody>
          <a:bodyPr wrap="square" lIns="0" tIns="0" rIns="0" bIns="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2395" b="0" i="0" u="none" strike="noStrike" kern="1200" cap="none" spc="0" normalizeH="0" baseline="0" noProof="0">
                <a:ln>
                  <a:noFill/>
                </a:ln>
                <a:solidFill>
                  <a:srgbClr val="FFFFFF"/>
                </a:solidFill>
                <a:effectLst/>
                <a:uLnTx/>
                <a:uFillTx/>
                <a:latin typeface="Lato"/>
                <a:ea typeface="Lato"/>
                <a:cs typeface="Lato"/>
                <a:sym typeface="Lato"/>
              </a:rPr>
              <a:t>Principios / Equidad</a:t>
            </a:r>
          </a:p>
        </p:txBody>
      </p:sp>
      <p:pic>
        <p:nvPicPr>
          <p:cNvPr id="441" name="Shape 441"/>
          <p:cNvPicPr preferRelativeResize="0"/>
          <p:nvPr/>
        </p:nvPicPr>
        <p:blipFill rotWithShape="1">
          <a:blip r:embed="rId3">
            <a:alphaModFix/>
          </a:blip>
          <a:srcRect/>
          <a:stretch/>
        </p:blipFill>
        <p:spPr>
          <a:xfrm>
            <a:off x="2485299" y="1543970"/>
            <a:ext cx="6960000" cy="4202000"/>
          </a:xfrm>
          <a:prstGeom prst="rect">
            <a:avLst/>
          </a:prstGeom>
          <a:noFill/>
          <a:ln>
            <a:noFill/>
          </a:ln>
        </p:spPr>
      </p:pic>
      <p:sp>
        <p:nvSpPr>
          <p:cNvPr id="442" name="Shape 442"/>
          <p:cNvSpPr txBox="1"/>
          <p:nvPr/>
        </p:nvSpPr>
        <p:spPr>
          <a:xfrm>
            <a:off x="4614554" y="903765"/>
            <a:ext cx="4571544" cy="1341100"/>
          </a:xfrm>
          <a:prstGeom prst="rect">
            <a:avLst/>
          </a:prstGeom>
          <a:noFill/>
          <a:ln>
            <a:noFill/>
          </a:ln>
        </p:spPr>
        <p:txBody>
          <a:bodyPr wrap="square" lIns="121900" tIns="60933" rIns="121900" bIns="60933" anchor="t" anchorCtr="0">
            <a:noAutofit/>
          </a:bodyPr>
          <a:lstStyle/>
          <a:p>
            <a:pPr marL="507973" marR="0" lvl="0" indent="-457174" algn="l" defTabSz="914400" rtl="0" eaLnBrk="1" fontAlgn="auto" latinLnBrk="0" hangingPunct="1">
              <a:lnSpc>
                <a:spcPct val="100000"/>
              </a:lnSpc>
              <a:spcBef>
                <a:spcPts val="0"/>
              </a:spcBef>
              <a:spcAft>
                <a:spcPts val="0"/>
              </a:spcAft>
              <a:buClr>
                <a:srgbClr val="7F7F7F"/>
              </a:buClr>
              <a:buSzPct val="100000"/>
              <a:buFont typeface="Arial"/>
              <a:buChar char="•"/>
              <a:tabLst/>
              <a:defRPr/>
            </a:pPr>
            <a:r>
              <a:rPr kumimoji="0" lang="es-ES" sz="1333" b="0" i="0" u="none" strike="noStrike" kern="1200" cap="none" spc="0" normalizeH="0" baseline="0" noProof="0" dirty="0" smtClean="0">
                <a:ln>
                  <a:noFill/>
                </a:ln>
                <a:solidFill>
                  <a:srgbClr val="53565A"/>
                </a:solidFill>
                <a:effectLst/>
                <a:uLnTx/>
                <a:uFillTx/>
                <a:latin typeface="Arial" charset="0"/>
                <a:ea typeface="Arial" charset="0"/>
                <a:cs typeface="Arial" charset="0"/>
                <a:sym typeface="Calibri"/>
              </a:rPr>
              <a:t>Modelo de Competencias </a:t>
            </a:r>
            <a:endParaRPr kumimoji="0" lang="es-ES" sz="1333" b="0" i="0" u="none" strike="noStrike" kern="1200" cap="none" spc="0" normalizeH="0" baseline="0" noProof="0" dirty="0">
              <a:ln>
                <a:noFill/>
              </a:ln>
              <a:solidFill>
                <a:srgbClr val="53565A"/>
              </a:solidFill>
              <a:effectLst/>
              <a:uLnTx/>
              <a:uFillTx/>
              <a:latin typeface="Arial" charset="0"/>
              <a:ea typeface="Arial" charset="0"/>
              <a:cs typeface="Arial" charset="0"/>
              <a:sym typeface="Calibri"/>
            </a:endParaRPr>
          </a:p>
          <a:p>
            <a:pPr marL="507973" marR="0" lvl="0" indent="-457174" algn="l" defTabSz="914400" rtl="0" eaLnBrk="1" fontAlgn="auto" latinLnBrk="0" hangingPunct="1">
              <a:lnSpc>
                <a:spcPct val="100000"/>
              </a:lnSpc>
              <a:spcBef>
                <a:spcPts val="0"/>
              </a:spcBef>
              <a:spcAft>
                <a:spcPts val="0"/>
              </a:spcAft>
              <a:buClr>
                <a:srgbClr val="7F7F7F"/>
              </a:buClr>
              <a:buSzPct val="100000"/>
              <a:buFont typeface="Arial"/>
              <a:buChar char="•"/>
              <a:tabLst/>
              <a:defRPr/>
            </a:pPr>
            <a:r>
              <a:rPr kumimoji="0" lang="es-ES" sz="1333" b="0" i="0" u="none" strike="noStrike" kern="1200" cap="none" spc="0" normalizeH="0" baseline="0" noProof="0" dirty="0">
                <a:ln>
                  <a:noFill/>
                </a:ln>
                <a:solidFill>
                  <a:srgbClr val="53565A"/>
                </a:solidFill>
                <a:effectLst/>
                <a:uLnTx/>
                <a:uFillTx/>
                <a:latin typeface="Arial" charset="0"/>
                <a:ea typeface="Arial" charset="0"/>
                <a:cs typeface="Arial" charset="0"/>
                <a:sym typeface="Calibri"/>
              </a:rPr>
              <a:t>Escuela para el desarrollo del liderazgo (EDL)</a:t>
            </a:r>
          </a:p>
          <a:p>
            <a:pPr marL="507973" marR="0" lvl="0" indent="-457174" algn="l" defTabSz="914400" rtl="0" eaLnBrk="1" fontAlgn="auto" latinLnBrk="0" hangingPunct="1">
              <a:lnSpc>
                <a:spcPct val="100000"/>
              </a:lnSpc>
              <a:spcBef>
                <a:spcPts val="0"/>
              </a:spcBef>
              <a:spcAft>
                <a:spcPts val="0"/>
              </a:spcAft>
              <a:buClr>
                <a:srgbClr val="7F7F7F"/>
              </a:buClr>
              <a:buSzPct val="100000"/>
              <a:buFont typeface="Arial"/>
              <a:buChar char="•"/>
              <a:tabLst/>
              <a:defRPr/>
            </a:pPr>
            <a:r>
              <a:rPr kumimoji="0" lang="es-ES" sz="1333" b="0" i="0" u="none" strike="noStrike" kern="1200" cap="none" spc="0" normalizeH="0" baseline="0" noProof="0" dirty="0">
                <a:ln>
                  <a:noFill/>
                </a:ln>
                <a:solidFill>
                  <a:srgbClr val="53565A"/>
                </a:solidFill>
                <a:effectLst/>
                <a:uLnTx/>
                <a:uFillTx/>
                <a:latin typeface="Arial" charset="0"/>
                <a:ea typeface="Arial" charset="0"/>
                <a:cs typeface="Arial" charset="0"/>
                <a:sym typeface="Calibri"/>
              </a:rPr>
              <a:t>Modelo </a:t>
            </a:r>
            <a:r>
              <a:rPr kumimoji="0" lang="es-ES" sz="1333" b="0" i="0" u="none" strike="noStrike" kern="1200" cap="none" spc="0" normalizeH="0" baseline="0" noProof="0" dirty="0" smtClean="0">
                <a:ln>
                  <a:noFill/>
                </a:ln>
                <a:solidFill>
                  <a:srgbClr val="53565A"/>
                </a:solidFill>
                <a:effectLst/>
                <a:uLnTx/>
                <a:uFillTx/>
                <a:latin typeface="Arial" charset="0"/>
                <a:ea typeface="Arial" charset="0"/>
                <a:cs typeface="Arial" charset="0"/>
                <a:sym typeface="Calibri"/>
              </a:rPr>
              <a:t>Clínico/Estilos de Pensamiento</a:t>
            </a:r>
          </a:p>
          <a:p>
            <a:pPr marL="507973" marR="0" lvl="0" indent="-457174" algn="l" defTabSz="914400" rtl="0" eaLnBrk="1" fontAlgn="auto" latinLnBrk="0" hangingPunct="1">
              <a:lnSpc>
                <a:spcPct val="100000"/>
              </a:lnSpc>
              <a:spcBef>
                <a:spcPts val="0"/>
              </a:spcBef>
              <a:spcAft>
                <a:spcPts val="0"/>
              </a:spcAft>
              <a:buClr>
                <a:srgbClr val="7F7F7F"/>
              </a:buClr>
              <a:buSzPct val="100000"/>
              <a:buFont typeface="Arial"/>
              <a:buChar char="•"/>
              <a:tabLst/>
              <a:defRPr/>
            </a:pPr>
            <a:r>
              <a:rPr kumimoji="0" lang="es-ES" sz="1333" b="0" i="0" u="none" strike="noStrike" kern="1200" cap="none" spc="0" normalizeH="0" baseline="0" noProof="0" dirty="0" smtClean="0">
                <a:ln>
                  <a:noFill/>
                </a:ln>
                <a:solidFill>
                  <a:srgbClr val="53565A"/>
                </a:solidFill>
                <a:effectLst/>
                <a:uLnTx/>
                <a:uFillTx/>
                <a:latin typeface="Arial" charset="0"/>
                <a:ea typeface="Arial" charset="0"/>
                <a:cs typeface="Arial" charset="0"/>
                <a:sym typeface="Calibri"/>
              </a:rPr>
              <a:t>Mapa de talentos</a:t>
            </a:r>
          </a:p>
          <a:p>
            <a:pPr marL="507973" marR="0" lvl="0" indent="-457174" algn="l" defTabSz="914400" rtl="0" eaLnBrk="1" fontAlgn="auto" latinLnBrk="0" hangingPunct="1">
              <a:lnSpc>
                <a:spcPct val="100000"/>
              </a:lnSpc>
              <a:spcBef>
                <a:spcPts val="0"/>
              </a:spcBef>
              <a:spcAft>
                <a:spcPts val="0"/>
              </a:spcAft>
              <a:buClr>
                <a:srgbClr val="7F7F7F"/>
              </a:buClr>
              <a:buSzPct val="100000"/>
              <a:buFont typeface="Arial"/>
              <a:buChar char="•"/>
              <a:tabLst/>
              <a:defRPr/>
            </a:pPr>
            <a:r>
              <a:rPr kumimoji="0" lang="es-ES" sz="1333" b="0" i="0" u="none" strike="noStrike" kern="1200" cap="none" spc="0" normalizeH="0" baseline="0" noProof="0" dirty="0" smtClean="0">
                <a:ln>
                  <a:noFill/>
                </a:ln>
                <a:solidFill>
                  <a:srgbClr val="53565A"/>
                </a:solidFill>
                <a:effectLst/>
                <a:uLnTx/>
                <a:uFillTx/>
                <a:latin typeface="Arial" charset="0"/>
                <a:ea typeface="Arial" charset="0"/>
                <a:cs typeface="Arial" charset="0"/>
                <a:sym typeface="Calibri"/>
              </a:rPr>
              <a:t>Gestión del desempeño </a:t>
            </a:r>
            <a:endParaRPr kumimoji="0" lang="es-ES" sz="1333" b="0" i="0" u="none" strike="noStrike" kern="1200" cap="none" spc="0" normalizeH="0" baseline="0" noProof="0" dirty="0">
              <a:ln>
                <a:noFill/>
              </a:ln>
              <a:solidFill>
                <a:srgbClr val="53565A"/>
              </a:solidFill>
              <a:effectLst/>
              <a:uLnTx/>
              <a:uFillTx/>
              <a:latin typeface="Arial" charset="0"/>
              <a:ea typeface="Arial" charset="0"/>
              <a:cs typeface="Arial" charset="0"/>
              <a:sym typeface="Calibri"/>
            </a:endParaRPr>
          </a:p>
        </p:txBody>
      </p:sp>
      <p:sp>
        <p:nvSpPr>
          <p:cNvPr id="443" name="Shape 443"/>
          <p:cNvSpPr txBox="1"/>
          <p:nvPr/>
        </p:nvSpPr>
        <p:spPr>
          <a:xfrm>
            <a:off x="7922630" y="2998374"/>
            <a:ext cx="3859999" cy="2870000"/>
          </a:xfrm>
          <a:prstGeom prst="rect">
            <a:avLst/>
          </a:prstGeom>
          <a:noFill/>
          <a:ln>
            <a:noFill/>
          </a:ln>
        </p:spPr>
        <p:txBody>
          <a:bodyPr wrap="square" lIns="121900" tIns="60933" rIns="121900" bIns="60933" anchor="t" anchorCtr="0">
            <a:noAutofit/>
          </a:bodyPr>
          <a:lstStyle/>
          <a:p>
            <a:pPr marL="507973" marR="0" lvl="0" indent="-457174" algn="l" defTabSz="914400" rtl="0" eaLnBrk="1" fontAlgn="auto" latinLnBrk="0" hangingPunct="1">
              <a:lnSpc>
                <a:spcPct val="100000"/>
              </a:lnSpc>
              <a:spcBef>
                <a:spcPts val="0"/>
              </a:spcBef>
              <a:spcAft>
                <a:spcPts val="0"/>
              </a:spcAft>
              <a:buClr>
                <a:srgbClr val="7F7F7F"/>
              </a:buClr>
              <a:buSzPct val="100000"/>
              <a:buFont typeface="Arial"/>
              <a:buChar char="•"/>
              <a:tabLst/>
              <a:defRPr/>
            </a:pPr>
            <a:r>
              <a:rPr kumimoji="0" lang="es-ES" sz="1333" b="0" i="0" u="none" strike="noStrike" kern="1200" cap="none" spc="0" normalizeH="0" baseline="0" noProof="0" dirty="0" smtClean="0">
                <a:ln>
                  <a:noFill/>
                </a:ln>
                <a:solidFill>
                  <a:srgbClr val="53565A"/>
                </a:solidFill>
                <a:effectLst/>
                <a:uLnTx/>
                <a:uFillTx/>
                <a:latin typeface="Arial" charset="0"/>
                <a:ea typeface="Arial" charset="0"/>
                <a:cs typeface="Arial" charset="0"/>
                <a:sym typeface="Calibri"/>
              </a:rPr>
              <a:t>Roles por proyecto</a:t>
            </a:r>
            <a:endParaRPr kumimoji="0" lang="es-ES" sz="1333" b="0" i="0" u="none" strike="noStrike" kern="1200" cap="none" spc="0" normalizeH="0" baseline="0" noProof="0" dirty="0">
              <a:ln>
                <a:noFill/>
              </a:ln>
              <a:solidFill>
                <a:srgbClr val="53565A"/>
              </a:solidFill>
              <a:effectLst/>
              <a:uLnTx/>
              <a:uFillTx/>
              <a:latin typeface="Arial" charset="0"/>
              <a:ea typeface="Arial" charset="0"/>
              <a:cs typeface="Arial" charset="0"/>
              <a:sym typeface="Calibri"/>
            </a:endParaRPr>
          </a:p>
          <a:p>
            <a:pPr marL="507973" marR="0" lvl="0" indent="-457174" algn="l" defTabSz="914400" rtl="0" eaLnBrk="1" fontAlgn="auto" latinLnBrk="0" hangingPunct="1">
              <a:lnSpc>
                <a:spcPct val="100000"/>
              </a:lnSpc>
              <a:spcBef>
                <a:spcPts val="0"/>
              </a:spcBef>
              <a:spcAft>
                <a:spcPts val="0"/>
              </a:spcAft>
              <a:buClr>
                <a:srgbClr val="7F7F7F"/>
              </a:buClr>
              <a:buSzPct val="100000"/>
              <a:buFont typeface="Arial"/>
              <a:buChar char="•"/>
              <a:tabLst/>
              <a:defRPr/>
            </a:pPr>
            <a:r>
              <a:rPr kumimoji="0" lang="es-ES" sz="1333" b="0" i="0" u="none" strike="noStrike" kern="1200" cap="none" spc="0" normalizeH="0" baseline="0" noProof="0" dirty="0" smtClean="0">
                <a:ln>
                  <a:noFill/>
                </a:ln>
                <a:solidFill>
                  <a:srgbClr val="53565A"/>
                </a:solidFill>
                <a:effectLst/>
                <a:uLnTx/>
                <a:uFillTx/>
                <a:latin typeface="Arial" charset="0"/>
                <a:ea typeface="Arial" charset="0"/>
                <a:cs typeface="Arial" charset="0"/>
                <a:sym typeface="Calibri"/>
              </a:rPr>
              <a:t>Movilidad del talento humano</a:t>
            </a:r>
          </a:p>
          <a:p>
            <a:pPr marL="507973" marR="0" lvl="0" indent="-457174" algn="l" defTabSz="914400" rtl="0" eaLnBrk="1" fontAlgn="auto" latinLnBrk="0" hangingPunct="1">
              <a:lnSpc>
                <a:spcPct val="100000"/>
              </a:lnSpc>
              <a:spcBef>
                <a:spcPts val="0"/>
              </a:spcBef>
              <a:spcAft>
                <a:spcPts val="0"/>
              </a:spcAft>
              <a:buClr>
                <a:srgbClr val="7F7F7F"/>
              </a:buClr>
              <a:buSzPct val="100000"/>
              <a:buFont typeface="Arial"/>
              <a:buChar char="•"/>
              <a:tabLst/>
              <a:defRPr/>
            </a:pPr>
            <a:r>
              <a:rPr kumimoji="0" lang="es-ES" sz="1333" b="0" i="0" u="none" strike="noStrike" kern="1200" cap="none" spc="0" normalizeH="0" baseline="0" noProof="0" dirty="0" smtClean="0">
                <a:ln>
                  <a:noFill/>
                </a:ln>
                <a:solidFill>
                  <a:srgbClr val="53565A"/>
                </a:solidFill>
                <a:effectLst/>
                <a:uLnTx/>
                <a:uFillTx/>
                <a:latin typeface="Arial" charset="0"/>
                <a:ea typeface="Arial" charset="0"/>
                <a:cs typeface="Arial" charset="0"/>
                <a:sym typeface="Calibri"/>
              </a:rPr>
              <a:t>Esquemas de flexibilidad laboral</a:t>
            </a:r>
            <a:endParaRPr kumimoji="0" lang="es-ES" sz="1333" b="0" i="0" u="none" strike="noStrike" kern="1200" cap="none" spc="0" normalizeH="0" baseline="0" noProof="0" dirty="0">
              <a:ln>
                <a:noFill/>
              </a:ln>
              <a:solidFill>
                <a:srgbClr val="53565A"/>
              </a:solidFill>
              <a:effectLst/>
              <a:uLnTx/>
              <a:uFillTx/>
              <a:latin typeface="Arial" charset="0"/>
              <a:ea typeface="Arial" charset="0"/>
              <a:cs typeface="Arial" charset="0"/>
              <a:sym typeface="Calibri"/>
            </a:endParaRPr>
          </a:p>
          <a:p>
            <a:pPr marL="507973" marR="0" lvl="0" indent="-457174" algn="l" defTabSz="914400" rtl="0" eaLnBrk="1" fontAlgn="auto" latinLnBrk="0" hangingPunct="1">
              <a:lnSpc>
                <a:spcPct val="100000"/>
              </a:lnSpc>
              <a:spcBef>
                <a:spcPts val="0"/>
              </a:spcBef>
              <a:spcAft>
                <a:spcPts val="0"/>
              </a:spcAft>
              <a:buClr>
                <a:srgbClr val="7F7F7F"/>
              </a:buClr>
              <a:buSzPct val="100000"/>
              <a:buFont typeface="Arial"/>
              <a:buChar char="•"/>
              <a:tabLst/>
              <a:defRPr/>
            </a:pPr>
            <a:endParaRPr kumimoji="0" lang="es-ES" sz="1333" b="0" i="0" u="none" strike="noStrike" kern="1200" cap="none" spc="0" normalizeH="0" baseline="0" noProof="0" dirty="0">
              <a:ln>
                <a:noFill/>
              </a:ln>
              <a:solidFill>
                <a:srgbClr val="53565A"/>
              </a:solidFill>
              <a:effectLst/>
              <a:uLnTx/>
              <a:uFillTx/>
              <a:latin typeface="Arial" charset="0"/>
              <a:ea typeface="Arial" charset="0"/>
              <a:cs typeface="Arial" charset="0"/>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sz="1333" b="0" i="0" u="none" strike="noStrike" kern="1200" cap="none" spc="0" normalizeH="0" baseline="0" noProof="0" dirty="0">
              <a:ln>
                <a:noFill/>
              </a:ln>
              <a:solidFill>
                <a:srgbClr val="53565A"/>
              </a:solidFill>
              <a:effectLst/>
              <a:uLnTx/>
              <a:uFillTx/>
              <a:latin typeface="Arial" charset="0"/>
              <a:ea typeface="Arial" charset="0"/>
              <a:cs typeface="Arial" charset="0"/>
              <a:sym typeface="Calibri"/>
            </a:endParaRPr>
          </a:p>
          <a:p>
            <a:pPr marL="507973" marR="0" lvl="0" indent="-507973" algn="l" defTabSz="914400" rtl="0" eaLnBrk="1" fontAlgn="auto" latinLnBrk="0" hangingPunct="1">
              <a:lnSpc>
                <a:spcPct val="100000"/>
              </a:lnSpc>
              <a:spcBef>
                <a:spcPts val="0"/>
              </a:spcBef>
              <a:spcAft>
                <a:spcPts val="0"/>
              </a:spcAft>
              <a:buClr>
                <a:srgbClr val="000000"/>
              </a:buClr>
              <a:buSzTx/>
              <a:buFontTx/>
              <a:buNone/>
              <a:tabLst/>
              <a:defRPr/>
            </a:pPr>
            <a:endParaRPr kumimoji="0" sz="1333" b="0" i="0" u="none" strike="noStrike" kern="1200" cap="none" spc="0" normalizeH="0" baseline="0" noProof="0" dirty="0">
              <a:ln>
                <a:noFill/>
              </a:ln>
              <a:solidFill>
                <a:srgbClr val="53565A"/>
              </a:solidFill>
              <a:effectLst/>
              <a:uLnTx/>
              <a:uFillTx/>
              <a:latin typeface="Arial" charset="0"/>
              <a:ea typeface="Arial" charset="0"/>
              <a:cs typeface="Arial" charset="0"/>
              <a:sym typeface="Calibri"/>
            </a:endParaRPr>
          </a:p>
        </p:txBody>
      </p:sp>
      <p:sp>
        <p:nvSpPr>
          <p:cNvPr id="444" name="Shape 444"/>
          <p:cNvSpPr txBox="1"/>
          <p:nvPr/>
        </p:nvSpPr>
        <p:spPr>
          <a:xfrm>
            <a:off x="7922633" y="4991801"/>
            <a:ext cx="3985600" cy="672574"/>
          </a:xfrm>
          <a:prstGeom prst="rect">
            <a:avLst/>
          </a:prstGeom>
          <a:noFill/>
          <a:ln>
            <a:noFill/>
          </a:ln>
        </p:spPr>
        <p:txBody>
          <a:bodyPr wrap="square" lIns="121900" tIns="60933" rIns="121900" bIns="60933" anchor="t" anchorCtr="0">
            <a:noAutofit/>
          </a:bodyPr>
          <a:lstStyle/>
          <a:p>
            <a:pPr marL="507973" marR="0" lvl="0" indent="-457174" algn="l" defTabSz="914400" rtl="0" eaLnBrk="1" fontAlgn="auto" latinLnBrk="0" hangingPunct="1">
              <a:lnSpc>
                <a:spcPct val="100000"/>
              </a:lnSpc>
              <a:spcBef>
                <a:spcPts val="0"/>
              </a:spcBef>
              <a:spcAft>
                <a:spcPts val="0"/>
              </a:spcAft>
              <a:buClr>
                <a:srgbClr val="7F7F7F"/>
              </a:buClr>
              <a:buSzPct val="100000"/>
              <a:buFont typeface="Arial"/>
              <a:buChar char="•"/>
              <a:tabLst/>
              <a:defRPr/>
            </a:pPr>
            <a:r>
              <a:rPr kumimoji="0" lang="es-ES" sz="1333" b="0" i="0" u="none" strike="noStrike" kern="1200" cap="none" spc="0" normalizeH="0" baseline="0" noProof="0" dirty="0">
                <a:ln>
                  <a:noFill/>
                </a:ln>
                <a:solidFill>
                  <a:srgbClr val="53565A"/>
                </a:solidFill>
                <a:effectLst/>
                <a:uLnTx/>
                <a:uFillTx/>
                <a:latin typeface="Arial" charset="0"/>
                <a:ea typeface="Arial" charset="0"/>
                <a:cs typeface="Arial" charset="0"/>
                <a:sym typeface="Calibri"/>
              </a:rPr>
              <a:t>Experiencia </a:t>
            </a:r>
            <a:r>
              <a:rPr kumimoji="0" lang="es-ES" sz="1333" b="0" i="0" u="none" strike="noStrike" kern="1200" cap="none" spc="0" normalizeH="0" baseline="0" noProof="0" dirty="0" smtClean="0">
                <a:ln>
                  <a:noFill/>
                </a:ln>
                <a:solidFill>
                  <a:srgbClr val="53565A"/>
                </a:solidFill>
                <a:effectLst/>
                <a:uLnTx/>
                <a:uFillTx/>
                <a:latin typeface="Arial" charset="0"/>
                <a:ea typeface="Arial" charset="0"/>
                <a:cs typeface="Arial" charset="0"/>
                <a:sym typeface="Calibri"/>
              </a:rPr>
              <a:t>del empleado</a:t>
            </a:r>
            <a:endParaRPr kumimoji="0" lang="es-ES" sz="1333" b="0" i="0" u="none" strike="noStrike" kern="1200" cap="none" spc="0" normalizeH="0" baseline="0" noProof="0" dirty="0">
              <a:ln>
                <a:noFill/>
              </a:ln>
              <a:solidFill>
                <a:srgbClr val="53565A"/>
              </a:solidFill>
              <a:effectLst/>
              <a:uLnTx/>
              <a:uFillTx/>
              <a:latin typeface="Arial" charset="0"/>
              <a:ea typeface="Arial" charset="0"/>
              <a:cs typeface="Arial" charset="0"/>
              <a:sym typeface="Calibri"/>
            </a:endParaRPr>
          </a:p>
          <a:p>
            <a:pPr marL="507973" marR="0" lvl="0" indent="-457174" algn="l" defTabSz="914400" rtl="0" eaLnBrk="1" fontAlgn="auto" latinLnBrk="0" hangingPunct="1">
              <a:lnSpc>
                <a:spcPct val="100000"/>
              </a:lnSpc>
              <a:spcBef>
                <a:spcPts val="0"/>
              </a:spcBef>
              <a:spcAft>
                <a:spcPts val="0"/>
              </a:spcAft>
              <a:buClr>
                <a:srgbClr val="7F7F7F"/>
              </a:buClr>
              <a:buSzPct val="100000"/>
              <a:buFont typeface="Arial"/>
              <a:buChar char="•"/>
              <a:tabLst/>
              <a:defRPr/>
            </a:pPr>
            <a:r>
              <a:rPr kumimoji="0" lang="es-ES" sz="1333" b="0" i="0" u="none" strike="noStrike" kern="1200" cap="none" spc="0" normalizeH="0" baseline="0" noProof="0" dirty="0">
                <a:ln>
                  <a:noFill/>
                </a:ln>
                <a:solidFill>
                  <a:srgbClr val="53565A"/>
                </a:solidFill>
                <a:effectLst/>
                <a:uLnTx/>
                <a:uFillTx/>
                <a:latin typeface="Arial" charset="0"/>
                <a:ea typeface="Arial" charset="0"/>
                <a:cs typeface="Arial" charset="0"/>
                <a:sym typeface="Calibri"/>
              </a:rPr>
              <a:t>Marca </a:t>
            </a:r>
            <a:r>
              <a:rPr kumimoji="0" lang="es-ES" sz="1333" b="0" i="0" u="none" strike="noStrike" kern="1200" cap="none" spc="0" normalizeH="0" baseline="0" noProof="0" dirty="0" smtClean="0">
                <a:ln>
                  <a:noFill/>
                </a:ln>
                <a:solidFill>
                  <a:srgbClr val="53565A"/>
                </a:solidFill>
                <a:effectLst/>
                <a:uLnTx/>
                <a:uFillTx/>
                <a:latin typeface="Arial" charset="0"/>
                <a:ea typeface="Arial" charset="0"/>
                <a:cs typeface="Arial" charset="0"/>
                <a:sym typeface="Calibri"/>
              </a:rPr>
              <a:t>empleadora</a:t>
            </a:r>
          </a:p>
          <a:p>
            <a:pPr marL="507973" marR="0" lvl="0" indent="-457174" algn="l" defTabSz="914400" rtl="0" eaLnBrk="1" fontAlgn="auto" latinLnBrk="0" hangingPunct="1">
              <a:lnSpc>
                <a:spcPct val="100000"/>
              </a:lnSpc>
              <a:spcBef>
                <a:spcPts val="0"/>
              </a:spcBef>
              <a:spcAft>
                <a:spcPts val="0"/>
              </a:spcAft>
              <a:buClr>
                <a:srgbClr val="7F7F7F"/>
              </a:buClr>
              <a:buSzPct val="100000"/>
              <a:buFont typeface="Arial"/>
              <a:buChar char="•"/>
              <a:tabLst/>
              <a:defRPr/>
            </a:pPr>
            <a:r>
              <a:rPr kumimoji="0" lang="es-ES" sz="1333" b="0" i="0" u="none" strike="noStrike" kern="1200" cap="none" spc="0" normalizeH="0" baseline="0" noProof="0" dirty="0" smtClean="0">
                <a:ln>
                  <a:noFill/>
                </a:ln>
                <a:solidFill>
                  <a:srgbClr val="53565A"/>
                </a:solidFill>
                <a:effectLst/>
                <a:uLnTx/>
                <a:uFillTx/>
                <a:latin typeface="Arial" charset="0"/>
                <a:ea typeface="Arial" charset="0"/>
                <a:cs typeface="Arial" charset="0"/>
                <a:sym typeface="Calibri"/>
              </a:rPr>
              <a:t>Salud y bienestar</a:t>
            </a:r>
          </a:p>
        </p:txBody>
      </p:sp>
      <p:sp>
        <p:nvSpPr>
          <p:cNvPr id="445" name="Shape 445"/>
          <p:cNvSpPr txBox="1"/>
          <p:nvPr/>
        </p:nvSpPr>
        <p:spPr>
          <a:xfrm>
            <a:off x="3821433" y="2485923"/>
            <a:ext cx="3576400" cy="2723656"/>
          </a:xfrm>
          <a:prstGeom prst="rect">
            <a:avLst/>
          </a:prstGeom>
          <a:noFill/>
          <a:ln>
            <a:noFill/>
          </a:ln>
        </p:spPr>
        <p:txBody>
          <a:bodyPr wrap="square" lIns="121900" tIns="60933" rIns="121900" bIns="60933" anchor="t" anchorCtr="0">
            <a:noAutofit/>
          </a:bodyPr>
          <a:lstStyle/>
          <a:p>
            <a:pPr marL="507973" marR="0" lvl="0" indent="-440241" algn="l" defTabSz="914400" rtl="0" eaLnBrk="1" fontAlgn="auto" latinLnBrk="0" hangingPunct="1">
              <a:lnSpc>
                <a:spcPct val="100000"/>
              </a:lnSpc>
              <a:spcBef>
                <a:spcPts val="0"/>
              </a:spcBef>
              <a:spcAft>
                <a:spcPts val="0"/>
              </a:spcAft>
              <a:buClr>
                <a:srgbClr val="7F7F7F"/>
              </a:buClr>
              <a:buSzPct val="80000"/>
              <a:buFont typeface="Arial"/>
              <a:buChar char="•"/>
              <a:tabLst/>
              <a:defRPr/>
            </a:pPr>
            <a:r>
              <a:rPr kumimoji="0" lang="es-ES" sz="1333" b="0" i="0" u="none" strike="noStrike" kern="1200" cap="none" spc="0" normalizeH="0" baseline="0" noProof="0" dirty="0" smtClean="0">
                <a:ln>
                  <a:noFill/>
                </a:ln>
                <a:solidFill>
                  <a:srgbClr val="7F7F7F"/>
                </a:solidFill>
                <a:effectLst/>
                <a:uLnTx/>
                <a:uFillTx/>
                <a:latin typeface="Calibri"/>
                <a:ea typeface="Calibri"/>
                <a:cs typeface="Calibri"/>
                <a:sym typeface="Calibri"/>
              </a:rPr>
              <a:t> </a:t>
            </a:r>
          </a:p>
          <a:p>
            <a:pPr marL="507973" marR="0" lvl="0" indent="-440241" algn="l" defTabSz="914400" rtl="0" eaLnBrk="1" fontAlgn="auto" latinLnBrk="0" hangingPunct="1">
              <a:lnSpc>
                <a:spcPct val="100000"/>
              </a:lnSpc>
              <a:spcBef>
                <a:spcPts val="0"/>
              </a:spcBef>
              <a:spcAft>
                <a:spcPts val="0"/>
              </a:spcAft>
              <a:buClr>
                <a:srgbClr val="7F7F7F"/>
              </a:buClr>
              <a:buSzPct val="80000"/>
              <a:buFont typeface="Calibri"/>
              <a:buChar char="•"/>
              <a:tabLst/>
              <a:defRPr/>
            </a:pPr>
            <a:r>
              <a:rPr kumimoji="0" lang="es-ES" sz="1333" b="0" i="0" u="none" strike="noStrike" kern="1200" cap="none" spc="0" normalizeH="0" baseline="0" noProof="0" dirty="0" smtClean="0">
                <a:ln>
                  <a:noFill/>
                </a:ln>
                <a:solidFill>
                  <a:srgbClr val="7F7F7F"/>
                </a:solidFill>
                <a:effectLst/>
                <a:uLnTx/>
                <a:uFillTx/>
                <a:latin typeface="Calibri"/>
                <a:ea typeface="Calibri"/>
                <a:cs typeface="Calibri"/>
                <a:sym typeface="Calibri"/>
              </a:rPr>
              <a:t> </a:t>
            </a:r>
          </a:p>
          <a:p>
            <a:pPr marL="507973" marR="0" lvl="0" indent="-440241" algn="l" defTabSz="914400" rtl="0" eaLnBrk="1" fontAlgn="auto" latinLnBrk="0" hangingPunct="1">
              <a:lnSpc>
                <a:spcPct val="100000"/>
              </a:lnSpc>
              <a:spcBef>
                <a:spcPts val="0"/>
              </a:spcBef>
              <a:spcAft>
                <a:spcPts val="0"/>
              </a:spcAft>
              <a:buClr>
                <a:srgbClr val="7F7F7F"/>
              </a:buClr>
              <a:buSzPct val="80000"/>
              <a:buFont typeface="Arial"/>
              <a:buChar char="•"/>
              <a:tabLst/>
              <a:defRPr/>
            </a:pPr>
            <a:r>
              <a:rPr kumimoji="0" lang="es-ES" sz="1333" b="0" i="0" u="none" strike="noStrike" kern="1200" cap="none" spc="0" normalizeH="0" baseline="0" noProof="0" dirty="0">
                <a:ln>
                  <a:noFill/>
                </a:ln>
                <a:solidFill>
                  <a:srgbClr val="7F7F7F"/>
                </a:solidFill>
                <a:effectLst/>
                <a:uLnTx/>
                <a:uFillTx/>
                <a:latin typeface="Calibri" panose="020F0502020204030204"/>
                <a:ea typeface="Calibri"/>
                <a:cs typeface="Calibri"/>
                <a:sym typeface="Calibri"/>
              </a:rPr>
              <a:t>  </a:t>
            </a:r>
          </a:p>
          <a:p>
            <a:pPr marL="507973" marR="0" lvl="0" indent="-440241" algn="l" defTabSz="914400" rtl="0" eaLnBrk="1" fontAlgn="auto" latinLnBrk="0" hangingPunct="1">
              <a:lnSpc>
                <a:spcPct val="100000"/>
              </a:lnSpc>
              <a:spcBef>
                <a:spcPts val="0"/>
              </a:spcBef>
              <a:spcAft>
                <a:spcPts val="0"/>
              </a:spcAft>
              <a:buClr>
                <a:srgbClr val="7F7F7F"/>
              </a:buClr>
              <a:buSzPct val="80000"/>
              <a:buFont typeface="Calibri"/>
              <a:buChar char="•"/>
              <a:tabLst/>
              <a:defRPr/>
            </a:pPr>
            <a:r>
              <a:rPr kumimoji="0" lang="es-ES" sz="1333" b="0" i="0" u="none" strike="noStrike" kern="1200" cap="none" spc="0" normalizeH="0" baseline="0" noProof="0" dirty="0">
                <a:ln>
                  <a:noFill/>
                </a:ln>
                <a:solidFill>
                  <a:srgbClr val="7F7F7F"/>
                </a:solidFill>
                <a:effectLst/>
                <a:uLnTx/>
                <a:uFillTx/>
                <a:latin typeface="Calibri" panose="020F0502020204030204"/>
                <a:ea typeface="Calibri"/>
                <a:cs typeface="Calibri"/>
                <a:sym typeface="Calibri"/>
              </a:rPr>
              <a:t> </a:t>
            </a:r>
          </a:p>
          <a:p>
            <a:pPr marL="507973" marR="0" lvl="0" indent="-440241" algn="l" defTabSz="914400" rtl="0" eaLnBrk="1" fontAlgn="auto" latinLnBrk="0" hangingPunct="1">
              <a:lnSpc>
                <a:spcPct val="100000"/>
              </a:lnSpc>
              <a:spcBef>
                <a:spcPts val="0"/>
              </a:spcBef>
              <a:spcAft>
                <a:spcPts val="0"/>
              </a:spcAft>
              <a:buClr>
                <a:srgbClr val="7F7F7F"/>
              </a:buClr>
              <a:buSzPct val="80000"/>
              <a:buFont typeface="Arial"/>
              <a:buChar char="•"/>
              <a:tabLst/>
              <a:defRPr/>
            </a:pPr>
            <a:r>
              <a:rPr kumimoji="0" lang="es-ES" sz="1333" b="0" i="0" u="none" strike="noStrike" kern="1200" cap="none" spc="0" normalizeH="0" baseline="0" noProof="0" dirty="0">
                <a:ln>
                  <a:noFill/>
                </a:ln>
                <a:solidFill>
                  <a:srgbClr val="7F7F7F"/>
                </a:solidFill>
                <a:effectLst/>
                <a:uLnTx/>
                <a:uFillTx/>
                <a:latin typeface="Calibri" panose="020F0502020204030204"/>
                <a:ea typeface="Calibri"/>
                <a:cs typeface="Calibri"/>
                <a:sym typeface="Calibri"/>
              </a:rPr>
              <a:t> </a:t>
            </a:r>
          </a:p>
          <a:p>
            <a:pPr marL="507973" marR="0" lvl="0" indent="-440241" algn="l" defTabSz="914400" rtl="0" eaLnBrk="1" fontAlgn="auto" latinLnBrk="0" hangingPunct="1">
              <a:lnSpc>
                <a:spcPct val="100000"/>
              </a:lnSpc>
              <a:spcBef>
                <a:spcPts val="0"/>
              </a:spcBef>
              <a:spcAft>
                <a:spcPts val="0"/>
              </a:spcAft>
              <a:buClr>
                <a:srgbClr val="7F7F7F"/>
              </a:buClr>
              <a:buSzPct val="80000"/>
              <a:buFont typeface="Calibri"/>
              <a:buChar char="•"/>
              <a:tabLst/>
              <a:defRPr/>
            </a:pPr>
            <a:r>
              <a:rPr kumimoji="0" lang="es-ES" sz="1333" b="0" i="0" u="none" strike="noStrike" kern="1200" cap="none" spc="0" normalizeH="0" baseline="0" noProof="0" dirty="0">
                <a:ln>
                  <a:noFill/>
                </a:ln>
                <a:solidFill>
                  <a:srgbClr val="7F7F7F"/>
                </a:solidFill>
                <a:effectLst/>
                <a:uLnTx/>
                <a:uFillTx/>
                <a:latin typeface="Calibri" panose="020F0502020204030204"/>
                <a:ea typeface="Calibri"/>
                <a:cs typeface="Calibri"/>
                <a:sym typeface="Calibri"/>
              </a:rPr>
              <a:t> </a:t>
            </a:r>
          </a:p>
          <a:p>
            <a:pPr marL="507973" marR="0" lvl="0" indent="-440241" algn="l" defTabSz="914400" rtl="0" eaLnBrk="1" fontAlgn="auto" latinLnBrk="0" hangingPunct="1">
              <a:lnSpc>
                <a:spcPct val="100000"/>
              </a:lnSpc>
              <a:spcBef>
                <a:spcPts val="0"/>
              </a:spcBef>
              <a:spcAft>
                <a:spcPts val="0"/>
              </a:spcAft>
              <a:buClr>
                <a:srgbClr val="7F7F7F"/>
              </a:buClr>
              <a:buSzPct val="80000"/>
              <a:buFont typeface="Arial"/>
              <a:buChar char="•"/>
              <a:tabLst/>
              <a:defRPr/>
            </a:pPr>
            <a:r>
              <a:rPr kumimoji="0" lang="es-ES" sz="1333" b="0" i="0" u="none" strike="noStrike" kern="1200" cap="none" spc="0" normalizeH="0" baseline="0" noProof="0" dirty="0">
                <a:ln>
                  <a:noFill/>
                </a:ln>
                <a:solidFill>
                  <a:srgbClr val="7F7F7F"/>
                </a:solidFill>
                <a:effectLst/>
                <a:uLnTx/>
                <a:uFillTx/>
                <a:latin typeface="Calibri" panose="020F0502020204030204"/>
                <a:ea typeface="Calibri"/>
                <a:cs typeface="Calibri"/>
                <a:sym typeface="Calibri"/>
              </a:rPr>
              <a:t> </a:t>
            </a:r>
          </a:p>
          <a:p>
            <a:pPr marL="507973" marR="0" lvl="0" indent="-440241" algn="l" defTabSz="914400" rtl="0" eaLnBrk="1" fontAlgn="auto" latinLnBrk="0" hangingPunct="1">
              <a:lnSpc>
                <a:spcPct val="100000"/>
              </a:lnSpc>
              <a:spcBef>
                <a:spcPts val="0"/>
              </a:spcBef>
              <a:spcAft>
                <a:spcPts val="0"/>
              </a:spcAft>
              <a:buClr>
                <a:srgbClr val="7F7F7F"/>
              </a:buClr>
              <a:buSzPct val="80000"/>
              <a:buFont typeface="Calibri"/>
              <a:buChar char="•"/>
              <a:tabLst/>
              <a:defRPr/>
            </a:pPr>
            <a:endParaRPr kumimoji="0" lang="es-ES" sz="1333" b="0" i="0" u="none" strike="noStrike" kern="1200" cap="none" spc="0" normalizeH="0" baseline="0" noProof="0" dirty="0" smtClean="0">
              <a:ln>
                <a:noFill/>
              </a:ln>
              <a:solidFill>
                <a:srgbClr val="7F7F7F"/>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333" b="0" i="0" u="none" strike="noStrike" kern="1200" cap="none" spc="0" normalizeH="0" baseline="0" noProof="0" dirty="0">
                <a:ln>
                  <a:noFill/>
                </a:ln>
                <a:solidFill>
                  <a:srgbClr val="7F7F7F"/>
                </a:solidFill>
                <a:effectLst/>
                <a:uLnTx/>
                <a:uFillTx/>
                <a:latin typeface="Calibri"/>
                <a:ea typeface="Calibri"/>
                <a:cs typeface="Calibri"/>
                <a:sym typeface="Calibri"/>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sz="1333" b="0" i="0" u="none" strike="noStrike" kern="1200" cap="none" spc="0" normalizeH="0" baseline="0" noProof="0" dirty="0">
              <a:ln>
                <a:noFill/>
              </a:ln>
              <a:solidFill>
                <a:srgbClr val="7F7F7F"/>
              </a:solidFill>
              <a:effectLst/>
              <a:uLnTx/>
              <a:uFillTx/>
              <a:latin typeface="Calibri"/>
              <a:ea typeface="Calibri"/>
              <a:cs typeface="Calibri"/>
              <a:sym typeface="Calibri"/>
            </a:endParaRPr>
          </a:p>
          <a:p>
            <a:pPr marL="507973" marR="0" lvl="0" indent="-507973" algn="l" defTabSz="914400" rtl="0" eaLnBrk="1" fontAlgn="auto" latinLnBrk="0" hangingPunct="1">
              <a:lnSpc>
                <a:spcPct val="100000"/>
              </a:lnSpc>
              <a:spcBef>
                <a:spcPts val="0"/>
              </a:spcBef>
              <a:spcAft>
                <a:spcPts val="0"/>
              </a:spcAft>
              <a:buClr>
                <a:srgbClr val="000000"/>
              </a:buClr>
              <a:buSzTx/>
              <a:buFontTx/>
              <a:buNone/>
              <a:tabLst/>
              <a:defRPr/>
            </a:pPr>
            <a:endParaRPr kumimoji="0" sz="1333" b="0" i="0" u="none" strike="noStrike" kern="1200" cap="none" spc="0" normalizeH="0" baseline="0" noProof="0" dirty="0">
              <a:ln>
                <a:noFill/>
              </a:ln>
              <a:solidFill>
                <a:srgbClr val="7F7F7F"/>
              </a:solidFill>
              <a:effectLst/>
              <a:uLnTx/>
              <a:uFillTx/>
              <a:latin typeface="Calibri"/>
              <a:ea typeface="Calibri"/>
              <a:cs typeface="Calibri"/>
              <a:sym typeface="Calibri"/>
            </a:endParaRPr>
          </a:p>
          <a:p>
            <a:pPr marL="507973" marR="0" lvl="0" indent="-507973" algn="l" defTabSz="914400" rtl="0" eaLnBrk="1" fontAlgn="auto" latinLnBrk="0" hangingPunct="1">
              <a:lnSpc>
                <a:spcPct val="100000"/>
              </a:lnSpc>
              <a:spcBef>
                <a:spcPts val="0"/>
              </a:spcBef>
              <a:spcAft>
                <a:spcPts val="0"/>
              </a:spcAft>
              <a:buClr>
                <a:srgbClr val="000000"/>
              </a:buClr>
              <a:buSzTx/>
              <a:buFontTx/>
              <a:buNone/>
              <a:tabLst/>
              <a:defRPr/>
            </a:pPr>
            <a:endParaRPr kumimoji="0" sz="1333" b="0" i="0" u="none" strike="noStrike" kern="1200" cap="none" spc="0" normalizeH="0" baseline="0" noProof="0" dirty="0">
              <a:ln>
                <a:noFill/>
              </a:ln>
              <a:solidFill>
                <a:srgbClr val="7F7F7F"/>
              </a:solidFill>
              <a:effectLst/>
              <a:uLnTx/>
              <a:uFillTx/>
              <a:latin typeface="Calibri"/>
              <a:ea typeface="Calibri"/>
              <a:cs typeface="Calibri"/>
              <a:sym typeface="Calibri"/>
            </a:endParaRPr>
          </a:p>
        </p:txBody>
      </p:sp>
      <p:sp>
        <p:nvSpPr>
          <p:cNvPr id="446" name="Shape 446"/>
          <p:cNvSpPr txBox="1"/>
          <p:nvPr/>
        </p:nvSpPr>
        <p:spPr>
          <a:xfrm>
            <a:off x="399369" y="2485923"/>
            <a:ext cx="3576400" cy="2113200"/>
          </a:xfrm>
          <a:prstGeom prst="rect">
            <a:avLst/>
          </a:prstGeom>
          <a:noFill/>
          <a:ln>
            <a:noFill/>
          </a:ln>
        </p:spPr>
        <p:txBody>
          <a:bodyPr wrap="square" lIns="121900" tIns="60933" rIns="121900" bIns="60933" anchor="t" anchorCtr="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s-ES" sz="1333" b="0" i="0" u="none" strike="noStrike" kern="1200" cap="none" spc="0" normalizeH="0" baseline="0" noProof="0" dirty="0">
                <a:ln>
                  <a:noFill/>
                </a:ln>
                <a:solidFill>
                  <a:srgbClr val="53565A"/>
                </a:solidFill>
                <a:effectLst/>
                <a:uLnTx/>
                <a:uFillTx/>
                <a:latin typeface="Arial" charset="0"/>
                <a:ea typeface="Arial" charset="0"/>
                <a:cs typeface="Arial" charset="0"/>
                <a:sym typeface="Calibri"/>
              </a:rPr>
              <a:t>Grupos staff médico</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s-ES" sz="1333" b="0" i="0" u="none" strike="noStrike" kern="1200" cap="none" spc="0" normalizeH="0" baseline="0" noProof="0" dirty="0" smtClean="0">
                <a:ln>
                  <a:noFill/>
                </a:ln>
                <a:solidFill>
                  <a:srgbClr val="53565A"/>
                </a:solidFill>
                <a:effectLst/>
                <a:uLnTx/>
                <a:uFillTx/>
                <a:latin typeface="Arial" charset="0"/>
                <a:ea typeface="Arial" charset="0"/>
                <a:cs typeface="Arial" charset="0"/>
                <a:sym typeface="Calibri"/>
              </a:rPr>
              <a:t>Aprendizaje colaborativo</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s-ES" sz="1333" b="0" i="0" u="none" strike="noStrike" kern="1200" cap="none" spc="0" normalizeH="0" baseline="0" noProof="0" dirty="0" smtClean="0">
                <a:ln>
                  <a:noFill/>
                </a:ln>
                <a:solidFill>
                  <a:srgbClr val="53565A"/>
                </a:solidFill>
                <a:effectLst/>
                <a:uLnTx/>
                <a:uFillTx/>
                <a:latin typeface="Arial" charset="0"/>
                <a:ea typeface="Arial" charset="0"/>
                <a:cs typeface="Arial" charset="0"/>
                <a:sym typeface="Calibri"/>
              </a:rPr>
              <a:t>Redes de conocimiento</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s-ES" sz="1333" b="0" i="0" u="none" strike="noStrike" kern="1200" cap="none" spc="0" normalizeH="0" baseline="0" noProof="0" dirty="0" smtClean="0">
                <a:ln>
                  <a:noFill/>
                </a:ln>
                <a:solidFill>
                  <a:srgbClr val="53565A"/>
                </a:solidFill>
                <a:effectLst/>
                <a:uLnTx/>
                <a:uFillTx/>
                <a:latin typeface="Arial" charset="0"/>
                <a:ea typeface="Arial" charset="0"/>
                <a:cs typeface="Arial" charset="0"/>
                <a:sym typeface="Calibri"/>
              </a:rPr>
              <a:t>Agenda conversacional y formativa</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s-ES" sz="1333" b="0" i="0" u="none" strike="noStrike" kern="1200" cap="none" spc="0" normalizeH="0" baseline="0" noProof="0" dirty="0" smtClean="0">
                <a:ln>
                  <a:noFill/>
                </a:ln>
                <a:solidFill>
                  <a:srgbClr val="53565A"/>
                </a:solidFill>
                <a:effectLst/>
                <a:uLnTx/>
                <a:uFillTx/>
                <a:latin typeface="Arial" charset="0"/>
                <a:ea typeface="Arial" charset="0"/>
                <a:cs typeface="Arial" charset="0"/>
                <a:sym typeface="Calibri"/>
              </a:rPr>
              <a:t>Bilingüismo</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s-ES" sz="1333" b="0" i="0" u="none" strike="noStrike" kern="1200" cap="none" spc="0" normalizeH="0" baseline="0" noProof="0" dirty="0" smtClean="0">
                <a:ln>
                  <a:noFill/>
                </a:ln>
                <a:solidFill>
                  <a:srgbClr val="53565A"/>
                </a:solidFill>
                <a:effectLst/>
                <a:uLnTx/>
                <a:uFillTx/>
                <a:latin typeface="Arial" charset="0"/>
                <a:ea typeface="Arial" charset="0"/>
                <a:cs typeface="Arial" charset="0"/>
                <a:sym typeface="Calibri"/>
              </a:rPr>
              <a:t>Investigación</a:t>
            </a:r>
          </a:p>
          <a:p>
            <a:pPr marL="0" marR="0" lvl="0" indent="0" algn="r" defTabSz="914400" rtl="0" eaLnBrk="1" fontAlgn="auto" latinLnBrk="0" hangingPunct="1">
              <a:lnSpc>
                <a:spcPct val="100000"/>
              </a:lnSpc>
              <a:spcBef>
                <a:spcPts val="0"/>
              </a:spcBef>
              <a:spcAft>
                <a:spcPts val="0"/>
              </a:spcAft>
              <a:buClr>
                <a:prstClr val="black"/>
              </a:buClr>
              <a:buSzTx/>
              <a:buFontTx/>
              <a:buNone/>
              <a:tabLst/>
              <a:defRPr/>
            </a:pPr>
            <a:endParaRPr kumimoji="0" sz="1333" b="0" i="0" u="none" strike="noStrike" kern="1200" cap="none" spc="0" normalizeH="0" baseline="0" noProof="0" dirty="0">
              <a:ln>
                <a:noFill/>
              </a:ln>
              <a:solidFill>
                <a:srgbClr val="53565A"/>
              </a:solidFill>
              <a:effectLst/>
              <a:uLnTx/>
              <a:uFillTx/>
              <a:latin typeface="Arial" charset="0"/>
              <a:ea typeface="Arial" charset="0"/>
              <a:cs typeface="Arial" charset="0"/>
              <a:sym typeface="Calibri"/>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sz="1333" b="0" i="0" u="none" strike="noStrike" kern="1200" cap="none" spc="0" normalizeH="0" baseline="0" noProof="0" dirty="0">
              <a:ln>
                <a:noFill/>
              </a:ln>
              <a:solidFill>
                <a:srgbClr val="53565A"/>
              </a:solidFill>
              <a:effectLst/>
              <a:uLnTx/>
              <a:uFillTx/>
              <a:latin typeface="Arial" charset="0"/>
              <a:ea typeface="Arial" charset="0"/>
              <a:cs typeface="Arial" charset="0"/>
              <a:sym typeface="Calibri"/>
            </a:endParaRPr>
          </a:p>
          <a:p>
            <a:pPr marL="507973" marR="0" lvl="0" indent="-507973" algn="l" defTabSz="914400" rtl="0" eaLnBrk="1" fontAlgn="auto" latinLnBrk="0" hangingPunct="1">
              <a:lnSpc>
                <a:spcPct val="100000"/>
              </a:lnSpc>
              <a:spcBef>
                <a:spcPts val="0"/>
              </a:spcBef>
              <a:spcAft>
                <a:spcPts val="0"/>
              </a:spcAft>
              <a:buClr>
                <a:srgbClr val="000000"/>
              </a:buClr>
              <a:buSzTx/>
              <a:buFontTx/>
              <a:buNone/>
              <a:tabLst/>
              <a:defRPr/>
            </a:pPr>
            <a:endParaRPr kumimoji="0" sz="1333" b="0" i="0" u="none" strike="noStrike" kern="1200" cap="none" spc="0" normalizeH="0" baseline="0" noProof="0" dirty="0">
              <a:ln>
                <a:noFill/>
              </a:ln>
              <a:solidFill>
                <a:srgbClr val="53565A"/>
              </a:solidFill>
              <a:effectLst/>
              <a:uLnTx/>
              <a:uFillTx/>
              <a:latin typeface="Arial" charset="0"/>
              <a:ea typeface="Arial" charset="0"/>
              <a:cs typeface="Arial" charset="0"/>
              <a:sym typeface="Calibri"/>
            </a:endParaRPr>
          </a:p>
          <a:p>
            <a:pPr marL="507973" marR="0" lvl="0" indent="-507973" algn="l" defTabSz="914400" rtl="0" eaLnBrk="1" fontAlgn="auto" latinLnBrk="0" hangingPunct="1">
              <a:lnSpc>
                <a:spcPct val="100000"/>
              </a:lnSpc>
              <a:spcBef>
                <a:spcPts val="0"/>
              </a:spcBef>
              <a:spcAft>
                <a:spcPts val="0"/>
              </a:spcAft>
              <a:buClr>
                <a:srgbClr val="000000"/>
              </a:buClr>
              <a:buSzTx/>
              <a:buFontTx/>
              <a:buNone/>
              <a:tabLst/>
              <a:defRPr/>
            </a:pPr>
            <a:endParaRPr kumimoji="0" sz="1333" b="0" i="0" u="none" strike="noStrike" kern="1200" cap="none" spc="0" normalizeH="0" baseline="0" noProof="0" dirty="0">
              <a:ln>
                <a:noFill/>
              </a:ln>
              <a:solidFill>
                <a:srgbClr val="53565A"/>
              </a:solidFill>
              <a:effectLst/>
              <a:uLnTx/>
              <a:uFillTx/>
              <a:latin typeface="Arial" charset="0"/>
              <a:ea typeface="Arial" charset="0"/>
              <a:cs typeface="Arial" charset="0"/>
              <a:sym typeface="Calibri"/>
            </a:endParaRPr>
          </a:p>
        </p:txBody>
      </p:sp>
      <p:sp>
        <p:nvSpPr>
          <p:cNvPr id="447" name="Shape 447"/>
          <p:cNvSpPr txBox="1"/>
          <p:nvPr/>
        </p:nvSpPr>
        <p:spPr>
          <a:xfrm>
            <a:off x="3821433" y="4775545"/>
            <a:ext cx="3576400" cy="2113200"/>
          </a:xfrm>
          <a:prstGeom prst="rect">
            <a:avLst/>
          </a:prstGeom>
          <a:noFill/>
          <a:ln>
            <a:noFill/>
          </a:ln>
        </p:spPr>
        <p:txBody>
          <a:bodyPr wrap="square" lIns="121900" tIns="60933" rIns="121900" bIns="60933"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333" b="0" i="0" u="none" strike="noStrike" kern="1200" cap="none" spc="0" normalizeH="0" baseline="0" noProof="0">
                <a:ln>
                  <a:noFill/>
                </a:ln>
                <a:solidFill>
                  <a:srgbClr val="7F7F7F"/>
                </a:solidFill>
                <a:effectLst/>
                <a:uLnTx/>
                <a:uFillTx/>
                <a:latin typeface="Calibri"/>
                <a:ea typeface="Calibri"/>
                <a:cs typeface="Calibri"/>
                <a:sym typeface="Calibri"/>
              </a:rPr>
              <a:t> </a:t>
            </a:r>
          </a:p>
          <a:p>
            <a:pPr marL="507973" marR="0" lvl="0" indent="-440241" algn="l" defTabSz="914400" rtl="0" eaLnBrk="1" fontAlgn="auto" latinLnBrk="0" hangingPunct="1">
              <a:lnSpc>
                <a:spcPct val="100000"/>
              </a:lnSpc>
              <a:spcBef>
                <a:spcPts val="0"/>
              </a:spcBef>
              <a:spcAft>
                <a:spcPts val="0"/>
              </a:spcAft>
              <a:buClr>
                <a:srgbClr val="7F7F7F"/>
              </a:buClr>
              <a:buSzPct val="80000"/>
              <a:buFont typeface="Calibri"/>
              <a:buChar char="•"/>
              <a:tabLst/>
              <a:defRPr/>
            </a:pPr>
            <a:r>
              <a:rPr kumimoji="0" lang="es-ES" sz="1333" b="0" i="0" u="none" strike="noStrike" kern="1200" cap="none" spc="0" normalizeH="0" baseline="0" noProof="0">
                <a:ln>
                  <a:noFill/>
                </a:ln>
                <a:solidFill>
                  <a:srgbClr val="7F7F7F"/>
                </a:solidFill>
                <a:effectLst/>
                <a:uLnTx/>
                <a:uFillTx/>
                <a:latin typeface="Calibri"/>
                <a:ea typeface="Calibri"/>
                <a:cs typeface="Calibri"/>
                <a:sym typeface="Calibri"/>
              </a:rPr>
              <a:t> </a:t>
            </a:r>
          </a:p>
          <a:p>
            <a:pPr marL="507973" marR="0" lvl="0" indent="-440241" algn="l" defTabSz="914400" rtl="0" eaLnBrk="1" fontAlgn="auto" latinLnBrk="0" hangingPunct="1">
              <a:lnSpc>
                <a:spcPct val="100000"/>
              </a:lnSpc>
              <a:spcBef>
                <a:spcPts val="0"/>
              </a:spcBef>
              <a:spcAft>
                <a:spcPts val="0"/>
              </a:spcAft>
              <a:buClr>
                <a:srgbClr val="7F7F7F"/>
              </a:buClr>
              <a:buSzPct val="80000"/>
              <a:buFont typeface="Calibri"/>
              <a:buChar char="•"/>
              <a:tabLst/>
              <a:defRPr/>
            </a:pPr>
            <a:r>
              <a:rPr kumimoji="0" lang="es-ES" sz="1333" b="0" i="0" u="none" strike="noStrike" kern="1200" cap="none" spc="0" normalizeH="0" baseline="0" noProof="0">
                <a:ln>
                  <a:noFill/>
                </a:ln>
                <a:solidFill>
                  <a:srgbClr val="7F7F7F"/>
                </a:solidFill>
                <a:effectLst/>
                <a:uLnTx/>
                <a:uFillTx/>
                <a:latin typeface="Calibri"/>
                <a:ea typeface="Calibri"/>
                <a:cs typeface="Calibri"/>
                <a:sym typeface="Calibri"/>
              </a:rPr>
              <a:t> </a:t>
            </a:r>
          </a:p>
          <a:p>
            <a:pPr marL="507973" marR="0" lvl="0" indent="-440241" algn="l" defTabSz="914400" rtl="0" eaLnBrk="1" fontAlgn="auto" latinLnBrk="0" hangingPunct="1">
              <a:lnSpc>
                <a:spcPct val="100000"/>
              </a:lnSpc>
              <a:spcBef>
                <a:spcPts val="0"/>
              </a:spcBef>
              <a:spcAft>
                <a:spcPts val="0"/>
              </a:spcAft>
              <a:buClr>
                <a:srgbClr val="7F7F7F"/>
              </a:buClr>
              <a:buSzPct val="80000"/>
              <a:buFont typeface="Calibri"/>
              <a:buChar char="•"/>
              <a:tabLst/>
              <a:defRPr/>
            </a:pPr>
            <a:r>
              <a:rPr kumimoji="0" lang="es-ES" sz="1333" b="0" i="0" u="none" strike="noStrike" kern="1200" cap="none" spc="0" normalizeH="0" baseline="0" noProof="0">
                <a:ln>
                  <a:noFill/>
                </a:ln>
                <a:solidFill>
                  <a:srgbClr val="7F7F7F"/>
                </a:solidFill>
                <a:effectLst/>
                <a:uLnTx/>
                <a:uFillTx/>
                <a:latin typeface="Calibri"/>
                <a:ea typeface="Calibri"/>
                <a:cs typeface="Calibri"/>
                <a:sym typeface="Calibri"/>
              </a:rPr>
              <a:t> </a:t>
            </a:r>
          </a:p>
          <a:p>
            <a:pPr marL="507973" marR="0" lvl="0" indent="-440241" algn="l" defTabSz="914400" rtl="0" eaLnBrk="1" fontAlgn="auto" latinLnBrk="0" hangingPunct="1">
              <a:lnSpc>
                <a:spcPct val="100000"/>
              </a:lnSpc>
              <a:spcBef>
                <a:spcPts val="0"/>
              </a:spcBef>
              <a:spcAft>
                <a:spcPts val="0"/>
              </a:spcAft>
              <a:buClr>
                <a:srgbClr val="7F7F7F"/>
              </a:buClr>
              <a:buSzPct val="80000"/>
              <a:buFont typeface="Calibri"/>
              <a:buChar char="•"/>
              <a:tabLst/>
              <a:defRPr/>
            </a:pPr>
            <a:r>
              <a:rPr kumimoji="0" lang="es-ES" sz="1333" b="0" i="0" u="none" strike="noStrike" kern="1200" cap="none" spc="0" normalizeH="0" baseline="0" noProof="0">
                <a:ln>
                  <a:noFill/>
                </a:ln>
                <a:solidFill>
                  <a:srgbClr val="7F7F7F"/>
                </a:solidFill>
                <a:effectLst/>
                <a:uLnTx/>
                <a:uFillTx/>
                <a:latin typeface="Calibri"/>
                <a:ea typeface="Calibri"/>
                <a:cs typeface="Calibri"/>
                <a:sym typeface="Calibri"/>
              </a:rPr>
              <a:t> </a:t>
            </a:r>
          </a:p>
          <a:p>
            <a:pPr marL="507973" marR="0" lvl="0" indent="-440241" algn="l" defTabSz="914400" rtl="0" eaLnBrk="1" fontAlgn="auto" latinLnBrk="0" hangingPunct="1">
              <a:lnSpc>
                <a:spcPct val="100000"/>
              </a:lnSpc>
              <a:spcBef>
                <a:spcPts val="0"/>
              </a:spcBef>
              <a:spcAft>
                <a:spcPts val="0"/>
              </a:spcAft>
              <a:buClr>
                <a:srgbClr val="7F7F7F"/>
              </a:buClr>
              <a:buSzPct val="80000"/>
              <a:buFont typeface="Calibri"/>
              <a:buChar char="•"/>
              <a:tabLst/>
              <a:defRPr/>
            </a:pPr>
            <a:r>
              <a:rPr kumimoji="0" lang="es-ES" sz="1333" b="0" i="0" u="none" strike="noStrike" kern="1200" cap="none" spc="0" normalizeH="0" baseline="0" noProof="0">
                <a:ln>
                  <a:noFill/>
                </a:ln>
                <a:solidFill>
                  <a:srgbClr val="7F7F7F"/>
                </a:solidFill>
                <a:effectLst/>
                <a:uLnTx/>
                <a:uFillTx/>
                <a:latin typeface="Calibri"/>
                <a:ea typeface="Calibri"/>
                <a:cs typeface="Calibri"/>
                <a:sym typeface="Calibri"/>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sz="1333" b="0" i="0" u="none" strike="noStrike" kern="1200" cap="none" spc="0" normalizeH="0" baseline="0" noProof="0">
              <a:ln>
                <a:noFill/>
              </a:ln>
              <a:solidFill>
                <a:srgbClr val="7F7F7F"/>
              </a:solidFill>
              <a:effectLst/>
              <a:uLnTx/>
              <a:uFillTx/>
              <a:latin typeface="Calibri"/>
              <a:ea typeface="Calibri"/>
              <a:cs typeface="Calibri"/>
              <a:sym typeface="Calibri"/>
            </a:endParaRPr>
          </a:p>
          <a:p>
            <a:pPr marL="507973" marR="0" lvl="0" indent="-507973" algn="l" defTabSz="914400" rtl="0" eaLnBrk="1" fontAlgn="auto" latinLnBrk="0" hangingPunct="1">
              <a:lnSpc>
                <a:spcPct val="100000"/>
              </a:lnSpc>
              <a:spcBef>
                <a:spcPts val="0"/>
              </a:spcBef>
              <a:spcAft>
                <a:spcPts val="0"/>
              </a:spcAft>
              <a:buClr>
                <a:srgbClr val="000000"/>
              </a:buClr>
              <a:buSzTx/>
              <a:buFontTx/>
              <a:buNone/>
              <a:tabLst/>
              <a:defRPr/>
            </a:pPr>
            <a:endParaRPr kumimoji="0" sz="1333" b="0" i="0" u="none" strike="noStrike" kern="1200" cap="none" spc="0" normalizeH="0" baseline="0" noProof="0">
              <a:ln>
                <a:noFill/>
              </a:ln>
              <a:solidFill>
                <a:srgbClr val="7F7F7F"/>
              </a:solidFill>
              <a:effectLst/>
              <a:uLnTx/>
              <a:uFillTx/>
              <a:latin typeface="Calibri"/>
              <a:ea typeface="Calibri"/>
              <a:cs typeface="Calibri"/>
              <a:sym typeface="Calibri"/>
            </a:endParaRPr>
          </a:p>
          <a:p>
            <a:pPr marL="507973" marR="0" lvl="0" indent="-507973" algn="l" defTabSz="914400" rtl="0" eaLnBrk="1" fontAlgn="auto" latinLnBrk="0" hangingPunct="1">
              <a:lnSpc>
                <a:spcPct val="100000"/>
              </a:lnSpc>
              <a:spcBef>
                <a:spcPts val="0"/>
              </a:spcBef>
              <a:spcAft>
                <a:spcPts val="0"/>
              </a:spcAft>
              <a:buClr>
                <a:srgbClr val="000000"/>
              </a:buClr>
              <a:buSzTx/>
              <a:buFontTx/>
              <a:buNone/>
              <a:tabLst/>
              <a:defRPr/>
            </a:pPr>
            <a:endParaRPr kumimoji="0" sz="1333" b="0" i="0" u="none" strike="noStrike" kern="1200" cap="none" spc="0" normalizeH="0" baseline="0" noProof="0">
              <a:ln>
                <a:noFill/>
              </a:ln>
              <a:solidFill>
                <a:srgbClr val="7F7F7F"/>
              </a:solidFill>
              <a:effectLst/>
              <a:uLnTx/>
              <a:uFillTx/>
              <a:latin typeface="Calibri"/>
              <a:ea typeface="Calibri"/>
              <a:cs typeface="Calibri"/>
              <a:sym typeface="Calibri"/>
            </a:endParaRPr>
          </a:p>
        </p:txBody>
      </p:sp>
      <p:sp>
        <p:nvSpPr>
          <p:cNvPr id="448" name="Shape 448"/>
          <p:cNvSpPr txBox="1"/>
          <p:nvPr/>
        </p:nvSpPr>
        <p:spPr>
          <a:xfrm>
            <a:off x="399369" y="4560375"/>
            <a:ext cx="3576400" cy="1104000"/>
          </a:xfrm>
          <a:prstGeom prst="rect">
            <a:avLst/>
          </a:prstGeom>
          <a:noFill/>
          <a:ln>
            <a:noFill/>
          </a:ln>
        </p:spPr>
        <p:txBody>
          <a:bodyPr wrap="square" lIns="121900" tIns="60933" rIns="121900" bIns="60933" anchor="t" anchorCtr="0">
            <a:noAutofit/>
          </a:bodyPr>
          <a:lstStyle/>
          <a:p>
            <a:pPr marL="0" marR="0" lvl="0" indent="0" algn="r" defTabSz="914400" rtl="0" eaLnBrk="1" fontAlgn="auto" latinLnBrk="0" hangingPunct="1">
              <a:lnSpc>
                <a:spcPct val="100000"/>
              </a:lnSpc>
              <a:spcBef>
                <a:spcPts val="0"/>
              </a:spcBef>
              <a:spcAft>
                <a:spcPts val="0"/>
              </a:spcAft>
              <a:buClr>
                <a:prstClr val="black"/>
              </a:buClr>
              <a:buSzPct val="110000"/>
              <a:buFontTx/>
              <a:buNone/>
              <a:tabLst/>
              <a:defRPr/>
            </a:pPr>
            <a:r>
              <a:rPr kumimoji="0" lang="es-ES" sz="1333" b="0" i="0" u="none" strike="noStrike" kern="1200" cap="none" spc="0" normalizeH="0" baseline="0" noProof="0" dirty="0">
                <a:ln>
                  <a:noFill/>
                </a:ln>
                <a:solidFill>
                  <a:srgbClr val="53565A"/>
                </a:solidFill>
                <a:effectLst/>
                <a:uLnTx/>
                <a:uFillTx/>
                <a:latin typeface="Arial" charset="0"/>
                <a:ea typeface="Arial" charset="0"/>
                <a:cs typeface="Arial" charset="0"/>
                <a:sym typeface="Calibri"/>
              </a:rPr>
              <a:t>Gestionar </a:t>
            </a:r>
            <a:r>
              <a:rPr kumimoji="0" lang="es-ES" sz="1333" b="0" i="0" u="none" strike="noStrike" kern="1200" cap="none" spc="0" normalizeH="0" baseline="0" noProof="0" dirty="0" smtClean="0">
                <a:ln>
                  <a:noFill/>
                </a:ln>
                <a:solidFill>
                  <a:srgbClr val="53565A"/>
                </a:solidFill>
                <a:effectLst/>
                <a:uLnTx/>
                <a:uFillTx/>
                <a:latin typeface="Arial" charset="0"/>
                <a:ea typeface="Arial" charset="0"/>
                <a:cs typeface="Arial" charset="0"/>
                <a:sym typeface="Calibri"/>
              </a:rPr>
              <a:t>personas</a:t>
            </a:r>
            <a:endParaRPr kumimoji="0" lang="es-ES" sz="1333" b="0" i="0" u="none" strike="noStrike" kern="1200" cap="none" spc="0" normalizeH="0" baseline="0" noProof="0" dirty="0">
              <a:ln>
                <a:noFill/>
              </a:ln>
              <a:solidFill>
                <a:srgbClr val="53565A"/>
              </a:solidFill>
              <a:effectLst/>
              <a:uLnTx/>
              <a:uFillTx/>
              <a:latin typeface="Arial" charset="0"/>
              <a:ea typeface="Arial" charset="0"/>
              <a:cs typeface="Arial" charset="0"/>
              <a:sym typeface="Calibri"/>
            </a:endParaRPr>
          </a:p>
          <a:p>
            <a:pPr marL="0" marR="0" lvl="0" indent="0" algn="r" defTabSz="914400" rtl="0" eaLnBrk="1" fontAlgn="auto" latinLnBrk="0" hangingPunct="1">
              <a:lnSpc>
                <a:spcPct val="100000"/>
              </a:lnSpc>
              <a:spcBef>
                <a:spcPts val="0"/>
              </a:spcBef>
              <a:spcAft>
                <a:spcPts val="0"/>
              </a:spcAft>
              <a:buClr>
                <a:prstClr val="black"/>
              </a:buClr>
              <a:buSzPct val="110000"/>
              <a:buFontTx/>
              <a:buNone/>
              <a:tabLst/>
              <a:defRPr/>
            </a:pPr>
            <a:r>
              <a:rPr kumimoji="0" lang="es-ES" sz="1333" b="0" i="0" u="none" strike="noStrike" kern="1200" cap="none" spc="0" normalizeH="0" baseline="0" noProof="0" dirty="0">
                <a:ln>
                  <a:noFill/>
                </a:ln>
                <a:solidFill>
                  <a:srgbClr val="53565A"/>
                </a:solidFill>
                <a:effectLst/>
                <a:uLnTx/>
                <a:uFillTx/>
                <a:latin typeface="Arial" charset="0"/>
                <a:ea typeface="Arial" charset="0"/>
                <a:cs typeface="Arial" charset="0"/>
                <a:sym typeface="Calibri"/>
              </a:rPr>
              <a:t>Gestionar Tendencias y </a:t>
            </a:r>
            <a:r>
              <a:rPr kumimoji="0" lang="es-ES" sz="1333" b="0" i="0" u="none" strike="noStrike" kern="1200" cap="none" spc="0" normalizeH="0" baseline="0" noProof="0" dirty="0" smtClean="0">
                <a:ln>
                  <a:noFill/>
                </a:ln>
                <a:solidFill>
                  <a:srgbClr val="53565A"/>
                </a:solidFill>
                <a:effectLst/>
                <a:uLnTx/>
                <a:uFillTx/>
                <a:latin typeface="Arial" charset="0"/>
                <a:ea typeface="Arial" charset="0"/>
                <a:cs typeface="Arial" charset="0"/>
                <a:sym typeface="Calibri"/>
              </a:rPr>
              <a:t>Riesgos</a:t>
            </a:r>
            <a:endParaRPr kumimoji="0" lang="es-ES" sz="1333" b="0" i="0" u="none" strike="noStrike" kern="1200" cap="none" spc="0" normalizeH="0" baseline="0" noProof="0" dirty="0">
              <a:ln>
                <a:noFill/>
              </a:ln>
              <a:solidFill>
                <a:srgbClr val="53565A"/>
              </a:solidFill>
              <a:effectLst/>
              <a:uLnTx/>
              <a:uFillTx/>
              <a:latin typeface="Arial" charset="0"/>
              <a:ea typeface="Arial" charset="0"/>
              <a:cs typeface="Arial" charset="0"/>
              <a:sym typeface="Calibri"/>
            </a:endParaRPr>
          </a:p>
          <a:p>
            <a:pPr marL="0" marR="0" lvl="0" indent="0" algn="r" defTabSz="914400" rtl="0" eaLnBrk="1" fontAlgn="auto" latinLnBrk="0" hangingPunct="1">
              <a:lnSpc>
                <a:spcPct val="100000"/>
              </a:lnSpc>
              <a:spcBef>
                <a:spcPts val="0"/>
              </a:spcBef>
              <a:spcAft>
                <a:spcPts val="0"/>
              </a:spcAft>
              <a:buClr>
                <a:prstClr val="black"/>
              </a:buClr>
              <a:buSzPct val="110000"/>
              <a:buFontTx/>
              <a:buNone/>
              <a:tabLst/>
              <a:defRPr/>
            </a:pPr>
            <a:r>
              <a:rPr kumimoji="0" lang="es-ES" sz="1333" b="0" i="0" u="none" strike="noStrike" kern="1200" cap="none" spc="0" normalizeH="0" baseline="0" noProof="0" dirty="0">
                <a:ln>
                  <a:noFill/>
                </a:ln>
                <a:solidFill>
                  <a:srgbClr val="53565A"/>
                </a:solidFill>
                <a:effectLst/>
                <a:uLnTx/>
                <a:uFillTx/>
                <a:latin typeface="Arial" charset="0"/>
                <a:ea typeface="Arial" charset="0"/>
                <a:cs typeface="Arial" charset="0"/>
                <a:sym typeface="Calibri"/>
              </a:rPr>
              <a:t>Innovación</a:t>
            </a:r>
          </a:p>
          <a:p>
            <a:pPr marL="0" marR="0" lvl="0" indent="0" algn="r" defTabSz="914400" rtl="0" eaLnBrk="1" fontAlgn="auto" latinLnBrk="0" hangingPunct="1">
              <a:lnSpc>
                <a:spcPct val="100000"/>
              </a:lnSpc>
              <a:spcBef>
                <a:spcPts val="0"/>
              </a:spcBef>
              <a:spcAft>
                <a:spcPts val="0"/>
              </a:spcAft>
              <a:buClr>
                <a:prstClr val="black"/>
              </a:buClr>
              <a:buSzPct val="110000"/>
              <a:buFontTx/>
              <a:buNone/>
              <a:tabLst/>
              <a:defRPr/>
            </a:pPr>
            <a:r>
              <a:rPr kumimoji="0" lang="es-ES" sz="1333" b="0" i="0" u="none" strike="noStrike" kern="1200" cap="none" spc="0" normalizeH="0" baseline="0" noProof="0" dirty="0">
                <a:ln>
                  <a:noFill/>
                </a:ln>
                <a:solidFill>
                  <a:srgbClr val="53565A"/>
                </a:solidFill>
                <a:effectLst/>
                <a:uLnTx/>
                <a:uFillTx/>
                <a:latin typeface="Arial" charset="0"/>
                <a:ea typeface="Arial" charset="0"/>
                <a:cs typeface="Arial" charset="0"/>
                <a:sym typeface="Calibri"/>
              </a:rPr>
              <a:t>Aprendizaje</a:t>
            </a:r>
          </a:p>
          <a:p>
            <a:pPr marL="0" marR="0" lvl="0" indent="0" algn="r" defTabSz="914400" rtl="0" eaLnBrk="1" fontAlgn="auto" latinLnBrk="0" hangingPunct="1">
              <a:lnSpc>
                <a:spcPct val="100000"/>
              </a:lnSpc>
              <a:spcBef>
                <a:spcPts val="0"/>
              </a:spcBef>
              <a:spcAft>
                <a:spcPts val="0"/>
              </a:spcAft>
              <a:buClr>
                <a:prstClr val="black"/>
              </a:buClr>
              <a:buSzPct val="110000"/>
              <a:buFontTx/>
              <a:buNone/>
              <a:tabLst/>
              <a:defRPr/>
            </a:pPr>
            <a:r>
              <a:rPr kumimoji="0" lang="es-ES" sz="1333" b="0" i="0" u="none" strike="noStrike" kern="1200" cap="none" spc="0" normalizeH="0" baseline="0" noProof="0" dirty="0">
                <a:ln>
                  <a:noFill/>
                </a:ln>
                <a:solidFill>
                  <a:srgbClr val="53565A"/>
                </a:solidFill>
                <a:effectLst/>
                <a:uLnTx/>
                <a:uFillTx/>
                <a:latin typeface="Arial" charset="0"/>
                <a:ea typeface="Arial" charset="0"/>
                <a:cs typeface="Arial" charset="0"/>
                <a:sym typeface="Calibri"/>
              </a:rPr>
              <a:t>Generación de </a:t>
            </a:r>
            <a:r>
              <a:rPr kumimoji="0" lang="es-ES" sz="1333" b="0" i="0" u="none" strike="noStrike" kern="1200" cap="none" spc="0" normalizeH="0" baseline="0" noProof="0" dirty="0" smtClean="0">
                <a:ln>
                  <a:noFill/>
                </a:ln>
                <a:solidFill>
                  <a:srgbClr val="53565A"/>
                </a:solidFill>
                <a:effectLst/>
                <a:uLnTx/>
                <a:uFillTx/>
                <a:latin typeface="Arial" charset="0"/>
                <a:ea typeface="Arial" charset="0"/>
                <a:cs typeface="Arial" charset="0"/>
                <a:sym typeface="Calibri"/>
              </a:rPr>
              <a:t>valor</a:t>
            </a:r>
            <a:endParaRPr kumimoji="0" lang="es-ES" sz="1333" b="0" i="0" u="none" strike="noStrike" kern="1200" cap="none" spc="0" normalizeH="0" baseline="0" noProof="0" dirty="0">
              <a:ln>
                <a:noFill/>
              </a:ln>
              <a:solidFill>
                <a:srgbClr val="53565A"/>
              </a:solidFill>
              <a:effectLst/>
              <a:uLnTx/>
              <a:uFillTx/>
              <a:latin typeface="Arial" charset="0"/>
              <a:ea typeface="Arial" charset="0"/>
              <a:cs typeface="Arial" charset="0"/>
              <a:sym typeface="Calibri"/>
            </a:endParaRPr>
          </a:p>
          <a:p>
            <a:pPr marL="0" marR="0" lvl="0" indent="0" algn="r" defTabSz="914400" rtl="0" eaLnBrk="1" fontAlgn="auto" latinLnBrk="0" hangingPunct="1">
              <a:lnSpc>
                <a:spcPct val="100000"/>
              </a:lnSpc>
              <a:spcBef>
                <a:spcPts val="0"/>
              </a:spcBef>
              <a:spcAft>
                <a:spcPts val="0"/>
              </a:spcAft>
              <a:buClr>
                <a:prstClr val="black"/>
              </a:buClr>
              <a:buSzTx/>
              <a:buFontTx/>
              <a:buNone/>
              <a:tabLst/>
              <a:defRPr/>
            </a:pPr>
            <a:endParaRPr kumimoji="0" sz="1333" b="0" i="0" u="none" strike="noStrike" kern="1200" cap="none" spc="0" normalizeH="0" baseline="0" noProof="0" dirty="0">
              <a:ln>
                <a:noFill/>
              </a:ln>
              <a:solidFill>
                <a:srgbClr val="53565A"/>
              </a:solidFill>
              <a:effectLst/>
              <a:uLnTx/>
              <a:uFillTx/>
              <a:latin typeface="Arial" charset="0"/>
              <a:ea typeface="Arial" charset="0"/>
              <a:cs typeface="Arial" charset="0"/>
              <a:sym typeface="Calibri"/>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sz="1333" b="0" i="0" u="none" strike="noStrike" kern="1200" cap="none" spc="0" normalizeH="0" baseline="0" noProof="0" dirty="0">
              <a:ln>
                <a:noFill/>
              </a:ln>
              <a:solidFill>
                <a:srgbClr val="53565A"/>
              </a:solidFill>
              <a:effectLst/>
              <a:uLnTx/>
              <a:uFillTx/>
              <a:latin typeface="Arial" charset="0"/>
              <a:ea typeface="Arial" charset="0"/>
              <a:cs typeface="Arial" charset="0"/>
              <a:sym typeface="Calibri"/>
            </a:endParaRPr>
          </a:p>
        </p:txBody>
      </p:sp>
      <p:cxnSp>
        <p:nvCxnSpPr>
          <p:cNvPr id="15" name="Conector recto 14"/>
          <p:cNvCxnSpPr/>
          <p:nvPr/>
        </p:nvCxnSpPr>
        <p:spPr>
          <a:xfrm>
            <a:off x="670150" y="718457"/>
            <a:ext cx="1085782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6" name="Rectángulo 15"/>
          <p:cNvSpPr/>
          <p:nvPr/>
        </p:nvSpPr>
        <p:spPr>
          <a:xfrm>
            <a:off x="670150" y="533149"/>
            <a:ext cx="930050" cy="18530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CuadroTexto 16"/>
          <p:cNvSpPr txBox="1"/>
          <p:nvPr/>
        </p:nvSpPr>
        <p:spPr>
          <a:xfrm>
            <a:off x="3575449" y="6092569"/>
            <a:ext cx="5041102" cy="523220"/>
          </a:xfrm>
          <a:prstGeom prst="rect">
            <a:avLst/>
          </a:prstGeom>
          <a:noFill/>
        </p:spPr>
        <p:txBody>
          <a:bodyPr wrap="square" rtlCol="0">
            <a:spAutoFit/>
          </a:bodyPr>
          <a:lstStyle/>
          <a:p>
            <a:pPr marL="0" marR="0" lvl="0" indent="0" algn="ctr" defTabSz="608945" rtl="0" eaLnBrk="1" fontAlgn="auto" latinLnBrk="0" hangingPunct="1">
              <a:lnSpc>
                <a:spcPct val="100000"/>
              </a:lnSpc>
              <a:spcBef>
                <a:spcPts val="0"/>
              </a:spcBef>
              <a:spcAft>
                <a:spcPts val="0"/>
              </a:spcAft>
              <a:buClrTx/>
              <a:buSzTx/>
              <a:buFontTx/>
              <a:buNone/>
              <a:tabLst/>
              <a:defRPr/>
            </a:pPr>
            <a:r>
              <a:rPr kumimoji="0" lang="es-ES" sz="2800" b="1" i="0" u="none" strike="noStrike" kern="1200" cap="none" spc="0" normalizeH="0" baseline="0" noProof="0" dirty="0">
                <a:ln>
                  <a:noFill/>
                </a:ln>
                <a:solidFill>
                  <a:srgbClr val="214092"/>
                </a:solidFill>
                <a:effectLst/>
                <a:uLnTx/>
                <a:uFillTx/>
                <a:latin typeface="Arial" charset="0"/>
                <a:ea typeface="Arial" charset="0"/>
                <a:cs typeface="Arial" charset="0"/>
              </a:rPr>
              <a:t>Gestión </a:t>
            </a:r>
            <a:r>
              <a:rPr kumimoji="0" lang="es-ES" sz="2800" b="1" i="0" u="none" strike="noStrike" kern="1200" cap="none" spc="0" normalizeH="0" baseline="0" noProof="0">
                <a:ln>
                  <a:noFill/>
                </a:ln>
                <a:solidFill>
                  <a:srgbClr val="214092"/>
                </a:solidFill>
                <a:effectLst/>
                <a:uLnTx/>
                <a:uFillTx/>
                <a:latin typeface="Arial" charset="0"/>
                <a:ea typeface="Arial" charset="0"/>
                <a:cs typeface="Arial" charset="0"/>
              </a:rPr>
              <a:t>de </a:t>
            </a:r>
            <a:r>
              <a:rPr kumimoji="0" lang="es-ES" sz="2800" b="1" i="0" u="none" strike="noStrike" kern="1200" cap="none" spc="0" normalizeH="0" baseline="0" noProof="0" smtClean="0">
                <a:ln>
                  <a:noFill/>
                </a:ln>
                <a:solidFill>
                  <a:srgbClr val="214092"/>
                </a:solidFill>
                <a:effectLst/>
                <a:uLnTx/>
                <a:uFillTx/>
                <a:latin typeface="Arial" charset="0"/>
                <a:ea typeface="Arial" charset="0"/>
                <a:cs typeface="Arial" charset="0"/>
              </a:rPr>
              <a:t>tendencias</a:t>
            </a:r>
            <a:endParaRPr kumimoji="0" lang="es-ES" sz="2800" b="1" i="0" u="none" strike="noStrike" kern="1200" cap="none" spc="0" normalizeH="0" baseline="0" noProof="0" dirty="0">
              <a:ln>
                <a:noFill/>
              </a:ln>
              <a:solidFill>
                <a:srgbClr val="214092"/>
              </a:solidFill>
              <a:effectLst/>
              <a:uLnTx/>
              <a:uFillTx/>
              <a:latin typeface="Arial" charset="0"/>
              <a:ea typeface="Arial" charset="0"/>
              <a:cs typeface="Arial" charset="0"/>
            </a:endParaRPr>
          </a:p>
        </p:txBody>
      </p:sp>
    </p:spTree>
    <p:extLst>
      <p:ext uri="{BB962C8B-B14F-4D97-AF65-F5344CB8AC3E}">
        <p14:creationId xmlns:p14="http://schemas.microsoft.com/office/powerpoint/2010/main" val="361677427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Conector recto 6"/>
          <p:cNvCxnSpPr/>
          <p:nvPr/>
        </p:nvCxnSpPr>
        <p:spPr>
          <a:xfrm>
            <a:off x="670150" y="718457"/>
            <a:ext cx="1085782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Rectángulo 7"/>
          <p:cNvSpPr/>
          <p:nvPr/>
        </p:nvSpPr>
        <p:spPr>
          <a:xfrm>
            <a:off x="670150" y="533149"/>
            <a:ext cx="930050" cy="18530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ectángulo 9"/>
          <p:cNvSpPr/>
          <p:nvPr/>
        </p:nvSpPr>
        <p:spPr>
          <a:xfrm>
            <a:off x="10994571" y="6132538"/>
            <a:ext cx="533400" cy="254000"/>
          </a:xfrm>
          <a:prstGeom prst="rect">
            <a:avLst/>
          </a:prstGeom>
          <a:solidFill>
            <a:srgbClr val="214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CuadroTexto 10"/>
          <p:cNvSpPr txBox="1"/>
          <p:nvPr/>
        </p:nvSpPr>
        <p:spPr>
          <a:xfrm>
            <a:off x="848095" y="1337835"/>
            <a:ext cx="6092351" cy="830997"/>
          </a:xfrm>
          <a:prstGeom prst="rect">
            <a:avLst/>
          </a:prstGeom>
          <a:noFill/>
        </p:spPr>
        <p:txBody>
          <a:bodyPr wrap="square" rtlCol="0">
            <a:spAutoFit/>
          </a:bodyPr>
          <a:lstStyle/>
          <a:p>
            <a:pPr marL="0" marR="0" lvl="0" indent="0" algn="l" defTabSz="608945"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noProof="0" dirty="0" smtClean="0">
                <a:ln>
                  <a:noFill/>
                </a:ln>
                <a:solidFill>
                  <a:srgbClr val="214092"/>
                </a:solidFill>
                <a:effectLst/>
                <a:uLnTx/>
                <a:uFillTx/>
                <a:latin typeface="Arial" charset="0"/>
                <a:ea typeface="Arial" charset="0"/>
                <a:cs typeface="Arial" charset="0"/>
              </a:rPr>
              <a:t>Factores protectores para la gestión del riesgo de salud</a:t>
            </a:r>
            <a:endParaRPr kumimoji="0" lang="es-ES" sz="2400" b="1" i="0" u="none" strike="noStrike" kern="1200" cap="none" spc="0" normalizeH="0" baseline="0" noProof="0" dirty="0">
              <a:ln>
                <a:noFill/>
              </a:ln>
              <a:solidFill>
                <a:srgbClr val="214092"/>
              </a:solidFill>
              <a:effectLst/>
              <a:uLnTx/>
              <a:uFillTx/>
              <a:latin typeface="Arial" charset="0"/>
              <a:ea typeface="Arial" charset="0"/>
              <a:cs typeface="Arial" charset="0"/>
            </a:endParaRPr>
          </a:p>
        </p:txBody>
      </p:sp>
      <p:sp>
        <p:nvSpPr>
          <p:cNvPr id="12" name="Rectángulo 11"/>
          <p:cNvSpPr/>
          <p:nvPr/>
        </p:nvSpPr>
        <p:spPr>
          <a:xfrm>
            <a:off x="854341" y="2911319"/>
            <a:ext cx="9502405" cy="1938992"/>
          </a:xfrm>
          <a:prstGeom prst="rect">
            <a:avLst/>
          </a:prstGeom>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charset="2"/>
              <a:buChar char="§"/>
              <a:tabLst/>
              <a:defRPr/>
            </a:pPr>
            <a:r>
              <a:rPr kumimoji="0" lang="es-CO" sz="2000" b="0" i="0" u="none" strike="noStrike" kern="1200" cap="none" spc="0" normalizeH="0" baseline="0" noProof="0" dirty="0">
                <a:ln>
                  <a:noFill/>
                </a:ln>
                <a:solidFill>
                  <a:srgbClr val="53565A"/>
                </a:solidFill>
                <a:effectLst/>
                <a:uLnTx/>
                <a:uFillTx/>
                <a:latin typeface="Arial" charset="0"/>
                <a:ea typeface="Arial" charset="0"/>
                <a:cs typeface="Arial" charset="0"/>
              </a:rPr>
              <a:t>Modelo de Riesgo </a:t>
            </a:r>
            <a:r>
              <a:rPr kumimoji="0" lang="es-CO" sz="2000" b="0" i="0" u="none" strike="noStrike" kern="1200" cap="none" spc="0" normalizeH="0" baseline="0" noProof="0" dirty="0" smtClean="0">
                <a:ln>
                  <a:noFill/>
                </a:ln>
                <a:solidFill>
                  <a:srgbClr val="53565A"/>
                </a:solidFill>
                <a:effectLst/>
                <a:uLnTx/>
                <a:uFillTx/>
                <a:latin typeface="Arial" charset="0"/>
                <a:ea typeface="Arial" charset="0"/>
                <a:cs typeface="Arial" charset="0"/>
              </a:rPr>
              <a:t>psicosocial</a:t>
            </a:r>
          </a:p>
          <a:p>
            <a:pPr marL="285750" marR="0" lvl="0" indent="-285750" algn="l" defTabSz="914400" rtl="0" eaLnBrk="1" fontAlgn="auto" latinLnBrk="0" hangingPunct="1">
              <a:lnSpc>
                <a:spcPct val="100000"/>
              </a:lnSpc>
              <a:spcBef>
                <a:spcPts val="0"/>
              </a:spcBef>
              <a:spcAft>
                <a:spcPts val="0"/>
              </a:spcAft>
              <a:buClrTx/>
              <a:buSzTx/>
              <a:buFont typeface="Wingdings" charset="2"/>
              <a:buChar char="§"/>
              <a:tabLst/>
              <a:defRPr/>
            </a:pPr>
            <a:r>
              <a:rPr kumimoji="0" lang="es-CO" sz="2000" b="0" i="0" u="none" strike="noStrike" kern="1200" cap="none" spc="0" normalizeH="0" baseline="0" noProof="0" dirty="0">
                <a:ln>
                  <a:noFill/>
                </a:ln>
                <a:solidFill>
                  <a:srgbClr val="53565A"/>
                </a:solidFill>
                <a:effectLst/>
                <a:uLnTx/>
                <a:uFillTx/>
                <a:latin typeface="Arial" charset="0"/>
                <a:ea typeface="Arial" charset="0"/>
                <a:cs typeface="Arial" charset="0"/>
              </a:rPr>
              <a:t>Programa </a:t>
            </a:r>
            <a:r>
              <a:rPr kumimoji="0" lang="es-CO" sz="2000" b="0" i="0" u="none" strike="noStrike" kern="1200" cap="none" spc="0" normalizeH="0" baseline="0" noProof="0" dirty="0" smtClean="0">
                <a:ln>
                  <a:noFill/>
                </a:ln>
                <a:solidFill>
                  <a:srgbClr val="53565A"/>
                </a:solidFill>
                <a:effectLst/>
                <a:uLnTx/>
                <a:uFillTx/>
                <a:latin typeface="Arial" charset="0"/>
                <a:ea typeface="Arial" charset="0"/>
                <a:cs typeface="Arial" charset="0"/>
              </a:rPr>
              <a:t>Bienestar</a:t>
            </a:r>
          </a:p>
          <a:p>
            <a:pPr marL="285750" marR="0" lvl="0" indent="-285750" algn="l" defTabSz="914400" rtl="0" eaLnBrk="1" fontAlgn="auto" latinLnBrk="0" hangingPunct="1">
              <a:lnSpc>
                <a:spcPct val="100000"/>
              </a:lnSpc>
              <a:spcBef>
                <a:spcPts val="0"/>
              </a:spcBef>
              <a:spcAft>
                <a:spcPts val="0"/>
              </a:spcAft>
              <a:buClrTx/>
              <a:buSzTx/>
              <a:buFont typeface="Wingdings" charset="2"/>
              <a:buChar char="§"/>
              <a:tabLst/>
              <a:defRPr/>
            </a:pPr>
            <a:r>
              <a:rPr kumimoji="0" lang="es-CO" sz="2000" b="0" i="0" u="none" strike="noStrike" kern="1200" cap="none" spc="0" normalizeH="0" baseline="0" noProof="0" dirty="0">
                <a:ln>
                  <a:noFill/>
                </a:ln>
                <a:solidFill>
                  <a:srgbClr val="53565A"/>
                </a:solidFill>
                <a:effectLst/>
                <a:uLnTx/>
                <a:uFillTx/>
                <a:latin typeface="Arial" charset="0"/>
                <a:ea typeface="Arial" charset="0"/>
                <a:cs typeface="Arial" charset="0"/>
              </a:rPr>
              <a:t>Plataforma académica y centro de entrenamiento (habilitación e idoneidad</a:t>
            </a:r>
            <a:r>
              <a:rPr kumimoji="0" lang="es-CO" sz="2000" b="0" i="0" u="none" strike="noStrike" kern="1200" cap="none" spc="0" normalizeH="0" baseline="0" noProof="0" dirty="0" smtClean="0">
                <a:ln>
                  <a:noFill/>
                </a:ln>
                <a:solidFill>
                  <a:srgbClr val="53565A"/>
                </a:solidFill>
                <a:effectLst/>
                <a:uLnTx/>
                <a:uFillTx/>
                <a:latin typeface="Arial" charset="0"/>
                <a:ea typeface="Arial" charset="0"/>
                <a:cs typeface="Arial" charset="0"/>
              </a:rPr>
              <a:t>)</a:t>
            </a:r>
          </a:p>
          <a:p>
            <a:pPr marL="285750" marR="0" lvl="0" indent="-285750" algn="l" defTabSz="914400" rtl="0" eaLnBrk="1" fontAlgn="auto" latinLnBrk="0" hangingPunct="1">
              <a:lnSpc>
                <a:spcPct val="100000"/>
              </a:lnSpc>
              <a:spcBef>
                <a:spcPts val="0"/>
              </a:spcBef>
              <a:spcAft>
                <a:spcPts val="0"/>
              </a:spcAft>
              <a:buClrTx/>
              <a:buSzTx/>
              <a:buFont typeface="Wingdings" charset="2"/>
              <a:buChar char="§"/>
              <a:tabLst/>
              <a:defRPr/>
            </a:pPr>
            <a:r>
              <a:rPr kumimoji="0" lang="es-CO" sz="2000" b="0" i="0" u="none" strike="noStrike" kern="1200" cap="none" spc="0" normalizeH="0" baseline="0" noProof="0" dirty="0">
                <a:ln>
                  <a:noFill/>
                </a:ln>
                <a:solidFill>
                  <a:srgbClr val="53565A"/>
                </a:solidFill>
                <a:effectLst/>
                <a:uLnTx/>
                <a:uFillTx/>
                <a:latin typeface="Arial" charset="0"/>
                <a:ea typeface="Arial" charset="0"/>
                <a:cs typeface="Arial" charset="0"/>
              </a:rPr>
              <a:t>Escuela de </a:t>
            </a:r>
            <a:r>
              <a:rPr kumimoji="0" lang="es-CO" sz="2000" b="0" i="0" u="none" strike="noStrike" kern="1200" cap="none" spc="0" normalizeH="0" baseline="0" noProof="0" dirty="0" smtClean="0">
                <a:ln>
                  <a:noFill/>
                </a:ln>
                <a:solidFill>
                  <a:srgbClr val="53565A"/>
                </a:solidFill>
                <a:effectLst/>
                <a:uLnTx/>
                <a:uFillTx/>
                <a:latin typeface="Arial" charset="0"/>
                <a:ea typeface="Arial" charset="0"/>
                <a:cs typeface="Arial" charset="0"/>
              </a:rPr>
              <a:t>liderazgo</a:t>
            </a:r>
          </a:p>
          <a:p>
            <a:pPr marL="285750" marR="0" lvl="0" indent="-285750" algn="l" defTabSz="914400" rtl="0" eaLnBrk="1" fontAlgn="auto" latinLnBrk="0" hangingPunct="1">
              <a:lnSpc>
                <a:spcPct val="100000"/>
              </a:lnSpc>
              <a:spcBef>
                <a:spcPts val="0"/>
              </a:spcBef>
              <a:spcAft>
                <a:spcPts val="0"/>
              </a:spcAft>
              <a:buClrTx/>
              <a:buSzTx/>
              <a:buFont typeface="Wingdings" charset="2"/>
              <a:buChar char="§"/>
              <a:tabLst/>
              <a:defRPr/>
            </a:pPr>
            <a:r>
              <a:rPr kumimoji="0" lang="es-CO" sz="2000" b="0" i="0" u="none" strike="noStrike" kern="1200" cap="none" spc="0" normalizeH="0" baseline="0" noProof="0" dirty="0">
                <a:ln>
                  <a:noFill/>
                </a:ln>
                <a:solidFill>
                  <a:srgbClr val="53565A"/>
                </a:solidFill>
                <a:effectLst/>
                <a:uLnTx/>
                <a:uFillTx/>
                <a:latin typeface="Arial" charset="0"/>
                <a:ea typeface="Arial" charset="0"/>
                <a:cs typeface="Arial" charset="0"/>
              </a:rPr>
              <a:t>Compensación total </a:t>
            </a:r>
            <a:endParaRPr kumimoji="0" lang="es-CO" sz="2000" b="0" i="0" u="none" strike="noStrike" kern="1200" cap="none" spc="0" normalizeH="0" baseline="0" noProof="0" dirty="0" smtClean="0">
              <a:ln>
                <a:noFill/>
              </a:ln>
              <a:solidFill>
                <a:srgbClr val="53565A"/>
              </a:solidFill>
              <a:effectLst/>
              <a:uLnTx/>
              <a:uFillTx/>
              <a:latin typeface="Arial" charset="0"/>
              <a:ea typeface="Arial" charset="0"/>
              <a:cs typeface="Arial" charset="0"/>
            </a:endParaRPr>
          </a:p>
          <a:p>
            <a:pPr marL="285750" marR="0" lvl="0" indent="-285750" algn="l" defTabSz="914400" rtl="0" eaLnBrk="1" fontAlgn="auto" latinLnBrk="0" hangingPunct="1">
              <a:lnSpc>
                <a:spcPct val="100000"/>
              </a:lnSpc>
              <a:spcBef>
                <a:spcPts val="0"/>
              </a:spcBef>
              <a:spcAft>
                <a:spcPts val="0"/>
              </a:spcAft>
              <a:buClrTx/>
              <a:buSzTx/>
              <a:buFont typeface="Wingdings" charset="2"/>
              <a:buChar char="§"/>
              <a:tabLst/>
              <a:defRPr/>
            </a:pPr>
            <a:r>
              <a:rPr kumimoji="0" lang="es-CO" sz="2000" b="0" i="0" u="none" strike="noStrike" kern="1200" cap="none" spc="0" normalizeH="0" baseline="0" noProof="0" dirty="0">
                <a:ln>
                  <a:noFill/>
                </a:ln>
                <a:solidFill>
                  <a:srgbClr val="53565A"/>
                </a:solidFill>
                <a:effectLst/>
                <a:uLnTx/>
                <a:uFillTx/>
                <a:latin typeface="Arial" charset="0"/>
                <a:ea typeface="Arial" charset="0"/>
                <a:cs typeface="Arial" charset="0"/>
              </a:rPr>
              <a:t>Sistema de Gestión de Seguridad y Salud en el trabajo - </a:t>
            </a:r>
            <a:r>
              <a:rPr kumimoji="0" lang="es-CO" sz="2000" b="0" i="0" u="none" strike="noStrike" kern="1200" cap="none" spc="0" normalizeH="0" baseline="0" noProof="0" dirty="0" smtClean="0">
                <a:ln>
                  <a:noFill/>
                </a:ln>
                <a:solidFill>
                  <a:srgbClr val="53565A"/>
                </a:solidFill>
                <a:effectLst/>
                <a:uLnTx/>
                <a:uFillTx/>
                <a:latin typeface="Arial" charset="0"/>
                <a:ea typeface="Arial" charset="0"/>
                <a:cs typeface="Arial" charset="0"/>
              </a:rPr>
              <a:t>Súmate</a:t>
            </a:r>
            <a:endParaRPr kumimoji="0" lang="es-CO" sz="2000" b="0" i="0" u="none" strike="noStrike" kern="1200" cap="none" spc="0" normalizeH="0" baseline="0" noProof="0" dirty="0">
              <a:ln>
                <a:noFill/>
              </a:ln>
              <a:solidFill>
                <a:srgbClr val="53565A"/>
              </a:solidFill>
              <a:effectLst/>
              <a:uLnTx/>
              <a:uFillTx/>
              <a:latin typeface="Arial" charset="0"/>
              <a:ea typeface="Arial" charset="0"/>
              <a:cs typeface="Arial" charset="0"/>
            </a:endParaRPr>
          </a:p>
        </p:txBody>
      </p:sp>
    </p:spTree>
    <p:extLst>
      <p:ext uri="{BB962C8B-B14F-4D97-AF65-F5344CB8AC3E}">
        <p14:creationId xmlns:p14="http://schemas.microsoft.com/office/powerpoint/2010/main" val="35017597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rotWithShape="1">
          <a:blip r:embed="rId3"/>
          <a:srcRect l="23750" t="4254" r="17917" b="3148"/>
          <a:stretch/>
        </p:blipFill>
        <p:spPr>
          <a:xfrm>
            <a:off x="1487360" y="0"/>
            <a:ext cx="9183446" cy="6885480"/>
          </a:xfrm>
          <a:prstGeom prst="rect">
            <a:avLst/>
          </a:prstGeom>
        </p:spPr>
      </p:pic>
      <p:sp>
        <p:nvSpPr>
          <p:cNvPr id="5" name="4 CuadroTexto"/>
          <p:cNvSpPr txBox="1"/>
          <p:nvPr/>
        </p:nvSpPr>
        <p:spPr>
          <a:xfrm>
            <a:off x="4871830" y="832880"/>
            <a:ext cx="5976938" cy="507831"/>
          </a:xfrm>
          <a:prstGeom prst="rect">
            <a:avLst/>
          </a:prstGeom>
          <a:noFill/>
        </p:spPr>
        <p:txBody>
          <a:bodyPr>
            <a:spAutoFit/>
          </a:bodyPr>
          <a:lstStyle/>
          <a:p>
            <a:pPr>
              <a:defRPr/>
            </a:pPr>
            <a:r>
              <a:rPr lang="es-CO" sz="2700" b="1" dirty="0">
                <a:solidFill>
                  <a:srgbClr val="409BE1"/>
                </a:solidFill>
                <a:latin typeface="Arial"/>
                <a:cs typeface="Arial"/>
              </a:rPr>
              <a:t>INTRODUCCIÓN</a:t>
            </a:r>
            <a:endParaRPr lang="es-CO" sz="2700" b="1" dirty="0">
              <a:solidFill>
                <a:srgbClr val="409BE1"/>
              </a:solidFill>
              <a:latin typeface="Arial"/>
              <a:cs typeface="Arial"/>
            </a:endParaRPr>
          </a:p>
        </p:txBody>
      </p:sp>
      <p:sp>
        <p:nvSpPr>
          <p:cNvPr id="6" name="2 Marcador de contenido"/>
          <p:cNvSpPr>
            <a:spLocks noGrp="1"/>
          </p:cNvSpPr>
          <p:nvPr>
            <p:ph sz="half" idx="1"/>
          </p:nvPr>
        </p:nvSpPr>
        <p:spPr>
          <a:xfrm>
            <a:off x="4663945" y="1771496"/>
            <a:ext cx="6043502" cy="2088290"/>
          </a:xfrm>
        </p:spPr>
        <p:txBody>
          <a:bodyPr/>
          <a:lstStyle/>
          <a:p>
            <a:pPr marL="0" indent="0" algn="just">
              <a:buNone/>
            </a:pPr>
            <a:r>
              <a:rPr lang="es-CO" sz="2000" dirty="0">
                <a:solidFill>
                  <a:schemeClr val="accent5">
                    <a:lumMod val="50000"/>
                  </a:schemeClr>
                </a:solidFill>
                <a:latin typeface="Arial"/>
                <a:cs typeface="Arial"/>
              </a:rPr>
              <a:t>EPS SURA, buscando el bienestar de sus afiliados ofrece un modelo de atención con enfoque de Salud Familiar, en el que los integrantes de los equipos de salud acompañan a los afiliados, compartiendo con ellos los conocimientos y herramientas mediante el establecimiento de una relación duradera y generadora de sana confianza.</a:t>
            </a:r>
          </a:p>
          <a:p>
            <a:pPr marL="0" indent="0" algn="just">
              <a:buNone/>
            </a:pPr>
            <a:r>
              <a:rPr lang="es-CO" sz="2000" dirty="0">
                <a:solidFill>
                  <a:schemeClr val="accent5">
                    <a:lumMod val="50000"/>
                  </a:schemeClr>
                </a:solidFill>
                <a:latin typeface="Arial"/>
                <a:cs typeface="Arial"/>
              </a:rPr>
              <a:t>	</a:t>
            </a:r>
          </a:p>
        </p:txBody>
      </p:sp>
      <p:pic>
        <p:nvPicPr>
          <p:cNvPr id="7" name="Imagen 6"/>
          <p:cNvPicPr>
            <a:picLocks noChangeAspect="1"/>
          </p:cNvPicPr>
          <p:nvPr/>
        </p:nvPicPr>
        <p:blipFill>
          <a:blip r:embed="rId4">
            <a:alphaModFix amt="57000"/>
          </a:blip>
          <a:stretch>
            <a:fillRect/>
          </a:stretch>
        </p:blipFill>
        <p:spPr>
          <a:xfrm>
            <a:off x="9048410" y="187414"/>
            <a:ext cx="1409310" cy="313180"/>
          </a:xfrm>
          <a:prstGeom prst="rect">
            <a:avLst/>
          </a:prstGeom>
        </p:spPr>
      </p:pic>
      <p:pic>
        <p:nvPicPr>
          <p:cNvPr id="8" name="Imagen 7" descr="mano2.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24001" y="1052670"/>
            <a:ext cx="3275819" cy="3963338"/>
          </a:xfrm>
          <a:prstGeom prst="rect">
            <a:avLst/>
          </a:prstGeom>
        </p:spPr>
      </p:pic>
      <p:sp>
        <p:nvSpPr>
          <p:cNvPr id="9" name="CuadroTexto 8"/>
          <p:cNvSpPr txBox="1"/>
          <p:nvPr/>
        </p:nvSpPr>
        <p:spPr>
          <a:xfrm>
            <a:off x="2999570" y="4249248"/>
            <a:ext cx="7671236" cy="2246769"/>
          </a:xfrm>
          <a:prstGeom prst="rect">
            <a:avLst/>
          </a:prstGeom>
          <a:noFill/>
        </p:spPr>
        <p:txBody>
          <a:bodyPr wrap="square" rtlCol="0">
            <a:spAutoFit/>
          </a:bodyPr>
          <a:lstStyle/>
          <a:p>
            <a:pPr algn="just"/>
            <a:r>
              <a:rPr lang="es-CO" sz="2000" dirty="0">
                <a:solidFill>
                  <a:schemeClr val="accent5">
                    <a:lumMod val="50000"/>
                  </a:schemeClr>
                </a:solidFill>
                <a:latin typeface="Arial"/>
                <a:cs typeface="Arial"/>
              </a:rPr>
              <a:t>En consecuencia, el cuidado de la salud debe fortalecerse principalmente en el nivel básico de atención donde el médico de familia actúe como un canalizador de la atención, garantizando calidad y oportunidad con el apoyo de un equipo multidisciplinario y un adecuado sistema de remisión y contrarremisión a los niveles de mayor complejidad.</a:t>
            </a:r>
          </a:p>
          <a:p>
            <a:pPr algn="just"/>
            <a:endParaRPr lang="es-ES" sz="2000" dirty="0">
              <a:latin typeface="Arial"/>
              <a:cs typeface="Arial"/>
            </a:endParaRPr>
          </a:p>
        </p:txBody>
      </p:sp>
    </p:spTree>
  </p:cSld>
  <p:clrMapOvr>
    <a:masterClrMapping/>
  </p:clrMapOvr>
  <p:transition spd="med">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p:cNvPicPr>
            <a:picLocks noChangeAspect="1"/>
          </p:cNvPicPr>
          <p:nvPr/>
        </p:nvPicPr>
        <p:blipFill rotWithShape="1">
          <a:blip r:embed="rId3"/>
          <a:srcRect l="23983" t="4254" r="17917" b="3518"/>
          <a:stretch/>
        </p:blipFill>
        <p:spPr>
          <a:xfrm>
            <a:off x="1524000" y="27480"/>
            <a:ext cx="9146806" cy="6858000"/>
          </a:xfrm>
          <a:prstGeom prst="rect">
            <a:avLst/>
          </a:prstGeom>
        </p:spPr>
      </p:pic>
      <p:sp>
        <p:nvSpPr>
          <p:cNvPr id="5" name="4 CuadroTexto"/>
          <p:cNvSpPr txBox="1"/>
          <p:nvPr/>
        </p:nvSpPr>
        <p:spPr>
          <a:xfrm>
            <a:off x="1703699" y="116540"/>
            <a:ext cx="2159990" cy="507831"/>
          </a:xfrm>
          <a:prstGeom prst="rect">
            <a:avLst/>
          </a:prstGeom>
          <a:noFill/>
        </p:spPr>
        <p:txBody>
          <a:bodyPr wrap="square">
            <a:spAutoFit/>
          </a:bodyPr>
          <a:lstStyle/>
          <a:p>
            <a:pPr marL="0" lvl="1">
              <a:defRPr/>
            </a:pPr>
            <a:r>
              <a:rPr lang="es-CO" sz="2700" b="1" dirty="0">
                <a:solidFill>
                  <a:srgbClr val="409BE1"/>
                </a:solidFill>
                <a:latin typeface="Arial"/>
                <a:cs typeface="Arial"/>
              </a:rPr>
              <a:t>¿</a:t>
            </a:r>
            <a:r>
              <a:rPr lang="es-CO" sz="2700" b="1" dirty="0">
                <a:solidFill>
                  <a:srgbClr val="409BE1"/>
                </a:solidFill>
                <a:latin typeface="Arial"/>
                <a:cs typeface="Arial"/>
              </a:rPr>
              <a:t>QUÉ ES?</a:t>
            </a:r>
            <a:endParaRPr lang="es-CO" sz="2700" b="1" dirty="0">
              <a:solidFill>
                <a:srgbClr val="409BE1"/>
              </a:solidFill>
              <a:latin typeface="Arial"/>
              <a:cs typeface="Arial"/>
            </a:endParaRPr>
          </a:p>
        </p:txBody>
      </p:sp>
      <p:sp>
        <p:nvSpPr>
          <p:cNvPr id="6" name="2 Marcador de contenido"/>
          <p:cNvSpPr>
            <a:spLocks noGrp="1"/>
          </p:cNvSpPr>
          <p:nvPr>
            <p:ph sz="half" idx="1"/>
          </p:nvPr>
        </p:nvSpPr>
        <p:spPr>
          <a:xfrm>
            <a:off x="1737324" y="1168499"/>
            <a:ext cx="7993109" cy="3312460"/>
          </a:xfrm>
        </p:spPr>
        <p:txBody>
          <a:bodyPr/>
          <a:lstStyle/>
          <a:p>
            <a:pPr marL="0" indent="0" algn="just">
              <a:buNone/>
            </a:pPr>
            <a:r>
              <a:rPr lang="es-ES" sz="1800" dirty="0">
                <a:solidFill>
                  <a:schemeClr val="accent5">
                    <a:lumMod val="50000"/>
                  </a:schemeClr>
                </a:solidFill>
                <a:latin typeface="Arial"/>
                <a:cs typeface="Arial"/>
              </a:rPr>
              <a:t>Es </a:t>
            </a:r>
            <a:r>
              <a:rPr lang="es-ES" sz="1800" dirty="0">
                <a:solidFill>
                  <a:schemeClr val="accent5">
                    <a:lumMod val="50000"/>
                  </a:schemeClr>
                </a:solidFill>
                <a:latin typeface="Arial"/>
                <a:cs typeface="Arial"/>
              </a:rPr>
              <a:t>una estrategia que busca volver a lo básico, al aspecto humano del cuidado de la salud y permite proveer atención en salud de manera continua en el tiempo, integral y coordinada, </a:t>
            </a:r>
            <a:r>
              <a:rPr lang="es-ES" sz="1800" dirty="0" smtClean="0">
                <a:solidFill>
                  <a:schemeClr val="accent5">
                    <a:lumMod val="50000"/>
                  </a:schemeClr>
                </a:solidFill>
                <a:latin typeface="Arial"/>
                <a:cs typeface="Arial"/>
              </a:rPr>
              <a:t>combinando las </a:t>
            </a:r>
            <a:r>
              <a:rPr lang="es-ES" sz="1800" dirty="0">
                <a:solidFill>
                  <a:schemeClr val="accent5">
                    <a:lumMod val="50000"/>
                  </a:schemeClr>
                </a:solidFill>
                <a:latin typeface="Arial"/>
                <a:cs typeface="Arial"/>
              </a:rPr>
              <a:t>ciencias biológicas, clínicas y del comportamiento. Considera al </a:t>
            </a:r>
            <a:r>
              <a:rPr lang="es-ES" sz="1800" dirty="0" smtClean="0">
                <a:solidFill>
                  <a:schemeClr val="accent5">
                    <a:lumMod val="50000"/>
                  </a:schemeClr>
                </a:solidFill>
                <a:latin typeface="Arial"/>
                <a:cs typeface="Arial"/>
              </a:rPr>
              <a:t>paciente </a:t>
            </a:r>
          </a:p>
          <a:p>
            <a:pPr marL="0" indent="0" algn="just">
              <a:buNone/>
            </a:pPr>
            <a:r>
              <a:rPr lang="es-ES" sz="1800" dirty="0" smtClean="0">
                <a:solidFill>
                  <a:schemeClr val="accent5">
                    <a:lumMod val="50000"/>
                  </a:schemeClr>
                </a:solidFill>
                <a:latin typeface="Arial"/>
                <a:cs typeface="Arial"/>
              </a:rPr>
              <a:t>como </a:t>
            </a:r>
            <a:r>
              <a:rPr lang="es-ES" sz="1800" dirty="0">
                <a:solidFill>
                  <a:schemeClr val="accent5">
                    <a:lumMod val="50000"/>
                  </a:schemeClr>
                </a:solidFill>
                <a:latin typeface="Arial"/>
                <a:cs typeface="Arial"/>
              </a:rPr>
              <a:t>un ser inmerso en su realidad familiar, laboral y </a:t>
            </a:r>
            <a:endParaRPr lang="es-ES" sz="1800" dirty="0" smtClean="0">
              <a:solidFill>
                <a:schemeClr val="accent5">
                  <a:lumMod val="50000"/>
                </a:schemeClr>
              </a:solidFill>
              <a:latin typeface="Arial"/>
              <a:cs typeface="Arial"/>
            </a:endParaRPr>
          </a:p>
          <a:p>
            <a:pPr marL="0" indent="0" algn="just">
              <a:buNone/>
            </a:pPr>
            <a:r>
              <a:rPr lang="es-ES" sz="1800" dirty="0" smtClean="0">
                <a:solidFill>
                  <a:schemeClr val="accent5">
                    <a:lumMod val="50000"/>
                  </a:schemeClr>
                </a:solidFill>
                <a:latin typeface="Arial"/>
                <a:cs typeface="Arial"/>
              </a:rPr>
              <a:t>ambiental</a:t>
            </a:r>
            <a:r>
              <a:rPr lang="es-ES" sz="1800" dirty="0">
                <a:solidFill>
                  <a:schemeClr val="accent5">
                    <a:lumMod val="50000"/>
                  </a:schemeClr>
                </a:solidFill>
                <a:latin typeface="Arial"/>
                <a:cs typeface="Arial"/>
              </a:rPr>
              <a:t>.</a:t>
            </a:r>
            <a:endParaRPr lang="es-CO" sz="1800" dirty="0">
              <a:solidFill>
                <a:schemeClr val="accent5">
                  <a:lumMod val="50000"/>
                </a:schemeClr>
              </a:solidFill>
              <a:latin typeface="Arial"/>
              <a:cs typeface="Arial"/>
            </a:endParaRPr>
          </a:p>
          <a:p>
            <a:pPr marL="0" indent="0">
              <a:buNone/>
            </a:pPr>
            <a:endParaRPr lang="es-CO" sz="1800" dirty="0">
              <a:latin typeface="Arial"/>
              <a:cs typeface="Arial"/>
            </a:endParaRPr>
          </a:p>
        </p:txBody>
      </p:sp>
      <p:sp>
        <p:nvSpPr>
          <p:cNvPr id="2" name="1 Rectángulo"/>
          <p:cNvSpPr/>
          <p:nvPr/>
        </p:nvSpPr>
        <p:spPr>
          <a:xfrm>
            <a:off x="1703390" y="696380"/>
            <a:ext cx="4948715" cy="400110"/>
          </a:xfrm>
          <a:prstGeom prst="rect">
            <a:avLst/>
          </a:prstGeom>
        </p:spPr>
        <p:txBody>
          <a:bodyPr wrap="none">
            <a:spAutoFit/>
          </a:bodyPr>
          <a:lstStyle/>
          <a:p>
            <a:r>
              <a:rPr lang="es-CO" sz="2000" b="1" dirty="0">
                <a:solidFill>
                  <a:srgbClr val="4F81BD"/>
                </a:solidFill>
                <a:latin typeface="Arial"/>
                <a:cs typeface="Arial"/>
              </a:rPr>
              <a:t>El MODELO DE SALUD EN SU FAMILIA</a:t>
            </a:r>
          </a:p>
        </p:txBody>
      </p:sp>
      <p:pic>
        <p:nvPicPr>
          <p:cNvPr id="9" name="Imagen 8"/>
          <p:cNvPicPr>
            <a:picLocks noChangeAspect="1"/>
          </p:cNvPicPr>
          <p:nvPr/>
        </p:nvPicPr>
        <p:blipFill>
          <a:blip r:embed="rId4">
            <a:alphaModFix amt="57000"/>
          </a:blip>
          <a:stretch>
            <a:fillRect/>
          </a:stretch>
        </p:blipFill>
        <p:spPr>
          <a:xfrm>
            <a:off x="9048410" y="187414"/>
            <a:ext cx="1409310" cy="313180"/>
          </a:xfrm>
          <a:prstGeom prst="rect">
            <a:avLst/>
          </a:prstGeom>
        </p:spPr>
      </p:pic>
      <p:pic>
        <p:nvPicPr>
          <p:cNvPr id="3" name="Imagen 2" descr="mano.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19818" y="2060810"/>
            <a:ext cx="3621101" cy="4121620"/>
          </a:xfrm>
          <a:prstGeom prst="rect">
            <a:avLst/>
          </a:prstGeom>
        </p:spPr>
      </p:pic>
      <p:sp>
        <p:nvSpPr>
          <p:cNvPr id="8" name="Text Box 2"/>
          <p:cNvSpPr txBox="1">
            <a:spLocks noChangeArrowheads="1"/>
          </p:cNvSpPr>
          <p:nvPr/>
        </p:nvSpPr>
        <p:spPr bwMode="auto">
          <a:xfrm>
            <a:off x="1736910" y="3140960"/>
            <a:ext cx="5853297" cy="252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5000" rIns="90000" bIns="45000"/>
          <a:lstStyle>
            <a:lvl1pPr>
              <a:spcAft>
                <a:spcPts val="1200"/>
              </a:spcAft>
              <a:buClr>
                <a:srgbClr val="268ED2"/>
              </a:buClr>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Aft>
                <a:spcPts val="1200"/>
              </a:spcAft>
              <a:buClr>
                <a:srgbClr val="268ED2"/>
              </a:buClr>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a:spcAft>
                <a:spcPts val="1200"/>
              </a:spcAft>
              <a:buClr>
                <a:srgbClr val="268ED2"/>
              </a:buClr>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a:spcAft>
                <a:spcPts val="1200"/>
              </a:spcAft>
              <a:buClr>
                <a:srgbClr val="268ED2"/>
              </a:buClr>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a:spcAft>
                <a:spcPts val="1200"/>
              </a:spcAft>
              <a:buClr>
                <a:srgbClr val="268ED2"/>
              </a:buClr>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1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defTabSz="457200" eaLnBrk="0" fontAlgn="base" hangingPunct="0">
              <a:spcBef>
                <a:spcPct val="0"/>
              </a:spcBef>
              <a:spcAft>
                <a:spcPts val="1200"/>
              </a:spcAft>
              <a:buClr>
                <a:srgbClr val="268ED2"/>
              </a:buClr>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1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defTabSz="457200" eaLnBrk="0" fontAlgn="base" hangingPunct="0">
              <a:spcBef>
                <a:spcPct val="0"/>
              </a:spcBef>
              <a:spcAft>
                <a:spcPts val="1200"/>
              </a:spcAft>
              <a:buClr>
                <a:srgbClr val="268ED2"/>
              </a:buClr>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1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defTabSz="457200" eaLnBrk="0" fontAlgn="base" hangingPunct="0">
              <a:spcBef>
                <a:spcPct val="0"/>
              </a:spcBef>
              <a:spcAft>
                <a:spcPts val="1200"/>
              </a:spcAft>
              <a:buClr>
                <a:srgbClr val="268ED2"/>
              </a:buClr>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1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defTabSz="457200" eaLnBrk="0" fontAlgn="base" hangingPunct="0">
              <a:spcBef>
                <a:spcPct val="0"/>
              </a:spcBef>
              <a:spcAft>
                <a:spcPts val="1200"/>
              </a:spcAft>
              <a:buClr>
                <a:srgbClr val="268ED2"/>
              </a:buClr>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1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9pPr>
          </a:lstStyle>
          <a:p>
            <a:pPr algn="just" eaLnBrk="0" hangingPunct="0">
              <a:spcBef>
                <a:spcPct val="20000"/>
              </a:spcBef>
              <a:spcAft>
                <a:spcPct val="0"/>
              </a:spcAft>
              <a:buClrTx/>
              <a:buNone/>
            </a:pPr>
            <a:r>
              <a:rPr lang="en-GB" altLang="es-CO" sz="1800" dirty="0" err="1" smtClean="0">
                <a:solidFill>
                  <a:schemeClr val="accent5">
                    <a:lumMod val="50000"/>
                  </a:schemeClr>
                </a:solidFill>
                <a:latin typeface="Arial"/>
                <a:ea typeface="+mn-ea"/>
                <a:cs typeface="Arial"/>
              </a:rPr>
              <a:t>Es</a:t>
            </a:r>
            <a:r>
              <a:rPr lang="en-GB" altLang="es-CO" sz="1800" dirty="0" smtClean="0">
                <a:solidFill>
                  <a:schemeClr val="accent5">
                    <a:lumMod val="50000"/>
                  </a:schemeClr>
                </a:solidFill>
                <a:latin typeface="Arial"/>
                <a:ea typeface="+mn-ea"/>
                <a:cs typeface="Arial"/>
              </a:rPr>
              <a:t> un </a:t>
            </a:r>
            <a:r>
              <a:rPr lang="en-GB" altLang="es-CO" sz="1800" dirty="0" err="1">
                <a:solidFill>
                  <a:schemeClr val="accent5">
                    <a:lumMod val="50000"/>
                  </a:schemeClr>
                </a:solidFill>
                <a:latin typeface="Arial"/>
                <a:ea typeface="+mn-ea"/>
                <a:cs typeface="Arial"/>
              </a:rPr>
              <a:t>modelo</a:t>
            </a:r>
            <a:r>
              <a:rPr lang="en-GB" altLang="es-CO" sz="1800" dirty="0">
                <a:solidFill>
                  <a:schemeClr val="accent5">
                    <a:lumMod val="50000"/>
                  </a:schemeClr>
                </a:solidFill>
                <a:latin typeface="Arial"/>
                <a:ea typeface="+mn-ea"/>
                <a:cs typeface="Arial"/>
              </a:rPr>
              <a:t> de </a:t>
            </a:r>
            <a:r>
              <a:rPr lang="en-GB" altLang="es-CO" sz="1800" dirty="0" err="1">
                <a:solidFill>
                  <a:schemeClr val="accent5">
                    <a:lumMod val="50000"/>
                  </a:schemeClr>
                </a:solidFill>
                <a:latin typeface="Arial"/>
                <a:ea typeface="+mn-ea"/>
                <a:cs typeface="Arial"/>
              </a:rPr>
              <a:t>atención</a:t>
            </a:r>
            <a:r>
              <a:rPr lang="en-GB" altLang="es-CO" sz="1800" dirty="0">
                <a:solidFill>
                  <a:schemeClr val="accent5">
                    <a:lumMod val="50000"/>
                  </a:schemeClr>
                </a:solidFill>
                <a:latin typeface="Arial"/>
                <a:ea typeface="+mn-ea"/>
                <a:cs typeface="Arial"/>
              </a:rPr>
              <a:t> </a:t>
            </a:r>
            <a:r>
              <a:rPr lang="en-GB" altLang="es-CO" sz="1800" dirty="0" err="1">
                <a:solidFill>
                  <a:schemeClr val="accent5">
                    <a:lumMod val="50000"/>
                  </a:schemeClr>
                </a:solidFill>
                <a:latin typeface="Arial"/>
                <a:ea typeface="+mn-ea"/>
                <a:cs typeface="Arial"/>
              </a:rPr>
              <a:t>básica</a:t>
            </a:r>
            <a:r>
              <a:rPr lang="en-GB" altLang="es-CO" sz="1800" dirty="0">
                <a:solidFill>
                  <a:schemeClr val="accent5">
                    <a:lumMod val="50000"/>
                  </a:schemeClr>
                </a:solidFill>
                <a:latin typeface="Arial"/>
                <a:ea typeface="+mn-ea"/>
                <a:cs typeface="Arial"/>
              </a:rPr>
              <a:t>, </a:t>
            </a:r>
            <a:r>
              <a:rPr lang="en-GB" altLang="es-CO" sz="1800" dirty="0" err="1">
                <a:solidFill>
                  <a:schemeClr val="accent5">
                    <a:lumMod val="50000"/>
                  </a:schemeClr>
                </a:solidFill>
                <a:latin typeface="Arial"/>
                <a:ea typeface="+mn-ea"/>
                <a:cs typeface="Arial"/>
              </a:rPr>
              <a:t>centrado</a:t>
            </a:r>
            <a:r>
              <a:rPr lang="en-GB" altLang="es-CO" sz="1800" dirty="0">
                <a:solidFill>
                  <a:schemeClr val="accent5">
                    <a:lumMod val="50000"/>
                  </a:schemeClr>
                </a:solidFill>
                <a:latin typeface="Arial"/>
                <a:ea typeface="+mn-ea"/>
                <a:cs typeface="Arial"/>
              </a:rPr>
              <a:t> </a:t>
            </a:r>
            <a:r>
              <a:rPr lang="en-GB" altLang="es-CO" sz="1800" dirty="0" err="1">
                <a:solidFill>
                  <a:schemeClr val="accent5">
                    <a:lumMod val="50000"/>
                  </a:schemeClr>
                </a:solidFill>
                <a:latin typeface="Arial"/>
                <a:ea typeface="+mn-ea"/>
                <a:cs typeface="Arial"/>
              </a:rPr>
              <a:t>en</a:t>
            </a:r>
            <a:r>
              <a:rPr lang="en-GB" altLang="es-CO" sz="1800" dirty="0">
                <a:solidFill>
                  <a:schemeClr val="accent5">
                    <a:lumMod val="50000"/>
                  </a:schemeClr>
                </a:solidFill>
                <a:latin typeface="Arial"/>
                <a:ea typeface="+mn-ea"/>
                <a:cs typeface="Arial"/>
              </a:rPr>
              <a:t> el </a:t>
            </a:r>
            <a:r>
              <a:rPr lang="en-GB" altLang="es-CO" sz="1800" dirty="0" err="1">
                <a:solidFill>
                  <a:schemeClr val="accent5">
                    <a:lumMod val="50000"/>
                  </a:schemeClr>
                </a:solidFill>
                <a:latin typeface="Arial"/>
                <a:ea typeface="+mn-ea"/>
                <a:cs typeface="Arial"/>
              </a:rPr>
              <a:t>paciente</a:t>
            </a:r>
            <a:r>
              <a:rPr lang="en-GB" altLang="es-CO" sz="1800" dirty="0">
                <a:solidFill>
                  <a:schemeClr val="accent5">
                    <a:lumMod val="50000"/>
                  </a:schemeClr>
                </a:solidFill>
                <a:latin typeface="Arial"/>
                <a:ea typeface="+mn-ea"/>
                <a:cs typeface="Arial"/>
              </a:rPr>
              <a:t>, </a:t>
            </a:r>
            <a:r>
              <a:rPr lang="en-GB" altLang="es-CO" sz="1800" dirty="0" err="1">
                <a:solidFill>
                  <a:schemeClr val="accent5">
                    <a:lumMod val="50000"/>
                  </a:schemeClr>
                </a:solidFill>
                <a:latin typeface="Arial"/>
                <a:ea typeface="+mn-ea"/>
                <a:cs typeface="Arial"/>
              </a:rPr>
              <a:t>representa</a:t>
            </a:r>
            <a:r>
              <a:rPr lang="en-GB" altLang="es-CO" sz="1800" dirty="0">
                <a:solidFill>
                  <a:schemeClr val="accent5">
                    <a:lumMod val="50000"/>
                  </a:schemeClr>
                </a:solidFill>
                <a:latin typeface="Arial"/>
                <a:ea typeface="+mn-ea"/>
                <a:cs typeface="Arial"/>
              </a:rPr>
              <a:t> </a:t>
            </a:r>
            <a:r>
              <a:rPr lang="en-GB" altLang="es-CO" sz="1800" dirty="0" smtClean="0">
                <a:solidFill>
                  <a:schemeClr val="accent5">
                    <a:lumMod val="50000"/>
                  </a:schemeClr>
                </a:solidFill>
                <a:latin typeface="Arial"/>
                <a:ea typeface="+mn-ea"/>
                <a:cs typeface="Arial"/>
              </a:rPr>
              <a:t>el </a:t>
            </a:r>
            <a:r>
              <a:rPr lang="en-GB" altLang="es-CO" sz="1800" dirty="0">
                <a:solidFill>
                  <a:schemeClr val="accent5">
                    <a:lumMod val="50000"/>
                  </a:schemeClr>
                </a:solidFill>
                <a:latin typeface="Arial"/>
                <a:ea typeface="+mn-ea"/>
                <a:cs typeface="Arial"/>
              </a:rPr>
              <a:t>primer </a:t>
            </a:r>
            <a:r>
              <a:rPr lang="en-GB" altLang="es-CO" sz="1800" dirty="0" err="1">
                <a:solidFill>
                  <a:schemeClr val="accent5">
                    <a:lumMod val="50000"/>
                  </a:schemeClr>
                </a:solidFill>
                <a:latin typeface="Arial"/>
                <a:ea typeface="+mn-ea"/>
                <a:cs typeface="Arial"/>
              </a:rPr>
              <a:t>contacto</a:t>
            </a:r>
            <a:r>
              <a:rPr lang="en-GB" altLang="es-CO" sz="1800" dirty="0">
                <a:solidFill>
                  <a:schemeClr val="accent5">
                    <a:lumMod val="50000"/>
                  </a:schemeClr>
                </a:solidFill>
                <a:latin typeface="Arial"/>
                <a:ea typeface="+mn-ea"/>
                <a:cs typeface="Arial"/>
              </a:rPr>
              <a:t> con el </a:t>
            </a:r>
            <a:r>
              <a:rPr lang="en-GB" altLang="es-CO" sz="1800" dirty="0" err="1">
                <a:solidFill>
                  <a:schemeClr val="accent5">
                    <a:lumMod val="50000"/>
                  </a:schemeClr>
                </a:solidFill>
                <a:latin typeface="Arial"/>
                <a:ea typeface="+mn-ea"/>
                <a:cs typeface="Arial"/>
              </a:rPr>
              <a:t>sistema</a:t>
            </a:r>
            <a:r>
              <a:rPr lang="en-GB" altLang="es-CO" sz="1800" dirty="0">
                <a:solidFill>
                  <a:schemeClr val="accent5">
                    <a:lumMod val="50000"/>
                  </a:schemeClr>
                </a:solidFill>
                <a:latin typeface="Arial"/>
                <a:ea typeface="+mn-ea"/>
                <a:cs typeface="Arial"/>
              </a:rPr>
              <a:t> de </a:t>
            </a:r>
            <a:r>
              <a:rPr lang="en-GB" altLang="es-CO" sz="1800" dirty="0" err="1">
                <a:solidFill>
                  <a:schemeClr val="accent5">
                    <a:lumMod val="50000"/>
                  </a:schemeClr>
                </a:solidFill>
                <a:latin typeface="Arial"/>
                <a:ea typeface="+mn-ea"/>
                <a:cs typeface="Arial"/>
              </a:rPr>
              <a:t>salud</a:t>
            </a:r>
            <a:r>
              <a:rPr lang="en-GB" altLang="es-CO" sz="1800" dirty="0">
                <a:solidFill>
                  <a:schemeClr val="accent5">
                    <a:lumMod val="50000"/>
                  </a:schemeClr>
                </a:solidFill>
                <a:latin typeface="Arial"/>
                <a:ea typeface="+mn-ea"/>
                <a:cs typeface="Arial"/>
              </a:rPr>
              <a:t>, </a:t>
            </a:r>
            <a:r>
              <a:rPr lang="en-GB" altLang="es-CO" sz="1800" dirty="0" err="1">
                <a:solidFill>
                  <a:schemeClr val="accent5">
                    <a:lumMod val="50000"/>
                  </a:schemeClr>
                </a:solidFill>
                <a:latin typeface="Arial"/>
                <a:ea typeface="+mn-ea"/>
                <a:cs typeface="Arial"/>
              </a:rPr>
              <a:t>en</a:t>
            </a:r>
            <a:r>
              <a:rPr lang="en-GB" altLang="es-CO" sz="1800" dirty="0">
                <a:solidFill>
                  <a:schemeClr val="accent5">
                    <a:lumMod val="50000"/>
                  </a:schemeClr>
                </a:solidFill>
                <a:latin typeface="Arial"/>
                <a:ea typeface="+mn-ea"/>
                <a:cs typeface="Arial"/>
              </a:rPr>
              <a:t> </a:t>
            </a:r>
            <a:r>
              <a:rPr lang="en-GB" altLang="es-CO" sz="1800" dirty="0" err="1">
                <a:solidFill>
                  <a:schemeClr val="accent5">
                    <a:lumMod val="50000"/>
                  </a:schemeClr>
                </a:solidFill>
                <a:latin typeface="Arial"/>
                <a:ea typeface="+mn-ea"/>
                <a:cs typeface="Arial"/>
              </a:rPr>
              <a:t>donde</a:t>
            </a:r>
            <a:r>
              <a:rPr lang="en-GB" altLang="es-CO" sz="1800" dirty="0">
                <a:solidFill>
                  <a:schemeClr val="accent5">
                    <a:lumMod val="50000"/>
                  </a:schemeClr>
                </a:solidFill>
                <a:latin typeface="Arial"/>
                <a:ea typeface="+mn-ea"/>
                <a:cs typeface="Arial"/>
              </a:rPr>
              <a:t> se </a:t>
            </a:r>
            <a:r>
              <a:rPr lang="en-GB" altLang="es-CO" sz="1800" dirty="0" err="1">
                <a:solidFill>
                  <a:schemeClr val="accent5">
                    <a:lumMod val="50000"/>
                  </a:schemeClr>
                </a:solidFill>
                <a:latin typeface="Arial"/>
                <a:ea typeface="+mn-ea"/>
                <a:cs typeface="Arial"/>
              </a:rPr>
              <a:t>incluye</a:t>
            </a:r>
            <a:r>
              <a:rPr lang="en-GB" altLang="es-CO" sz="1800" dirty="0">
                <a:solidFill>
                  <a:schemeClr val="accent5">
                    <a:lumMod val="50000"/>
                  </a:schemeClr>
                </a:solidFill>
                <a:latin typeface="Arial"/>
                <a:ea typeface="+mn-ea"/>
                <a:cs typeface="Arial"/>
              </a:rPr>
              <a:t> </a:t>
            </a:r>
            <a:r>
              <a:rPr lang="en-GB" altLang="es-CO" sz="1800" dirty="0" err="1">
                <a:solidFill>
                  <a:schemeClr val="accent5">
                    <a:lumMod val="50000"/>
                  </a:schemeClr>
                </a:solidFill>
                <a:latin typeface="Arial"/>
                <a:ea typeface="+mn-ea"/>
                <a:cs typeface="Arial"/>
              </a:rPr>
              <a:t>medicina</a:t>
            </a:r>
            <a:r>
              <a:rPr lang="en-GB" altLang="es-CO" sz="1800" dirty="0">
                <a:solidFill>
                  <a:schemeClr val="accent5">
                    <a:lumMod val="50000"/>
                  </a:schemeClr>
                </a:solidFill>
                <a:latin typeface="Arial"/>
                <a:ea typeface="+mn-ea"/>
                <a:cs typeface="Arial"/>
              </a:rPr>
              <a:t> </a:t>
            </a:r>
            <a:r>
              <a:rPr lang="en-GB" altLang="es-CO" sz="1800" dirty="0" err="1">
                <a:solidFill>
                  <a:schemeClr val="accent5">
                    <a:lumMod val="50000"/>
                  </a:schemeClr>
                </a:solidFill>
                <a:latin typeface="Arial"/>
                <a:ea typeface="+mn-ea"/>
                <a:cs typeface="Arial"/>
              </a:rPr>
              <a:t>preventiva</a:t>
            </a:r>
            <a:r>
              <a:rPr lang="en-GB" altLang="es-CO" sz="1800" dirty="0">
                <a:solidFill>
                  <a:schemeClr val="accent5">
                    <a:lumMod val="50000"/>
                  </a:schemeClr>
                </a:solidFill>
                <a:latin typeface="Arial"/>
                <a:ea typeface="+mn-ea"/>
                <a:cs typeface="Arial"/>
              </a:rPr>
              <a:t> y </a:t>
            </a:r>
            <a:r>
              <a:rPr lang="en-GB" altLang="es-CO" sz="1800" dirty="0" err="1">
                <a:solidFill>
                  <a:schemeClr val="accent5">
                    <a:lumMod val="50000"/>
                  </a:schemeClr>
                </a:solidFill>
                <a:latin typeface="Arial"/>
                <a:ea typeface="+mn-ea"/>
                <a:cs typeface="Arial"/>
              </a:rPr>
              <a:t>asesoría</a:t>
            </a:r>
            <a:r>
              <a:rPr lang="en-GB" altLang="es-CO" sz="1800" dirty="0">
                <a:solidFill>
                  <a:schemeClr val="accent5">
                    <a:lumMod val="50000"/>
                  </a:schemeClr>
                </a:solidFill>
                <a:latin typeface="Arial"/>
                <a:ea typeface="+mn-ea"/>
                <a:cs typeface="Arial"/>
              </a:rPr>
              <a:t> </a:t>
            </a:r>
            <a:r>
              <a:rPr lang="en-GB" altLang="es-CO" sz="1800" dirty="0" err="1">
                <a:solidFill>
                  <a:schemeClr val="accent5">
                    <a:lumMod val="50000"/>
                  </a:schemeClr>
                </a:solidFill>
                <a:latin typeface="Arial"/>
                <a:ea typeface="+mn-ea"/>
                <a:cs typeface="Arial"/>
              </a:rPr>
              <a:t>interdisciplinaria</a:t>
            </a:r>
            <a:r>
              <a:rPr lang="en-GB" altLang="es-CO" sz="1800" dirty="0">
                <a:solidFill>
                  <a:schemeClr val="accent5">
                    <a:lumMod val="50000"/>
                  </a:schemeClr>
                </a:solidFill>
                <a:latin typeface="Arial"/>
                <a:ea typeface="+mn-ea"/>
                <a:cs typeface="Arial"/>
              </a:rPr>
              <a:t>, </a:t>
            </a:r>
            <a:r>
              <a:rPr lang="en-GB" altLang="es-CO" sz="1800" dirty="0" err="1">
                <a:solidFill>
                  <a:schemeClr val="accent5">
                    <a:lumMod val="50000"/>
                  </a:schemeClr>
                </a:solidFill>
                <a:latin typeface="Arial"/>
                <a:ea typeface="+mn-ea"/>
                <a:cs typeface="Arial"/>
              </a:rPr>
              <a:t>ofreciendo</a:t>
            </a:r>
            <a:r>
              <a:rPr lang="en-GB" altLang="es-CO" sz="1800" dirty="0">
                <a:solidFill>
                  <a:schemeClr val="accent5">
                    <a:lumMod val="50000"/>
                  </a:schemeClr>
                </a:solidFill>
                <a:latin typeface="Arial"/>
                <a:ea typeface="+mn-ea"/>
                <a:cs typeface="Arial"/>
              </a:rPr>
              <a:t> </a:t>
            </a:r>
            <a:r>
              <a:rPr lang="en-GB" altLang="es-CO" sz="1800" dirty="0" err="1">
                <a:solidFill>
                  <a:schemeClr val="accent5">
                    <a:lumMod val="50000"/>
                  </a:schemeClr>
                </a:solidFill>
                <a:latin typeface="Arial"/>
                <a:ea typeface="+mn-ea"/>
                <a:cs typeface="Arial"/>
              </a:rPr>
              <a:t>atención</a:t>
            </a:r>
            <a:r>
              <a:rPr lang="en-GB" altLang="es-CO" sz="1800" dirty="0">
                <a:solidFill>
                  <a:schemeClr val="accent5">
                    <a:lumMod val="50000"/>
                  </a:schemeClr>
                </a:solidFill>
                <a:latin typeface="Arial"/>
                <a:ea typeface="+mn-ea"/>
                <a:cs typeface="Arial"/>
              </a:rPr>
              <a:t> integral con </a:t>
            </a:r>
            <a:r>
              <a:rPr lang="en-GB" altLang="es-CO" sz="1800" dirty="0" err="1">
                <a:solidFill>
                  <a:schemeClr val="accent5">
                    <a:lumMod val="50000"/>
                  </a:schemeClr>
                </a:solidFill>
                <a:latin typeface="Arial"/>
                <a:ea typeface="+mn-ea"/>
                <a:cs typeface="Arial"/>
              </a:rPr>
              <a:t>médicos</a:t>
            </a:r>
            <a:r>
              <a:rPr lang="en-GB" altLang="es-CO" sz="1800" dirty="0">
                <a:solidFill>
                  <a:schemeClr val="accent5">
                    <a:lumMod val="50000"/>
                  </a:schemeClr>
                </a:solidFill>
                <a:latin typeface="Arial"/>
                <a:ea typeface="+mn-ea"/>
                <a:cs typeface="Arial"/>
              </a:rPr>
              <a:t> </a:t>
            </a:r>
            <a:r>
              <a:rPr lang="en-GB" altLang="es-CO" sz="1800" dirty="0" err="1">
                <a:solidFill>
                  <a:schemeClr val="accent5">
                    <a:lumMod val="50000"/>
                  </a:schemeClr>
                </a:solidFill>
                <a:latin typeface="Arial"/>
                <a:ea typeface="+mn-ea"/>
                <a:cs typeface="Arial"/>
              </a:rPr>
              <a:t>altamente</a:t>
            </a:r>
            <a:r>
              <a:rPr lang="en-GB" altLang="es-CO" sz="1800" dirty="0">
                <a:solidFill>
                  <a:schemeClr val="accent5">
                    <a:lumMod val="50000"/>
                  </a:schemeClr>
                </a:solidFill>
                <a:latin typeface="Arial"/>
                <a:ea typeface="+mn-ea"/>
                <a:cs typeface="Arial"/>
              </a:rPr>
              <a:t> </a:t>
            </a:r>
            <a:r>
              <a:rPr lang="en-GB" altLang="es-CO" sz="1800" dirty="0" err="1">
                <a:solidFill>
                  <a:schemeClr val="accent5">
                    <a:lumMod val="50000"/>
                  </a:schemeClr>
                </a:solidFill>
                <a:latin typeface="Arial"/>
                <a:ea typeface="+mn-ea"/>
                <a:cs typeface="Arial"/>
              </a:rPr>
              <a:t>comprometidos</a:t>
            </a:r>
            <a:r>
              <a:rPr lang="en-GB" altLang="es-CO" sz="1800" dirty="0">
                <a:solidFill>
                  <a:schemeClr val="accent5">
                    <a:lumMod val="50000"/>
                  </a:schemeClr>
                </a:solidFill>
                <a:latin typeface="Arial"/>
                <a:ea typeface="+mn-ea"/>
                <a:cs typeface="Arial"/>
              </a:rPr>
              <a:t>, con </a:t>
            </a:r>
            <a:r>
              <a:rPr lang="en-GB" altLang="es-CO" sz="1800" dirty="0" err="1">
                <a:solidFill>
                  <a:schemeClr val="accent5">
                    <a:lumMod val="50000"/>
                  </a:schemeClr>
                </a:solidFill>
                <a:latin typeface="Arial"/>
                <a:ea typeface="+mn-ea"/>
                <a:cs typeface="Arial"/>
              </a:rPr>
              <a:t>capacidad</a:t>
            </a:r>
            <a:r>
              <a:rPr lang="en-GB" altLang="es-CO" sz="1800" dirty="0">
                <a:solidFill>
                  <a:schemeClr val="accent5">
                    <a:lumMod val="50000"/>
                  </a:schemeClr>
                </a:solidFill>
                <a:latin typeface="Arial"/>
                <a:ea typeface="+mn-ea"/>
                <a:cs typeface="Arial"/>
              </a:rPr>
              <a:t> de </a:t>
            </a:r>
            <a:r>
              <a:rPr lang="en-GB" altLang="es-CO" sz="1800" dirty="0" err="1">
                <a:solidFill>
                  <a:schemeClr val="accent5">
                    <a:lumMod val="50000"/>
                  </a:schemeClr>
                </a:solidFill>
                <a:latin typeface="Arial"/>
                <a:ea typeface="+mn-ea"/>
                <a:cs typeface="Arial"/>
              </a:rPr>
              <a:t>resolución</a:t>
            </a:r>
            <a:r>
              <a:rPr lang="en-GB" altLang="es-CO" sz="1800" dirty="0">
                <a:solidFill>
                  <a:schemeClr val="accent5">
                    <a:lumMod val="50000"/>
                  </a:schemeClr>
                </a:solidFill>
                <a:latin typeface="Arial"/>
                <a:ea typeface="+mn-ea"/>
                <a:cs typeface="Arial"/>
              </a:rPr>
              <a:t> y de </a:t>
            </a:r>
            <a:r>
              <a:rPr lang="en-GB" altLang="es-CO" sz="1800" dirty="0" err="1">
                <a:solidFill>
                  <a:schemeClr val="accent5">
                    <a:lumMod val="50000"/>
                  </a:schemeClr>
                </a:solidFill>
                <a:latin typeface="Arial"/>
                <a:ea typeface="+mn-ea"/>
                <a:cs typeface="Arial"/>
              </a:rPr>
              <a:t>abordaje</a:t>
            </a:r>
            <a:r>
              <a:rPr lang="en-GB" altLang="es-CO" sz="1800" dirty="0" smtClean="0">
                <a:solidFill>
                  <a:schemeClr val="accent5">
                    <a:lumMod val="50000"/>
                  </a:schemeClr>
                </a:solidFill>
                <a:latin typeface="Arial"/>
                <a:ea typeface="+mn-ea"/>
                <a:cs typeface="Arial"/>
              </a:rPr>
              <a:t>.</a:t>
            </a:r>
          </a:p>
          <a:p>
            <a:pPr algn="just" eaLnBrk="0" hangingPunct="0">
              <a:spcBef>
                <a:spcPct val="20000"/>
              </a:spcBef>
              <a:spcAft>
                <a:spcPct val="0"/>
              </a:spcAft>
              <a:buClrTx/>
              <a:buNone/>
            </a:pPr>
            <a:endParaRPr lang="en-GB" altLang="es-CO" sz="1800" dirty="0">
              <a:solidFill>
                <a:schemeClr val="accent5">
                  <a:lumMod val="50000"/>
                </a:schemeClr>
              </a:solidFill>
              <a:latin typeface="Arial"/>
              <a:ea typeface="+mn-ea"/>
              <a:cs typeface="Arial"/>
            </a:endParaRPr>
          </a:p>
          <a:p>
            <a:pPr algn="just" eaLnBrk="0" hangingPunct="0">
              <a:spcBef>
                <a:spcPct val="20000"/>
              </a:spcBef>
              <a:spcAft>
                <a:spcPct val="0"/>
              </a:spcAft>
              <a:buClrTx/>
              <a:buNone/>
            </a:pPr>
            <a:r>
              <a:rPr lang="es-CO" altLang="es-CO" sz="1800" dirty="0">
                <a:solidFill>
                  <a:schemeClr val="accent5">
                    <a:lumMod val="50000"/>
                  </a:schemeClr>
                </a:solidFill>
                <a:latin typeface="Arial"/>
                <a:ea typeface="+mn-ea"/>
                <a:cs typeface="Arial"/>
              </a:rPr>
              <a:t>Mira al paciente como un ser biopsicosocial inmerso en su realidad familiar, laboral y ambiental en busca de su bienestar</a:t>
            </a:r>
            <a:r>
              <a:rPr lang="es-CO" altLang="es-CO" sz="1800" dirty="0" smtClean="0">
                <a:solidFill>
                  <a:schemeClr val="accent5">
                    <a:lumMod val="50000"/>
                  </a:schemeClr>
                </a:solidFill>
                <a:latin typeface="Arial"/>
                <a:ea typeface="+mn-ea"/>
                <a:cs typeface="Arial"/>
              </a:rPr>
              <a:t>.</a:t>
            </a:r>
          </a:p>
          <a:p>
            <a:pPr algn="just" eaLnBrk="0" hangingPunct="0">
              <a:spcBef>
                <a:spcPct val="20000"/>
              </a:spcBef>
              <a:spcAft>
                <a:spcPct val="0"/>
              </a:spcAft>
              <a:buClrTx/>
              <a:buNone/>
            </a:pPr>
            <a:endParaRPr lang="es-CO" altLang="es-CO" sz="1800" dirty="0">
              <a:solidFill>
                <a:schemeClr val="accent5">
                  <a:lumMod val="50000"/>
                </a:schemeClr>
              </a:solidFill>
              <a:latin typeface="Arial"/>
              <a:ea typeface="+mn-ea"/>
              <a:cs typeface="Arial"/>
            </a:endParaRPr>
          </a:p>
          <a:p>
            <a:pPr algn="just" eaLnBrk="0" hangingPunct="0">
              <a:spcBef>
                <a:spcPct val="20000"/>
              </a:spcBef>
              <a:spcAft>
                <a:spcPct val="0"/>
              </a:spcAft>
              <a:buClrTx/>
              <a:buNone/>
            </a:pPr>
            <a:endParaRPr lang="es-CO" altLang="es-CO" sz="1800" dirty="0">
              <a:solidFill>
                <a:schemeClr val="accent5">
                  <a:lumMod val="50000"/>
                </a:schemeClr>
              </a:solidFill>
              <a:latin typeface="Arial"/>
              <a:ea typeface="+mn-ea"/>
              <a:cs typeface="Arial"/>
            </a:endParaRPr>
          </a:p>
          <a:p>
            <a:pPr>
              <a:spcBef>
                <a:spcPts val="1250"/>
              </a:spcBef>
              <a:spcAft>
                <a:spcPct val="0"/>
              </a:spcAft>
              <a:buClrTx/>
              <a:buNone/>
            </a:pPr>
            <a:endParaRPr lang="en-GB" altLang="es-CO" dirty="0">
              <a:solidFill>
                <a:schemeClr val="tx1"/>
              </a:solidFill>
              <a:latin typeface="Calibri" panose="020F0502020204030204" pitchFamily="34" charset="0"/>
            </a:endParaRPr>
          </a:p>
        </p:txBody>
      </p:sp>
    </p:spTree>
    <p:extLst>
      <p:ext uri="{BB962C8B-B14F-4D97-AF65-F5344CB8AC3E}">
        <p14:creationId xmlns:p14="http://schemas.microsoft.com/office/powerpoint/2010/main" val="632114912"/>
      </p:ext>
    </p:extLst>
  </p:cSld>
  <p:clrMapOvr>
    <a:masterClrMapping/>
  </p:clrMapOvr>
  <p:transition spd="med">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Elipse"/>
          <p:cNvSpPr/>
          <p:nvPr/>
        </p:nvSpPr>
        <p:spPr>
          <a:xfrm>
            <a:off x="4643439" y="2579688"/>
            <a:ext cx="3000375" cy="2571750"/>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s-CO"/>
          </a:p>
        </p:txBody>
      </p:sp>
      <p:graphicFrame>
        <p:nvGraphicFramePr>
          <p:cNvPr id="6" name="5 Diagrama"/>
          <p:cNvGraphicFramePr/>
          <p:nvPr/>
        </p:nvGraphicFramePr>
        <p:xfrm>
          <a:off x="2928958" y="2008206"/>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4580" name="6 CuadroTexto"/>
          <p:cNvSpPr txBox="1">
            <a:spLocks noChangeArrowheads="1"/>
          </p:cNvSpPr>
          <p:nvPr/>
        </p:nvSpPr>
        <p:spPr bwMode="auto">
          <a:xfrm>
            <a:off x="5381626" y="3211513"/>
            <a:ext cx="15716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Aft>
                <a:spcPts val="1200"/>
              </a:spcAft>
              <a:buClr>
                <a:srgbClr val="268ED2"/>
              </a:buClr>
              <a:buFont typeface="Arial" panose="020B0604020202020204" pitchFamily="34" charset="0"/>
              <a:buChar char="•"/>
              <a:defRPr sz="32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Aft>
                <a:spcPts val="1200"/>
              </a:spcAft>
              <a:buClr>
                <a:srgbClr val="268ED2"/>
              </a:buClr>
              <a:buFont typeface="Arial" panose="020B0604020202020204" pitchFamily="34" charset="0"/>
              <a:buChar char="–"/>
              <a:defRPr sz="16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a:spcAft>
                <a:spcPts val="1200"/>
              </a:spcAft>
              <a:buClr>
                <a:srgbClr val="268ED2"/>
              </a:buClr>
              <a:buFont typeface="Arial" panose="020B0604020202020204" pitchFamily="34" charset="0"/>
              <a:buChar char="•"/>
              <a:defRPr sz="14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a:spcAft>
                <a:spcPts val="1200"/>
              </a:spcAft>
              <a:buClr>
                <a:srgbClr val="268ED2"/>
              </a:buClr>
              <a:buFont typeface="Arial" panose="020B0604020202020204" pitchFamily="34" charset="0"/>
              <a:buChar char="–"/>
              <a:defRPr sz="12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a:spcAft>
                <a:spcPts val="1200"/>
              </a:spcAft>
              <a:buClr>
                <a:srgbClr val="268ED2"/>
              </a:buClr>
              <a:buFont typeface="Arial" panose="020B0604020202020204" pitchFamily="34" charset="0"/>
              <a:buChar char="»"/>
              <a:defRPr sz="11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defTabSz="457200" eaLnBrk="0" fontAlgn="base" hangingPunct="0">
              <a:spcBef>
                <a:spcPct val="0"/>
              </a:spcBef>
              <a:spcAft>
                <a:spcPts val="1200"/>
              </a:spcAft>
              <a:buClr>
                <a:srgbClr val="268ED2"/>
              </a:buClr>
              <a:buFont typeface="Arial" panose="020B0604020202020204" pitchFamily="34" charset="0"/>
              <a:buChar char="»"/>
              <a:defRPr sz="11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defTabSz="457200" eaLnBrk="0" fontAlgn="base" hangingPunct="0">
              <a:spcBef>
                <a:spcPct val="0"/>
              </a:spcBef>
              <a:spcAft>
                <a:spcPts val="1200"/>
              </a:spcAft>
              <a:buClr>
                <a:srgbClr val="268ED2"/>
              </a:buClr>
              <a:buFont typeface="Arial" panose="020B0604020202020204" pitchFamily="34" charset="0"/>
              <a:buChar char="»"/>
              <a:defRPr sz="11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defTabSz="457200" eaLnBrk="0" fontAlgn="base" hangingPunct="0">
              <a:spcBef>
                <a:spcPct val="0"/>
              </a:spcBef>
              <a:spcAft>
                <a:spcPts val="1200"/>
              </a:spcAft>
              <a:buClr>
                <a:srgbClr val="268ED2"/>
              </a:buClr>
              <a:buFont typeface="Arial" panose="020B0604020202020204" pitchFamily="34" charset="0"/>
              <a:buChar char="»"/>
              <a:defRPr sz="11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defTabSz="457200" eaLnBrk="0" fontAlgn="base" hangingPunct="0">
              <a:spcBef>
                <a:spcPct val="0"/>
              </a:spcBef>
              <a:spcAft>
                <a:spcPts val="1200"/>
              </a:spcAft>
              <a:buClr>
                <a:srgbClr val="268ED2"/>
              </a:buClr>
              <a:buFont typeface="Arial" panose="020B0604020202020204" pitchFamily="34" charset="0"/>
              <a:buChar char="»"/>
              <a:defRPr sz="11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9pPr>
          </a:lstStyle>
          <a:p>
            <a:pPr algn="ctr" eaLnBrk="1" hangingPunct="1">
              <a:spcAft>
                <a:spcPct val="0"/>
              </a:spcAft>
              <a:buClrTx/>
              <a:buFontTx/>
              <a:buNone/>
            </a:pPr>
            <a:r>
              <a:rPr lang="es-CO" altLang="es-CO" sz="1800" b="1">
                <a:solidFill>
                  <a:schemeClr val="tx1"/>
                </a:solidFill>
                <a:latin typeface="Tahoma" panose="020B0604030504040204" pitchFamily="34" charset="0"/>
              </a:rPr>
              <a:t>Médico de Familia</a:t>
            </a:r>
          </a:p>
        </p:txBody>
      </p:sp>
      <p:sp>
        <p:nvSpPr>
          <p:cNvPr id="24581" name="7 CuadroTexto"/>
          <p:cNvSpPr txBox="1">
            <a:spLocks noChangeArrowheads="1"/>
          </p:cNvSpPr>
          <p:nvPr/>
        </p:nvSpPr>
        <p:spPr bwMode="auto">
          <a:xfrm>
            <a:off x="5381626" y="4071938"/>
            <a:ext cx="15716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Aft>
                <a:spcPts val="1200"/>
              </a:spcAft>
              <a:buClr>
                <a:srgbClr val="268ED2"/>
              </a:buClr>
              <a:buFont typeface="Arial" panose="020B0604020202020204" pitchFamily="34" charset="0"/>
              <a:buChar char="•"/>
              <a:defRPr sz="32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Aft>
                <a:spcPts val="1200"/>
              </a:spcAft>
              <a:buClr>
                <a:srgbClr val="268ED2"/>
              </a:buClr>
              <a:buFont typeface="Arial" panose="020B0604020202020204" pitchFamily="34" charset="0"/>
              <a:buChar char="–"/>
              <a:defRPr sz="16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a:spcAft>
                <a:spcPts val="1200"/>
              </a:spcAft>
              <a:buClr>
                <a:srgbClr val="268ED2"/>
              </a:buClr>
              <a:buFont typeface="Arial" panose="020B0604020202020204" pitchFamily="34" charset="0"/>
              <a:buChar char="•"/>
              <a:defRPr sz="14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a:spcAft>
                <a:spcPts val="1200"/>
              </a:spcAft>
              <a:buClr>
                <a:srgbClr val="268ED2"/>
              </a:buClr>
              <a:buFont typeface="Arial" panose="020B0604020202020204" pitchFamily="34" charset="0"/>
              <a:buChar char="–"/>
              <a:defRPr sz="12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a:spcAft>
                <a:spcPts val="1200"/>
              </a:spcAft>
              <a:buClr>
                <a:srgbClr val="268ED2"/>
              </a:buClr>
              <a:buFont typeface="Arial" panose="020B0604020202020204" pitchFamily="34" charset="0"/>
              <a:buChar char="»"/>
              <a:defRPr sz="11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defTabSz="457200" eaLnBrk="0" fontAlgn="base" hangingPunct="0">
              <a:spcBef>
                <a:spcPct val="0"/>
              </a:spcBef>
              <a:spcAft>
                <a:spcPts val="1200"/>
              </a:spcAft>
              <a:buClr>
                <a:srgbClr val="268ED2"/>
              </a:buClr>
              <a:buFont typeface="Arial" panose="020B0604020202020204" pitchFamily="34" charset="0"/>
              <a:buChar char="»"/>
              <a:defRPr sz="11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defTabSz="457200" eaLnBrk="0" fontAlgn="base" hangingPunct="0">
              <a:spcBef>
                <a:spcPct val="0"/>
              </a:spcBef>
              <a:spcAft>
                <a:spcPts val="1200"/>
              </a:spcAft>
              <a:buClr>
                <a:srgbClr val="268ED2"/>
              </a:buClr>
              <a:buFont typeface="Arial" panose="020B0604020202020204" pitchFamily="34" charset="0"/>
              <a:buChar char="»"/>
              <a:defRPr sz="11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defTabSz="457200" eaLnBrk="0" fontAlgn="base" hangingPunct="0">
              <a:spcBef>
                <a:spcPct val="0"/>
              </a:spcBef>
              <a:spcAft>
                <a:spcPts val="1200"/>
              </a:spcAft>
              <a:buClr>
                <a:srgbClr val="268ED2"/>
              </a:buClr>
              <a:buFont typeface="Arial" panose="020B0604020202020204" pitchFamily="34" charset="0"/>
              <a:buChar char="»"/>
              <a:defRPr sz="11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defTabSz="457200" eaLnBrk="0" fontAlgn="base" hangingPunct="0">
              <a:spcBef>
                <a:spcPct val="0"/>
              </a:spcBef>
              <a:spcAft>
                <a:spcPts val="1200"/>
              </a:spcAft>
              <a:buClr>
                <a:srgbClr val="268ED2"/>
              </a:buClr>
              <a:buFont typeface="Arial" panose="020B0604020202020204" pitchFamily="34" charset="0"/>
              <a:buChar char="»"/>
              <a:defRPr sz="11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9pPr>
          </a:lstStyle>
          <a:p>
            <a:pPr algn="ctr" eaLnBrk="1" hangingPunct="1">
              <a:spcAft>
                <a:spcPct val="0"/>
              </a:spcAft>
              <a:buClrTx/>
              <a:buFontTx/>
              <a:buNone/>
            </a:pPr>
            <a:r>
              <a:rPr lang="es-CO" altLang="es-CO" sz="1600" b="1">
                <a:solidFill>
                  <a:schemeClr val="tx1"/>
                </a:solidFill>
                <a:latin typeface="Tahoma" panose="020B0604030504040204" pitchFamily="34" charset="0"/>
              </a:rPr>
              <a:t>Pacientes EPS SURA</a:t>
            </a:r>
          </a:p>
        </p:txBody>
      </p:sp>
      <p:cxnSp>
        <p:nvCxnSpPr>
          <p:cNvPr id="10" name="9 Conector recto"/>
          <p:cNvCxnSpPr/>
          <p:nvPr/>
        </p:nvCxnSpPr>
        <p:spPr>
          <a:xfrm>
            <a:off x="5381626" y="3929063"/>
            <a:ext cx="1571625" cy="0"/>
          </a:xfrm>
          <a:prstGeom prst="line">
            <a:avLst/>
          </a:prstGeom>
        </p:spPr>
        <p:style>
          <a:lnRef idx="2">
            <a:schemeClr val="accent1"/>
          </a:lnRef>
          <a:fillRef idx="0">
            <a:schemeClr val="accent1"/>
          </a:fillRef>
          <a:effectRef idx="1">
            <a:schemeClr val="accent1"/>
          </a:effectRef>
          <a:fontRef idx="minor">
            <a:schemeClr val="tx1"/>
          </a:fontRef>
        </p:style>
      </p:cxnSp>
      <p:pic>
        <p:nvPicPr>
          <p:cNvPr id="24583" name="Picture 17" descr="3d Small People - Doctor Editorial Image"/>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652838" y="4500563"/>
            <a:ext cx="728662" cy="1071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4" name="Text Box 5"/>
          <p:cNvSpPr txBox="1">
            <a:spLocks noChangeArrowheads="1"/>
          </p:cNvSpPr>
          <p:nvPr/>
        </p:nvSpPr>
        <p:spPr bwMode="auto">
          <a:xfrm>
            <a:off x="1878014" y="260351"/>
            <a:ext cx="45751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Aft>
                <a:spcPts val="1200"/>
              </a:spcAft>
              <a:buClr>
                <a:srgbClr val="268ED2"/>
              </a:buClr>
              <a:buFont typeface="Arial" panose="020B0604020202020204" pitchFamily="34" charset="0"/>
              <a:buChar char="•"/>
              <a:defRPr sz="32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Aft>
                <a:spcPts val="1200"/>
              </a:spcAft>
              <a:buClr>
                <a:srgbClr val="268ED2"/>
              </a:buClr>
              <a:buFont typeface="Arial" panose="020B0604020202020204" pitchFamily="34" charset="0"/>
              <a:buChar char="–"/>
              <a:defRPr sz="16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a:spcAft>
                <a:spcPts val="1200"/>
              </a:spcAft>
              <a:buClr>
                <a:srgbClr val="268ED2"/>
              </a:buClr>
              <a:buFont typeface="Arial" panose="020B0604020202020204" pitchFamily="34" charset="0"/>
              <a:buChar char="•"/>
              <a:defRPr sz="14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a:spcAft>
                <a:spcPts val="1200"/>
              </a:spcAft>
              <a:buClr>
                <a:srgbClr val="268ED2"/>
              </a:buClr>
              <a:buFont typeface="Arial" panose="020B0604020202020204" pitchFamily="34" charset="0"/>
              <a:buChar char="–"/>
              <a:defRPr sz="12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a:spcAft>
                <a:spcPts val="1200"/>
              </a:spcAft>
              <a:buClr>
                <a:srgbClr val="268ED2"/>
              </a:buClr>
              <a:buFont typeface="Arial" panose="020B0604020202020204" pitchFamily="34" charset="0"/>
              <a:buChar char="»"/>
              <a:defRPr sz="11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defTabSz="457200" eaLnBrk="0" fontAlgn="base" hangingPunct="0">
              <a:spcBef>
                <a:spcPct val="0"/>
              </a:spcBef>
              <a:spcAft>
                <a:spcPts val="1200"/>
              </a:spcAft>
              <a:buClr>
                <a:srgbClr val="268ED2"/>
              </a:buClr>
              <a:buFont typeface="Arial" panose="020B0604020202020204" pitchFamily="34" charset="0"/>
              <a:buChar char="»"/>
              <a:defRPr sz="11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defTabSz="457200" eaLnBrk="0" fontAlgn="base" hangingPunct="0">
              <a:spcBef>
                <a:spcPct val="0"/>
              </a:spcBef>
              <a:spcAft>
                <a:spcPts val="1200"/>
              </a:spcAft>
              <a:buClr>
                <a:srgbClr val="268ED2"/>
              </a:buClr>
              <a:buFont typeface="Arial" panose="020B0604020202020204" pitchFamily="34" charset="0"/>
              <a:buChar char="»"/>
              <a:defRPr sz="11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defTabSz="457200" eaLnBrk="0" fontAlgn="base" hangingPunct="0">
              <a:spcBef>
                <a:spcPct val="0"/>
              </a:spcBef>
              <a:spcAft>
                <a:spcPts val="1200"/>
              </a:spcAft>
              <a:buClr>
                <a:srgbClr val="268ED2"/>
              </a:buClr>
              <a:buFont typeface="Arial" panose="020B0604020202020204" pitchFamily="34" charset="0"/>
              <a:buChar char="»"/>
              <a:defRPr sz="11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defTabSz="457200" eaLnBrk="0" fontAlgn="base" hangingPunct="0">
              <a:spcBef>
                <a:spcPct val="0"/>
              </a:spcBef>
              <a:spcAft>
                <a:spcPts val="1200"/>
              </a:spcAft>
              <a:buClr>
                <a:srgbClr val="268ED2"/>
              </a:buClr>
              <a:buFont typeface="Arial" panose="020B0604020202020204" pitchFamily="34" charset="0"/>
              <a:buChar char="»"/>
              <a:defRPr sz="11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50000"/>
              </a:spcBef>
              <a:spcAft>
                <a:spcPct val="0"/>
              </a:spcAft>
              <a:buClrTx/>
              <a:buFontTx/>
              <a:buNone/>
            </a:pPr>
            <a:r>
              <a:rPr lang="es-CO" altLang="es-CO" sz="2400" dirty="0">
                <a:solidFill>
                  <a:schemeClr val="tx1"/>
                </a:solidFill>
                <a:latin typeface="Tahoma" panose="020B0604030504040204" pitchFamily="34" charset="0"/>
              </a:rPr>
              <a:t>ACTORES MODELO DE      SALUD EN SU FAMILIA</a:t>
            </a:r>
            <a:endParaRPr lang="es-ES" altLang="es-CO" sz="2400" dirty="0">
              <a:solidFill>
                <a:schemeClr val="tx1"/>
              </a:solidFill>
              <a:latin typeface="Tahoma" panose="020B0604030504040204" pitchFamily="34" charset="0"/>
            </a:endParaRPr>
          </a:p>
        </p:txBody>
      </p:sp>
      <p:sp>
        <p:nvSpPr>
          <p:cNvPr id="17" name="16 CuadroTexto"/>
          <p:cNvSpPr txBox="1"/>
          <p:nvPr/>
        </p:nvSpPr>
        <p:spPr>
          <a:xfrm>
            <a:off x="8596314" y="5786439"/>
            <a:ext cx="1571625" cy="523875"/>
          </a:xfrm>
          <a:prstGeom prst="rect">
            <a:avLst/>
          </a:prstGeom>
          <a:solidFill>
            <a:schemeClr val="bg1">
              <a:lumMod val="95000"/>
            </a:schemeClr>
          </a:solidFill>
        </p:spPr>
        <p:txBody>
          <a:bodyPr>
            <a:spAutoFit/>
          </a:bodyPr>
          <a:lstStyle/>
          <a:p>
            <a:pPr algn="ctr" eaLnBrk="1" hangingPunct="1">
              <a:defRPr/>
            </a:pPr>
            <a:r>
              <a:rPr lang="es-CO" sz="1400" dirty="0">
                <a:latin typeface="Tahoma" pitchFamily="34" charset="0"/>
                <a:ea typeface="ＭＳ Ｐゴシック" charset="-128"/>
                <a:cs typeface="Tahoma" pitchFamily="34" charset="0"/>
              </a:rPr>
              <a:t>Áreas de apoyo EPS</a:t>
            </a:r>
          </a:p>
        </p:txBody>
      </p:sp>
      <p:sp>
        <p:nvSpPr>
          <p:cNvPr id="18" name="17 CuadroTexto"/>
          <p:cNvSpPr txBox="1"/>
          <p:nvPr/>
        </p:nvSpPr>
        <p:spPr>
          <a:xfrm>
            <a:off x="1878014" y="1755776"/>
            <a:ext cx="1571625" cy="523875"/>
          </a:xfrm>
          <a:prstGeom prst="rect">
            <a:avLst/>
          </a:prstGeom>
          <a:solidFill>
            <a:schemeClr val="bg1">
              <a:lumMod val="95000"/>
            </a:schemeClr>
          </a:solidFill>
        </p:spPr>
        <p:txBody>
          <a:bodyPr>
            <a:spAutoFit/>
          </a:bodyPr>
          <a:lstStyle/>
          <a:p>
            <a:pPr algn="ctr" eaLnBrk="1" hangingPunct="1">
              <a:defRPr/>
            </a:pPr>
            <a:r>
              <a:rPr lang="es-CO" sz="1400" dirty="0">
                <a:latin typeface="Tahoma" pitchFamily="34" charset="0"/>
                <a:ea typeface="ＭＳ Ｐゴシック" charset="-128"/>
                <a:cs typeface="Tahoma" pitchFamily="34" charset="0"/>
              </a:rPr>
              <a:t>Dirección IPS Comfama</a:t>
            </a:r>
          </a:p>
        </p:txBody>
      </p:sp>
      <p:pic>
        <p:nvPicPr>
          <p:cNvPr id="24587"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382000" y="4000500"/>
            <a:ext cx="871538" cy="65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8" name="Picture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881438" y="2105026"/>
            <a:ext cx="646112"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9" name="Picture 5"/>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558088" y="1905000"/>
            <a:ext cx="508000" cy="67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90" name="Picture 6"/>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453063" y="5643563"/>
            <a:ext cx="1071562"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22 CuadroTexto"/>
          <p:cNvSpPr txBox="1"/>
          <p:nvPr/>
        </p:nvSpPr>
        <p:spPr>
          <a:xfrm>
            <a:off x="1881189" y="6000751"/>
            <a:ext cx="1571625" cy="307975"/>
          </a:xfrm>
          <a:prstGeom prst="rect">
            <a:avLst/>
          </a:prstGeom>
          <a:solidFill>
            <a:schemeClr val="bg1">
              <a:lumMod val="95000"/>
            </a:schemeClr>
          </a:solidFill>
        </p:spPr>
        <p:txBody>
          <a:bodyPr>
            <a:spAutoFit/>
          </a:bodyPr>
          <a:lstStyle/>
          <a:p>
            <a:pPr algn="ctr" eaLnBrk="1" hangingPunct="1">
              <a:defRPr/>
            </a:pPr>
            <a:r>
              <a:rPr lang="es-CO" sz="1400" dirty="0">
                <a:latin typeface="Tahoma" pitchFamily="34" charset="0"/>
                <a:ea typeface="ＭＳ Ｐゴシック" charset="-128"/>
                <a:cs typeface="Tahoma" pitchFamily="34" charset="0"/>
              </a:rPr>
              <a:t>Auditoría</a:t>
            </a:r>
          </a:p>
        </p:txBody>
      </p:sp>
    </p:spTree>
    <p:extLst>
      <p:ext uri="{BB962C8B-B14F-4D97-AF65-F5344CB8AC3E}">
        <p14:creationId xmlns:p14="http://schemas.microsoft.com/office/powerpoint/2010/main" val="326413132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5"/>
          <p:cNvSpPr txBox="1">
            <a:spLocks noChangeArrowheads="1"/>
          </p:cNvSpPr>
          <p:nvPr/>
        </p:nvSpPr>
        <p:spPr bwMode="auto">
          <a:xfrm>
            <a:off x="1878014" y="260351"/>
            <a:ext cx="45751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Aft>
                <a:spcPts val="1200"/>
              </a:spcAft>
              <a:buClr>
                <a:srgbClr val="268ED2"/>
              </a:buClr>
              <a:buFont typeface="Arial" panose="020B0604020202020204" pitchFamily="34" charset="0"/>
              <a:buChar char="•"/>
              <a:defRPr sz="32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Aft>
                <a:spcPts val="1200"/>
              </a:spcAft>
              <a:buClr>
                <a:srgbClr val="268ED2"/>
              </a:buClr>
              <a:buFont typeface="Arial" panose="020B0604020202020204" pitchFamily="34" charset="0"/>
              <a:buChar char="–"/>
              <a:defRPr sz="16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a:spcAft>
                <a:spcPts val="1200"/>
              </a:spcAft>
              <a:buClr>
                <a:srgbClr val="268ED2"/>
              </a:buClr>
              <a:buFont typeface="Arial" panose="020B0604020202020204" pitchFamily="34" charset="0"/>
              <a:buChar char="•"/>
              <a:defRPr sz="14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a:spcAft>
                <a:spcPts val="1200"/>
              </a:spcAft>
              <a:buClr>
                <a:srgbClr val="268ED2"/>
              </a:buClr>
              <a:buFont typeface="Arial" panose="020B0604020202020204" pitchFamily="34" charset="0"/>
              <a:buChar char="–"/>
              <a:defRPr sz="12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a:spcAft>
                <a:spcPts val="1200"/>
              </a:spcAft>
              <a:buClr>
                <a:srgbClr val="268ED2"/>
              </a:buClr>
              <a:buFont typeface="Arial" panose="020B0604020202020204" pitchFamily="34" charset="0"/>
              <a:buChar char="»"/>
              <a:defRPr sz="11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defTabSz="457200" eaLnBrk="0" fontAlgn="base" hangingPunct="0">
              <a:spcBef>
                <a:spcPct val="0"/>
              </a:spcBef>
              <a:spcAft>
                <a:spcPts val="1200"/>
              </a:spcAft>
              <a:buClr>
                <a:srgbClr val="268ED2"/>
              </a:buClr>
              <a:buFont typeface="Arial" panose="020B0604020202020204" pitchFamily="34" charset="0"/>
              <a:buChar char="»"/>
              <a:defRPr sz="11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defTabSz="457200" eaLnBrk="0" fontAlgn="base" hangingPunct="0">
              <a:spcBef>
                <a:spcPct val="0"/>
              </a:spcBef>
              <a:spcAft>
                <a:spcPts val="1200"/>
              </a:spcAft>
              <a:buClr>
                <a:srgbClr val="268ED2"/>
              </a:buClr>
              <a:buFont typeface="Arial" panose="020B0604020202020204" pitchFamily="34" charset="0"/>
              <a:buChar char="»"/>
              <a:defRPr sz="11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defTabSz="457200" eaLnBrk="0" fontAlgn="base" hangingPunct="0">
              <a:spcBef>
                <a:spcPct val="0"/>
              </a:spcBef>
              <a:spcAft>
                <a:spcPts val="1200"/>
              </a:spcAft>
              <a:buClr>
                <a:srgbClr val="268ED2"/>
              </a:buClr>
              <a:buFont typeface="Arial" panose="020B0604020202020204" pitchFamily="34" charset="0"/>
              <a:buChar char="»"/>
              <a:defRPr sz="11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defTabSz="457200" eaLnBrk="0" fontAlgn="base" hangingPunct="0">
              <a:spcBef>
                <a:spcPct val="0"/>
              </a:spcBef>
              <a:spcAft>
                <a:spcPts val="1200"/>
              </a:spcAft>
              <a:buClr>
                <a:srgbClr val="268ED2"/>
              </a:buClr>
              <a:buFont typeface="Arial" panose="020B0604020202020204" pitchFamily="34" charset="0"/>
              <a:buChar char="»"/>
              <a:defRPr sz="11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50000"/>
              </a:spcBef>
              <a:spcAft>
                <a:spcPct val="0"/>
              </a:spcAft>
              <a:buClrTx/>
              <a:buFontTx/>
              <a:buNone/>
            </a:pPr>
            <a:r>
              <a:rPr lang="es-CO" altLang="es-CO" sz="2400" dirty="0">
                <a:solidFill>
                  <a:schemeClr val="tx1"/>
                </a:solidFill>
                <a:latin typeface="Tahoma" panose="020B0604030504040204" pitchFamily="34" charset="0"/>
              </a:rPr>
              <a:t>RESPONSABILIDADES DEL EQUIPO DE SALUD FAMILIAR</a:t>
            </a:r>
            <a:endParaRPr lang="es-ES" altLang="es-CO" sz="2400" dirty="0">
              <a:solidFill>
                <a:schemeClr val="tx1"/>
              </a:solidFill>
              <a:latin typeface="Tahoma" panose="020B0604030504040204" pitchFamily="34" charset="0"/>
            </a:endParaRPr>
          </a:p>
        </p:txBody>
      </p:sp>
      <p:graphicFrame>
        <p:nvGraphicFramePr>
          <p:cNvPr id="4" name="3 Tabla"/>
          <p:cNvGraphicFramePr>
            <a:graphicFrameLocks noGrp="1"/>
          </p:cNvGraphicFramePr>
          <p:nvPr/>
        </p:nvGraphicFramePr>
        <p:xfrm>
          <a:off x="2166938" y="1862138"/>
          <a:ext cx="7929562" cy="3510118"/>
        </p:xfrm>
        <a:graphic>
          <a:graphicData uri="http://schemas.openxmlformats.org/drawingml/2006/table">
            <a:tbl>
              <a:tblPr firstRow="1" bandRow="1">
                <a:tableStyleId>{5C22544A-7EE6-4342-B048-85BDC9FD1C3A}</a:tableStyleId>
              </a:tblPr>
              <a:tblGrid>
                <a:gridCol w="2726672">
                  <a:extLst>
                    <a:ext uri="{9D8B030D-6E8A-4147-A177-3AD203B41FA5}">
                      <a16:colId xmlns:a16="http://schemas.microsoft.com/office/drawing/2014/main" val="20000"/>
                    </a:ext>
                  </a:extLst>
                </a:gridCol>
                <a:gridCol w="5202890">
                  <a:extLst>
                    <a:ext uri="{9D8B030D-6E8A-4147-A177-3AD203B41FA5}">
                      <a16:colId xmlns:a16="http://schemas.microsoft.com/office/drawing/2014/main" val="20001"/>
                    </a:ext>
                  </a:extLst>
                </a:gridCol>
              </a:tblGrid>
              <a:tr h="370758">
                <a:tc>
                  <a:txBody>
                    <a:bodyPr/>
                    <a:lstStyle/>
                    <a:p>
                      <a:pPr algn="ctr"/>
                      <a:r>
                        <a:rPr lang="es-CO" sz="1600" b="0" dirty="0" smtClean="0">
                          <a:latin typeface="Tahoma" pitchFamily="34" charset="0"/>
                          <a:cs typeface="Tahoma" pitchFamily="34" charset="0"/>
                        </a:rPr>
                        <a:t>PERSONAL</a:t>
                      </a:r>
                      <a:endParaRPr lang="es-CO" sz="1600" b="0" dirty="0">
                        <a:latin typeface="Tahoma" pitchFamily="34" charset="0"/>
                        <a:cs typeface="Tahoma" pitchFamily="34" charset="0"/>
                      </a:endParaRPr>
                    </a:p>
                  </a:txBody>
                  <a:tcPr marT="45710" marB="45710"/>
                </a:tc>
                <a:tc>
                  <a:txBody>
                    <a:bodyPr/>
                    <a:lstStyle/>
                    <a:p>
                      <a:pPr algn="ctr"/>
                      <a:r>
                        <a:rPr lang="es-CO" sz="1600" b="0" dirty="0" smtClean="0">
                          <a:latin typeface="Tahoma" pitchFamily="34" charset="0"/>
                          <a:cs typeface="Tahoma" pitchFamily="34" charset="0"/>
                        </a:rPr>
                        <a:t>RESPONSABILIDADES</a:t>
                      </a:r>
                      <a:endParaRPr lang="es-CO" sz="1600" b="0" dirty="0">
                        <a:latin typeface="Tahoma" pitchFamily="34" charset="0"/>
                        <a:cs typeface="Tahoma" pitchFamily="34" charset="0"/>
                      </a:endParaRPr>
                    </a:p>
                  </a:txBody>
                  <a:tcPr marT="45710" marB="45710"/>
                </a:tc>
                <a:extLst>
                  <a:ext uri="{0D108BD9-81ED-4DB2-BD59-A6C34878D82A}">
                    <a16:rowId xmlns:a16="http://schemas.microsoft.com/office/drawing/2014/main" val="10000"/>
                  </a:ext>
                </a:extLst>
              </a:tr>
              <a:tr h="518116">
                <a:tc>
                  <a:txBody>
                    <a:bodyPr/>
                    <a:lstStyle/>
                    <a:p>
                      <a:r>
                        <a:rPr lang="es-CO" sz="1600" dirty="0" smtClean="0">
                          <a:latin typeface="Tahoma" pitchFamily="34" charset="0"/>
                          <a:cs typeface="Tahoma" pitchFamily="34" charset="0"/>
                        </a:rPr>
                        <a:t>Coordinador</a:t>
                      </a:r>
                      <a:r>
                        <a:rPr lang="es-CO" sz="1600" baseline="0" dirty="0" smtClean="0">
                          <a:latin typeface="Tahoma" pitchFamily="34" charset="0"/>
                          <a:cs typeface="Tahoma" pitchFamily="34" charset="0"/>
                        </a:rPr>
                        <a:t> IPS</a:t>
                      </a:r>
                      <a:endParaRPr lang="es-CO" sz="1600" dirty="0">
                        <a:latin typeface="Tahoma" pitchFamily="34" charset="0"/>
                        <a:cs typeface="Tahoma" pitchFamily="34" charset="0"/>
                      </a:endParaRPr>
                    </a:p>
                  </a:txBody>
                  <a:tcPr marT="45710" marB="45710"/>
                </a:tc>
                <a:tc>
                  <a:txBody>
                    <a:bodyPr/>
                    <a:lstStyle/>
                    <a:p>
                      <a:r>
                        <a:rPr lang="es-CO" sz="1400" dirty="0" err="1" smtClean="0">
                          <a:latin typeface="Tahoma" pitchFamily="34" charset="0"/>
                          <a:cs typeface="Tahoma" pitchFamily="34" charset="0"/>
                        </a:rPr>
                        <a:t>Guíar</a:t>
                      </a:r>
                      <a:r>
                        <a:rPr lang="es-CO" sz="1400" baseline="0" dirty="0" smtClean="0">
                          <a:latin typeface="Tahoma" pitchFamily="34" charset="0"/>
                          <a:cs typeface="Tahoma" pitchFamily="34" charset="0"/>
                        </a:rPr>
                        <a:t>, apoyar y acompañar al equipo. Garantizar la operación adecuada del modelo</a:t>
                      </a:r>
                      <a:endParaRPr lang="es-CO" sz="1400" dirty="0">
                        <a:latin typeface="Tahoma" pitchFamily="34" charset="0"/>
                        <a:cs typeface="Tahoma" pitchFamily="34" charset="0"/>
                      </a:endParaRPr>
                    </a:p>
                  </a:txBody>
                  <a:tcPr marT="45710" marB="45710"/>
                </a:tc>
                <a:extLst>
                  <a:ext uri="{0D108BD9-81ED-4DB2-BD59-A6C34878D82A}">
                    <a16:rowId xmlns:a16="http://schemas.microsoft.com/office/drawing/2014/main" val="10001"/>
                  </a:ext>
                </a:extLst>
              </a:tr>
              <a:tr h="731464">
                <a:tc>
                  <a:txBody>
                    <a:bodyPr/>
                    <a:lstStyle/>
                    <a:p>
                      <a:endParaRPr lang="es-CO" sz="1600" dirty="0" smtClean="0">
                        <a:latin typeface="Tahoma" pitchFamily="34" charset="0"/>
                        <a:cs typeface="Tahoma" pitchFamily="34" charset="0"/>
                      </a:endParaRPr>
                    </a:p>
                    <a:p>
                      <a:r>
                        <a:rPr lang="es-CO" sz="1600" dirty="0" smtClean="0">
                          <a:latin typeface="Tahoma" pitchFamily="34" charset="0"/>
                          <a:cs typeface="Tahoma" pitchFamily="34" charset="0"/>
                        </a:rPr>
                        <a:t>Médicos</a:t>
                      </a:r>
                      <a:r>
                        <a:rPr lang="es-CO" sz="1600" baseline="0" dirty="0" smtClean="0">
                          <a:latin typeface="Tahoma" pitchFamily="34" charset="0"/>
                          <a:cs typeface="Tahoma" pitchFamily="34" charset="0"/>
                        </a:rPr>
                        <a:t> de familia</a:t>
                      </a:r>
                      <a:endParaRPr lang="es-CO" sz="1600" dirty="0">
                        <a:latin typeface="Tahoma" pitchFamily="34" charset="0"/>
                        <a:cs typeface="Tahoma" pitchFamily="34" charset="0"/>
                      </a:endParaRPr>
                    </a:p>
                  </a:txBody>
                  <a:tcPr marT="45710" marB="45710"/>
                </a:tc>
                <a:tc>
                  <a:txBody>
                    <a:bodyPr/>
                    <a:lstStyle/>
                    <a:p>
                      <a:r>
                        <a:rPr lang="es-CO" sz="1400" kern="1200" dirty="0" smtClean="0">
                          <a:solidFill>
                            <a:schemeClr val="dk1"/>
                          </a:solidFill>
                          <a:latin typeface="Tahoma" pitchFamily="34" charset="0"/>
                          <a:ea typeface="+mn-ea"/>
                          <a:cs typeface="Tahoma" pitchFamily="34" charset="0"/>
                        </a:rPr>
                        <a:t>Administrar la salud </a:t>
                      </a:r>
                    </a:p>
                    <a:p>
                      <a:r>
                        <a:rPr lang="es-CO" sz="1400" kern="1200" dirty="0" smtClean="0">
                          <a:solidFill>
                            <a:schemeClr val="dk1"/>
                          </a:solidFill>
                          <a:latin typeface="Tahoma" pitchFamily="34" charset="0"/>
                          <a:ea typeface="+mn-ea"/>
                          <a:cs typeface="Tahoma" pitchFamily="34" charset="0"/>
                        </a:rPr>
                        <a:t>P</a:t>
                      </a:r>
                      <a:r>
                        <a:rPr lang="es-ES" sz="1400" kern="1200" dirty="0" err="1" smtClean="0">
                          <a:solidFill>
                            <a:schemeClr val="dk1"/>
                          </a:solidFill>
                          <a:latin typeface="Tahoma" pitchFamily="34" charset="0"/>
                          <a:ea typeface="+mn-ea"/>
                          <a:cs typeface="Tahoma" pitchFamily="34" charset="0"/>
                        </a:rPr>
                        <a:t>romover</a:t>
                      </a:r>
                      <a:r>
                        <a:rPr lang="es-ES" sz="1400" kern="1200" dirty="0" smtClean="0">
                          <a:solidFill>
                            <a:schemeClr val="dk1"/>
                          </a:solidFill>
                          <a:latin typeface="Tahoma" pitchFamily="34" charset="0"/>
                          <a:ea typeface="+mn-ea"/>
                          <a:cs typeface="Tahoma" pitchFamily="34" charset="0"/>
                        </a:rPr>
                        <a:t> otras vías de acceso diferentes a la consulta a demás Educar en el acceso a los servicios</a:t>
                      </a:r>
                      <a:r>
                        <a:rPr lang="es-ES" sz="1400" kern="1200" baseline="0" dirty="0" smtClean="0">
                          <a:solidFill>
                            <a:schemeClr val="dk1"/>
                          </a:solidFill>
                          <a:latin typeface="Tahoma" pitchFamily="34" charset="0"/>
                          <a:ea typeface="+mn-ea"/>
                          <a:cs typeface="Tahoma" pitchFamily="34" charset="0"/>
                        </a:rPr>
                        <a:t> de</a:t>
                      </a:r>
                      <a:r>
                        <a:rPr lang="es-ES" sz="1400" kern="1200" dirty="0" smtClean="0">
                          <a:solidFill>
                            <a:schemeClr val="dk1"/>
                          </a:solidFill>
                          <a:latin typeface="Tahoma" pitchFamily="34" charset="0"/>
                          <a:ea typeface="+mn-ea"/>
                          <a:cs typeface="Tahoma" pitchFamily="34" charset="0"/>
                        </a:rPr>
                        <a:t> salud</a:t>
                      </a:r>
                      <a:endParaRPr lang="es-CO" sz="1400" dirty="0">
                        <a:latin typeface="Tahoma" pitchFamily="34" charset="0"/>
                        <a:cs typeface="Tahoma" pitchFamily="34" charset="0"/>
                      </a:endParaRPr>
                    </a:p>
                  </a:txBody>
                  <a:tcPr marT="45710" marB="45710"/>
                </a:tc>
                <a:extLst>
                  <a:ext uri="{0D108BD9-81ED-4DB2-BD59-A6C34878D82A}">
                    <a16:rowId xmlns:a16="http://schemas.microsoft.com/office/drawing/2014/main" val="10002"/>
                  </a:ext>
                </a:extLst>
              </a:tr>
              <a:tr h="944812">
                <a:tc>
                  <a:txBody>
                    <a:bodyPr/>
                    <a:lstStyle/>
                    <a:p>
                      <a:endParaRPr lang="es-CO" sz="1600" dirty="0" smtClean="0">
                        <a:latin typeface="Tahoma" pitchFamily="34" charset="0"/>
                        <a:cs typeface="Tahoma" pitchFamily="34" charset="0"/>
                      </a:endParaRPr>
                    </a:p>
                    <a:p>
                      <a:r>
                        <a:rPr lang="es-CO" sz="1600" dirty="0" smtClean="0">
                          <a:latin typeface="Tahoma" pitchFamily="34" charset="0"/>
                          <a:cs typeface="Tahoma" pitchFamily="34" charset="0"/>
                        </a:rPr>
                        <a:t>Enfermeras</a:t>
                      </a:r>
                      <a:r>
                        <a:rPr lang="es-CO" sz="1600" baseline="0" dirty="0" smtClean="0">
                          <a:latin typeface="Tahoma" pitchFamily="34" charset="0"/>
                          <a:cs typeface="Tahoma" pitchFamily="34" charset="0"/>
                        </a:rPr>
                        <a:t> de familia</a:t>
                      </a:r>
                      <a:endParaRPr lang="es-CO" sz="1600" dirty="0">
                        <a:latin typeface="Tahoma" pitchFamily="34" charset="0"/>
                        <a:cs typeface="Tahoma" pitchFamily="34" charset="0"/>
                      </a:endParaRPr>
                    </a:p>
                  </a:txBody>
                  <a:tcPr marT="45710" marB="45710"/>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CO" sz="1400" kern="1200" dirty="0" smtClean="0">
                          <a:solidFill>
                            <a:schemeClr val="dk1"/>
                          </a:solidFill>
                          <a:latin typeface="Tahoma" pitchFamily="34" charset="0"/>
                          <a:ea typeface="+mn-ea"/>
                          <a:cs typeface="Tahoma" pitchFamily="34" charset="0"/>
                        </a:rPr>
                        <a:t>Desarrollar  actividades de promoción y prevención </a:t>
                      </a:r>
                    </a:p>
                    <a:p>
                      <a:pPr marL="0" marR="0" indent="0" algn="l" defTabSz="457200" rtl="0" eaLnBrk="1" fontAlgn="auto" latinLnBrk="0" hangingPunct="1">
                        <a:lnSpc>
                          <a:spcPct val="100000"/>
                        </a:lnSpc>
                        <a:spcBef>
                          <a:spcPts val="0"/>
                        </a:spcBef>
                        <a:spcAft>
                          <a:spcPts val="0"/>
                        </a:spcAft>
                        <a:buClrTx/>
                        <a:buSzTx/>
                        <a:buFontTx/>
                        <a:buNone/>
                        <a:tabLst/>
                        <a:defRPr/>
                      </a:pPr>
                      <a:r>
                        <a:rPr lang="es-CO" sz="1400" kern="1200" dirty="0" smtClean="0">
                          <a:solidFill>
                            <a:schemeClr val="dk1"/>
                          </a:solidFill>
                          <a:latin typeface="Tahoma" pitchFamily="34" charset="0"/>
                          <a:ea typeface="+mn-ea"/>
                          <a:cs typeface="Tahoma" pitchFamily="34" charset="0"/>
                        </a:rPr>
                        <a:t>Apoyar a los médicos de familia en el seguimiento de la población de mayor vulnerabilidad y riesgo.</a:t>
                      </a:r>
                    </a:p>
                    <a:p>
                      <a:pPr marL="0" marR="0" indent="0" algn="l" defTabSz="457200" rtl="0" eaLnBrk="1" fontAlgn="auto" latinLnBrk="0" hangingPunct="1">
                        <a:lnSpc>
                          <a:spcPct val="100000"/>
                        </a:lnSpc>
                        <a:spcBef>
                          <a:spcPts val="0"/>
                        </a:spcBef>
                        <a:spcAft>
                          <a:spcPts val="0"/>
                        </a:spcAft>
                        <a:buClrTx/>
                        <a:buSzTx/>
                        <a:buFontTx/>
                        <a:buNone/>
                        <a:tabLst/>
                        <a:defRPr/>
                      </a:pPr>
                      <a:r>
                        <a:rPr lang="es-CO" sz="1400" kern="1200" dirty="0" smtClean="0">
                          <a:solidFill>
                            <a:schemeClr val="dk1"/>
                          </a:solidFill>
                          <a:latin typeface="Tahoma" pitchFamily="34" charset="0"/>
                          <a:ea typeface="+mn-ea"/>
                          <a:cs typeface="Tahoma" pitchFamily="34" charset="0"/>
                        </a:rPr>
                        <a:t>La enfermera de familia es fuente de continuidad y aprendizaje.</a:t>
                      </a:r>
                      <a:endParaRPr lang="es-CO" sz="1800" dirty="0"/>
                    </a:p>
                  </a:txBody>
                  <a:tcPr marT="45710" marB="45710"/>
                </a:tc>
                <a:extLst>
                  <a:ext uri="{0D108BD9-81ED-4DB2-BD59-A6C34878D82A}">
                    <a16:rowId xmlns:a16="http://schemas.microsoft.com/office/drawing/2014/main" val="10003"/>
                  </a:ext>
                </a:extLst>
              </a:tr>
              <a:tr h="944812">
                <a:tc>
                  <a:txBody>
                    <a:bodyPr/>
                    <a:lstStyle/>
                    <a:p>
                      <a:endParaRPr lang="es-CO" sz="1600" dirty="0" smtClean="0">
                        <a:latin typeface="Tahoma" pitchFamily="34" charset="0"/>
                        <a:cs typeface="Tahoma" pitchFamily="34" charset="0"/>
                      </a:endParaRPr>
                    </a:p>
                    <a:p>
                      <a:r>
                        <a:rPr lang="es-CO" sz="1600" dirty="0" smtClean="0">
                          <a:latin typeface="Tahoma" pitchFamily="34" charset="0"/>
                          <a:cs typeface="Tahoma" pitchFamily="34" charset="0"/>
                        </a:rPr>
                        <a:t>Profesional psicosocial</a:t>
                      </a:r>
                      <a:endParaRPr lang="es-CO" sz="1600" dirty="0">
                        <a:latin typeface="Tahoma" pitchFamily="34" charset="0"/>
                        <a:cs typeface="Tahoma" pitchFamily="34" charset="0"/>
                      </a:endParaRPr>
                    </a:p>
                  </a:txBody>
                  <a:tcPr marT="45710" marB="45710"/>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CO" sz="1400" kern="1200" dirty="0" smtClean="0">
                          <a:solidFill>
                            <a:schemeClr val="dk1"/>
                          </a:solidFill>
                          <a:latin typeface="Tahoma" pitchFamily="34" charset="0"/>
                          <a:ea typeface="+mn-ea"/>
                          <a:cs typeface="Tahoma" pitchFamily="34" charset="0"/>
                        </a:rPr>
                        <a:t>Promover el enfoque </a:t>
                      </a:r>
                      <a:r>
                        <a:rPr lang="es-CO" sz="1400" kern="1200" dirty="0" err="1" smtClean="0">
                          <a:solidFill>
                            <a:schemeClr val="dk1"/>
                          </a:solidFill>
                          <a:latin typeface="Tahoma" pitchFamily="34" charset="0"/>
                          <a:ea typeface="+mn-ea"/>
                          <a:cs typeface="Tahoma" pitchFamily="34" charset="0"/>
                        </a:rPr>
                        <a:t>biopsicosocial</a:t>
                      </a:r>
                      <a:r>
                        <a:rPr lang="es-CO" sz="1400" kern="1200" dirty="0" smtClean="0">
                          <a:solidFill>
                            <a:schemeClr val="dk1"/>
                          </a:solidFill>
                          <a:latin typeface="Tahoma" pitchFamily="34" charset="0"/>
                          <a:ea typeface="+mn-ea"/>
                          <a:cs typeface="Tahoma" pitchFamily="34" charset="0"/>
                        </a:rPr>
                        <a:t> entre el equipo de la IPS, </a:t>
                      </a:r>
                    </a:p>
                    <a:p>
                      <a:pPr marL="0" marR="0" indent="0" algn="l" defTabSz="457200" rtl="0" eaLnBrk="1" fontAlgn="auto" latinLnBrk="0" hangingPunct="1">
                        <a:lnSpc>
                          <a:spcPct val="100000"/>
                        </a:lnSpc>
                        <a:spcBef>
                          <a:spcPts val="0"/>
                        </a:spcBef>
                        <a:spcAft>
                          <a:spcPts val="0"/>
                        </a:spcAft>
                        <a:buClrTx/>
                        <a:buSzTx/>
                        <a:buFontTx/>
                        <a:buNone/>
                        <a:tabLst/>
                        <a:defRPr/>
                      </a:pPr>
                      <a:r>
                        <a:rPr lang="es-CO" sz="1400" kern="1200" dirty="0" smtClean="0">
                          <a:solidFill>
                            <a:schemeClr val="dk1"/>
                          </a:solidFill>
                          <a:latin typeface="Tahoma" pitchFamily="34" charset="0"/>
                          <a:ea typeface="+mn-ea"/>
                          <a:cs typeface="Tahoma" pitchFamily="34" charset="0"/>
                        </a:rPr>
                        <a:t>Orientar pacientes con problemas sicosociales</a:t>
                      </a:r>
                    </a:p>
                    <a:p>
                      <a:pPr marL="0" marR="0" indent="0" algn="l" defTabSz="457200" rtl="0" eaLnBrk="1" fontAlgn="auto" latinLnBrk="0" hangingPunct="1">
                        <a:lnSpc>
                          <a:spcPct val="100000"/>
                        </a:lnSpc>
                        <a:spcBef>
                          <a:spcPts val="0"/>
                        </a:spcBef>
                        <a:spcAft>
                          <a:spcPts val="0"/>
                        </a:spcAft>
                        <a:buClrTx/>
                        <a:buSzTx/>
                        <a:buFontTx/>
                        <a:buNone/>
                        <a:tabLst/>
                        <a:defRPr/>
                      </a:pPr>
                      <a:r>
                        <a:rPr lang="es-CO" sz="1400" kern="1200" dirty="0" smtClean="0">
                          <a:solidFill>
                            <a:schemeClr val="dk1"/>
                          </a:solidFill>
                          <a:latin typeface="Tahoma" pitchFamily="34" charset="0"/>
                          <a:ea typeface="+mn-ea"/>
                          <a:cs typeface="Tahoma" pitchFamily="34" charset="0"/>
                        </a:rPr>
                        <a:t>Direccionar</a:t>
                      </a:r>
                      <a:r>
                        <a:rPr lang="es-CO" sz="1400" kern="1200" baseline="0" dirty="0" smtClean="0">
                          <a:solidFill>
                            <a:schemeClr val="dk1"/>
                          </a:solidFill>
                          <a:latin typeface="Tahoma" pitchFamily="34" charset="0"/>
                          <a:ea typeface="+mn-ea"/>
                          <a:cs typeface="Tahoma" pitchFamily="34" charset="0"/>
                        </a:rPr>
                        <a:t> a la</a:t>
                      </a:r>
                      <a:r>
                        <a:rPr lang="es-CO" sz="1400" kern="1200" dirty="0" smtClean="0">
                          <a:solidFill>
                            <a:schemeClr val="dk1"/>
                          </a:solidFill>
                          <a:latin typeface="Tahoma" pitchFamily="34" charset="0"/>
                          <a:ea typeface="+mn-ea"/>
                          <a:cs typeface="Tahoma" pitchFamily="34" charset="0"/>
                        </a:rPr>
                        <a:t> red social y construir el perfil de riesgo psicosocial de la IPS.</a:t>
                      </a:r>
                      <a:endParaRPr lang="es-CO" sz="1800" dirty="0"/>
                    </a:p>
                  </a:txBody>
                  <a:tcPr marT="45710" marB="45710"/>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80535649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2 Tabla"/>
          <p:cNvGraphicFramePr>
            <a:graphicFrameLocks noGrp="1"/>
          </p:cNvGraphicFramePr>
          <p:nvPr>
            <p:extLst>
              <p:ext uri="{D42A27DB-BD31-4B8C-83A1-F6EECF244321}">
                <p14:modId xmlns:p14="http://schemas.microsoft.com/office/powerpoint/2010/main" val="2327022873"/>
              </p:ext>
            </p:extLst>
          </p:nvPr>
        </p:nvGraphicFramePr>
        <p:xfrm>
          <a:off x="2166939" y="1928813"/>
          <a:ext cx="8969761" cy="3724274"/>
        </p:xfrm>
        <a:graphic>
          <a:graphicData uri="http://schemas.openxmlformats.org/drawingml/2006/table">
            <a:tbl>
              <a:tblPr firstRow="1" bandRow="1">
                <a:tableStyleId>{5C22544A-7EE6-4342-B048-85BDC9FD1C3A}</a:tableStyleId>
              </a:tblPr>
              <a:tblGrid>
                <a:gridCol w="2609938">
                  <a:extLst>
                    <a:ext uri="{9D8B030D-6E8A-4147-A177-3AD203B41FA5}">
                      <a16:colId xmlns:a16="http://schemas.microsoft.com/office/drawing/2014/main" val="20000"/>
                    </a:ext>
                  </a:extLst>
                </a:gridCol>
                <a:gridCol w="6359823">
                  <a:extLst>
                    <a:ext uri="{9D8B030D-6E8A-4147-A177-3AD203B41FA5}">
                      <a16:colId xmlns:a16="http://schemas.microsoft.com/office/drawing/2014/main" val="20001"/>
                    </a:ext>
                  </a:extLst>
                </a:gridCol>
              </a:tblGrid>
              <a:tr h="370903">
                <a:tc>
                  <a:txBody>
                    <a:bodyPr/>
                    <a:lstStyle/>
                    <a:p>
                      <a:pPr algn="ctr"/>
                      <a:r>
                        <a:rPr lang="es-CO" sz="1600" b="0" dirty="0" smtClean="0">
                          <a:latin typeface="Tahoma" pitchFamily="34" charset="0"/>
                          <a:cs typeface="Tahoma" pitchFamily="34" charset="0"/>
                        </a:rPr>
                        <a:t>PERSONAL</a:t>
                      </a:r>
                      <a:endParaRPr lang="es-CO" sz="1600" b="0" dirty="0">
                        <a:latin typeface="Tahoma" pitchFamily="34" charset="0"/>
                        <a:cs typeface="Tahoma" pitchFamily="34" charset="0"/>
                      </a:endParaRPr>
                    </a:p>
                  </a:txBody>
                  <a:tcPr marL="91439" marR="91439" marT="45728" marB="45728"/>
                </a:tc>
                <a:tc>
                  <a:txBody>
                    <a:bodyPr/>
                    <a:lstStyle/>
                    <a:p>
                      <a:pPr algn="ctr"/>
                      <a:r>
                        <a:rPr lang="es-CO" sz="1600" b="0" dirty="0" smtClean="0">
                          <a:latin typeface="Tahoma" pitchFamily="34" charset="0"/>
                          <a:cs typeface="Tahoma" pitchFamily="34" charset="0"/>
                        </a:rPr>
                        <a:t>RESPONSABILIDADES</a:t>
                      </a:r>
                      <a:endParaRPr lang="es-CO" sz="1600" b="0" dirty="0">
                        <a:latin typeface="Tahoma" pitchFamily="34" charset="0"/>
                        <a:cs typeface="Tahoma" pitchFamily="34" charset="0"/>
                      </a:endParaRPr>
                    </a:p>
                  </a:txBody>
                  <a:tcPr marL="91439" marR="91439" marT="45728" marB="45728"/>
                </a:tc>
                <a:extLst>
                  <a:ext uri="{0D108BD9-81ED-4DB2-BD59-A6C34878D82A}">
                    <a16:rowId xmlns:a16="http://schemas.microsoft.com/office/drawing/2014/main" val="10000"/>
                  </a:ext>
                </a:extLst>
              </a:tr>
              <a:tr h="137183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s-CO" sz="1600" dirty="0" smtClean="0">
                        <a:latin typeface="Tahoma" pitchFamily="34" charset="0"/>
                        <a:cs typeface="Tahoma"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s-CO" sz="1600" dirty="0" smtClean="0">
                        <a:latin typeface="Tahoma" pitchFamily="34" charset="0"/>
                        <a:cs typeface="Tahoma"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s-CO" sz="1600" dirty="0" smtClean="0">
                          <a:latin typeface="Tahoma" pitchFamily="34" charset="0"/>
                          <a:cs typeface="Tahoma" pitchFamily="34" charset="0"/>
                        </a:rPr>
                        <a:t>Especialistas</a:t>
                      </a:r>
                      <a:endParaRPr lang="es-CO" sz="1600" dirty="0">
                        <a:latin typeface="Tahoma" pitchFamily="34" charset="0"/>
                        <a:cs typeface="Tahoma" pitchFamily="34" charset="0"/>
                      </a:endParaRPr>
                    </a:p>
                  </a:txBody>
                  <a:tcPr marL="91439" marR="91439" marT="45728" marB="45728"/>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CO" sz="1400" kern="1200" dirty="0" smtClean="0">
                          <a:solidFill>
                            <a:schemeClr val="dk1"/>
                          </a:solidFill>
                          <a:latin typeface="Tahoma" pitchFamily="34" charset="0"/>
                          <a:ea typeface="+mn-ea"/>
                          <a:cs typeface="Tahoma" pitchFamily="34" charset="0"/>
                        </a:rPr>
                        <a:t>Establecer una relación de apoyo y retroalimentar a los médicos de familia. </a:t>
                      </a:r>
                    </a:p>
                    <a:p>
                      <a:pPr marL="0" marR="0" indent="0" algn="l" defTabSz="457200" rtl="0" eaLnBrk="1" fontAlgn="auto" latinLnBrk="0" hangingPunct="1">
                        <a:lnSpc>
                          <a:spcPct val="100000"/>
                        </a:lnSpc>
                        <a:spcBef>
                          <a:spcPts val="0"/>
                        </a:spcBef>
                        <a:spcAft>
                          <a:spcPts val="0"/>
                        </a:spcAft>
                        <a:buClrTx/>
                        <a:buSzTx/>
                        <a:buFontTx/>
                        <a:buNone/>
                        <a:tabLst/>
                        <a:defRPr/>
                      </a:pPr>
                      <a:r>
                        <a:rPr lang="es-CO" sz="1400" kern="1200" dirty="0" smtClean="0">
                          <a:solidFill>
                            <a:schemeClr val="dk1"/>
                          </a:solidFill>
                          <a:latin typeface="Tahoma" pitchFamily="34" charset="0"/>
                          <a:ea typeface="+mn-ea"/>
                          <a:cs typeface="Tahoma" pitchFamily="34" charset="0"/>
                        </a:rPr>
                        <a:t>Resolver  inquietudes manifestadas por el médico y los usuarios </a:t>
                      </a:r>
                    </a:p>
                    <a:p>
                      <a:pPr marL="0" marR="0" indent="0" algn="l" defTabSz="457200" rtl="0" eaLnBrk="1" fontAlgn="auto" latinLnBrk="0" hangingPunct="1">
                        <a:lnSpc>
                          <a:spcPct val="100000"/>
                        </a:lnSpc>
                        <a:spcBef>
                          <a:spcPts val="0"/>
                        </a:spcBef>
                        <a:spcAft>
                          <a:spcPts val="0"/>
                        </a:spcAft>
                        <a:buClrTx/>
                        <a:buSzTx/>
                        <a:buFontTx/>
                        <a:buNone/>
                        <a:tabLst/>
                        <a:defRPr/>
                      </a:pPr>
                      <a:r>
                        <a:rPr lang="es-CO" sz="1400" kern="1200" dirty="0" smtClean="0">
                          <a:solidFill>
                            <a:schemeClr val="dk1"/>
                          </a:solidFill>
                          <a:latin typeface="Tahoma" pitchFamily="34" charset="0"/>
                          <a:ea typeface="+mn-ea"/>
                          <a:cs typeface="Tahoma" pitchFamily="34" charset="0"/>
                        </a:rPr>
                        <a:t>Realizar una adecuada </a:t>
                      </a:r>
                      <a:r>
                        <a:rPr lang="es-CO" sz="1400" kern="1200" dirty="0" err="1" smtClean="0">
                          <a:solidFill>
                            <a:schemeClr val="dk1"/>
                          </a:solidFill>
                          <a:latin typeface="Tahoma" pitchFamily="34" charset="0"/>
                          <a:ea typeface="+mn-ea"/>
                          <a:cs typeface="Tahoma" pitchFamily="34" charset="0"/>
                        </a:rPr>
                        <a:t>contrarremisión</a:t>
                      </a:r>
                      <a:r>
                        <a:rPr lang="es-CO" sz="1400" kern="1200" dirty="0" smtClean="0">
                          <a:solidFill>
                            <a:schemeClr val="dk1"/>
                          </a:solidFill>
                          <a:latin typeface="Tahoma" pitchFamily="34" charset="0"/>
                          <a:ea typeface="+mn-ea"/>
                          <a:cs typeface="Tahoma" pitchFamily="34" charset="0"/>
                        </a:rPr>
                        <a:t> que incluya plan de manejo Cumplir labores de asesoría, procurando retornar los usuarios al médico familiar con pautas claras de seguimiento.</a:t>
                      </a:r>
                      <a:endParaRPr lang="es-CO" sz="1400" dirty="0">
                        <a:latin typeface="Tahoma" pitchFamily="34" charset="0"/>
                        <a:cs typeface="Tahoma" pitchFamily="34" charset="0"/>
                      </a:endParaRPr>
                    </a:p>
                  </a:txBody>
                  <a:tcPr marL="91439" marR="91439" marT="45728" marB="45728"/>
                </a:tc>
                <a:extLst>
                  <a:ext uri="{0D108BD9-81ED-4DB2-BD59-A6C34878D82A}">
                    <a16:rowId xmlns:a16="http://schemas.microsoft.com/office/drawing/2014/main" val="10001"/>
                  </a:ext>
                </a:extLst>
              </a:tr>
              <a:tr h="945041">
                <a:tc>
                  <a:txBody>
                    <a:bodyPr/>
                    <a:lstStyle/>
                    <a:p>
                      <a:endParaRPr lang="es-CO" sz="1600" dirty="0" smtClean="0">
                        <a:latin typeface="Tahoma" pitchFamily="34" charset="0"/>
                        <a:cs typeface="Tahoma" pitchFamily="34" charset="0"/>
                      </a:endParaRPr>
                    </a:p>
                    <a:p>
                      <a:r>
                        <a:rPr lang="es-CO" sz="1600" dirty="0" smtClean="0">
                          <a:latin typeface="Tahoma" pitchFamily="34" charset="0"/>
                          <a:cs typeface="Tahoma" pitchFamily="34" charset="0"/>
                        </a:rPr>
                        <a:t>Auxiliares enfermería</a:t>
                      </a:r>
                      <a:endParaRPr lang="es-CO" sz="1600" dirty="0">
                        <a:latin typeface="Tahoma" pitchFamily="34" charset="0"/>
                        <a:cs typeface="Tahoma" pitchFamily="34" charset="0"/>
                      </a:endParaRPr>
                    </a:p>
                  </a:txBody>
                  <a:tcPr marL="91439" marR="91439" marT="45728" marB="45728"/>
                </a:tc>
                <a:tc>
                  <a:txBody>
                    <a:bodyPr/>
                    <a:lstStyle/>
                    <a:p>
                      <a:r>
                        <a:rPr lang="es-CO" sz="1400" kern="1200" dirty="0" smtClean="0">
                          <a:solidFill>
                            <a:schemeClr val="dk1"/>
                          </a:solidFill>
                          <a:latin typeface="Tahoma" pitchFamily="34" charset="0"/>
                          <a:ea typeface="+mn-ea"/>
                          <a:cs typeface="Tahoma" pitchFamily="34" charset="0"/>
                        </a:rPr>
                        <a:t>Prestar asistencia al médico familiar y a la enfermera en sus labores asistenciales y de gestión de la práctica. Apoyar en el cuidado de los usuarios más vulnerables encargándose de la convocatoria de pacientes a los programas de promoción y prevención</a:t>
                      </a:r>
                      <a:endParaRPr lang="es-CO" sz="1400" dirty="0">
                        <a:latin typeface="Tahoma" pitchFamily="34" charset="0"/>
                        <a:cs typeface="Tahoma" pitchFamily="34" charset="0"/>
                      </a:endParaRPr>
                    </a:p>
                  </a:txBody>
                  <a:tcPr marL="91439" marR="91439" marT="45728" marB="45728"/>
                </a:tc>
                <a:extLst>
                  <a:ext uri="{0D108BD9-81ED-4DB2-BD59-A6C34878D82A}">
                    <a16:rowId xmlns:a16="http://schemas.microsoft.com/office/drawing/2014/main" val="10002"/>
                  </a:ext>
                </a:extLst>
              </a:tr>
              <a:tr h="518248">
                <a:tc>
                  <a:txBody>
                    <a:bodyPr/>
                    <a:lstStyle/>
                    <a:p>
                      <a:r>
                        <a:rPr lang="es-CO" sz="1600" dirty="0" smtClean="0">
                          <a:latin typeface="Tahoma" pitchFamily="34" charset="0"/>
                          <a:cs typeface="Tahoma" pitchFamily="34" charset="0"/>
                        </a:rPr>
                        <a:t>Punto de servicio</a:t>
                      </a:r>
                      <a:endParaRPr lang="es-CO" sz="1600" dirty="0">
                        <a:latin typeface="Tahoma" pitchFamily="34" charset="0"/>
                        <a:cs typeface="Tahoma" pitchFamily="34" charset="0"/>
                      </a:endParaRPr>
                    </a:p>
                  </a:txBody>
                  <a:tcPr marL="91439" marR="91439" marT="45728" marB="45728"/>
                </a:tc>
                <a:tc>
                  <a:txBody>
                    <a:bodyPr/>
                    <a:lstStyle/>
                    <a:p>
                      <a:r>
                        <a:rPr lang="es-CO" sz="1400" dirty="0" smtClean="0">
                          <a:latin typeface="Tahoma" pitchFamily="34" charset="0"/>
                          <a:cs typeface="Tahoma" pitchFamily="34" charset="0"/>
                        </a:rPr>
                        <a:t>Resolver  en lo posible las necesidades puntuales de los usuarios, direccionar al médico de familia. Dar atención cálida</a:t>
                      </a:r>
                      <a:r>
                        <a:rPr lang="es-CO" sz="1400" baseline="0" dirty="0" smtClean="0">
                          <a:latin typeface="Tahoma" pitchFamily="34" charset="0"/>
                          <a:cs typeface="Tahoma" pitchFamily="34" charset="0"/>
                        </a:rPr>
                        <a:t> y clara.</a:t>
                      </a:r>
                      <a:endParaRPr lang="es-CO" sz="1400" dirty="0">
                        <a:latin typeface="Tahoma" pitchFamily="34" charset="0"/>
                        <a:cs typeface="Tahoma" pitchFamily="34" charset="0"/>
                      </a:endParaRPr>
                    </a:p>
                  </a:txBody>
                  <a:tcPr marL="91439" marR="91439" marT="45728" marB="45728"/>
                </a:tc>
                <a:extLst>
                  <a:ext uri="{0D108BD9-81ED-4DB2-BD59-A6C34878D82A}">
                    <a16:rowId xmlns:a16="http://schemas.microsoft.com/office/drawing/2014/main" val="10003"/>
                  </a:ext>
                </a:extLst>
              </a:tr>
              <a:tr h="518248">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CO" sz="1600" dirty="0" smtClean="0">
                          <a:latin typeface="Tahoma" pitchFamily="34" charset="0"/>
                          <a:cs typeface="Tahoma" pitchFamily="34" charset="0"/>
                        </a:rPr>
                        <a:t>Odontólogos</a:t>
                      </a:r>
                      <a:endParaRPr lang="es-CO" sz="1600" dirty="0">
                        <a:latin typeface="Tahoma" pitchFamily="34" charset="0"/>
                        <a:cs typeface="Tahoma" pitchFamily="34" charset="0"/>
                      </a:endParaRPr>
                    </a:p>
                  </a:txBody>
                  <a:tcPr marL="91439" marR="91439" marT="45728" marB="45728"/>
                </a:tc>
                <a:tc>
                  <a:txBody>
                    <a:bodyPr/>
                    <a:lstStyle/>
                    <a:p>
                      <a:r>
                        <a:rPr lang="es-CO" sz="1400" kern="1200" dirty="0" smtClean="0">
                          <a:solidFill>
                            <a:schemeClr val="dk1"/>
                          </a:solidFill>
                          <a:latin typeface="Tahoma" pitchFamily="34" charset="0"/>
                          <a:ea typeface="+mn-ea"/>
                          <a:cs typeface="Tahoma" pitchFamily="34" charset="0"/>
                        </a:rPr>
                        <a:t>Debe ser un apoyo para que el médico de familia conozca mejor la situación de sus pacientes </a:t>
                      </a:r>
                      <a:endParaRPr lang="es-CO" sz="1400" dirty="0">
                        <a:latin typeface="Tahoma" pitchFamily="34" charset="0"/>
                        <a:cs typeface="Tahoma" pitchFamily="34" charset="0"/>
                      </a:endParaRPr>
                    </a:p>
                  </a:txBody>
                  <a:tcPr marL="91439" marR="91439" marT="45728" marB="45728"/>
                </a:tc>
                <a:extLst>
                  <a:ext uri="{0D108BD9-81ED-4DB2-BD59-A6C34878D82A}">
                    <a16:rowId xmlns:a16="http://schemas.microsoft.com/office/drawing/2014/main" val="10004"/>
                  </a:ext>
                </a:extLst>
              </a:tr>
            </a:tbl>
          </a:graphicData>
        </a:graphic>
      </p:graphicFrame>
      <p:sp>
        <p:nvSpPr>
          <p:cNvPr id="26646" name="Text Box 5"/>
          <p:cNvSpPr txBox="1">
            <a:spLocks noChangeArrowheads="1"/>
          </p:cNvSpPr>
          <p:nvPr/>
        </p:nvSpPr>
        <p:spPr bwMode="auto">
          <a:xfrm>
            <a:off x="1878014" y="260351"/>
            <a:ext cx="45751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Aft>
                <a:spcPts val="1200"/>
              </a:spcAft>
              <a:buClr>
                <a:srgbClr val="268ED2"/>
              </a:buClr>
              <a:buFont typeface="Arial" panose="020B0604020202020204" pitchFamily="34" charset="0"/>
              <a:buChar char="•"/>
              <a:defRPr sz="32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Aft>
                <a:spcPts val="1200"/>
              </a:spcAft>
              <a:buClr>
                <a:srgbClr val="268ED2"/>
              </a:buClr>
              <a:buFont typeface="Arial" panose="020B0604020202020204" pitchFamily="34" charset="0"/>
              <a:buChar char="–"/>
              <a:defRPr sz="16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a:spcAft>
                <a:spcPts val="1200"/>
              </a:spcAft>
              <a:buClr>
                <a:srgbClr val="268ED2"/>
              </a:buClr>
              <a:buFont typeface="Arial" panose="020B0604020202020204" pitchFamily="34" charset="0"/>
              <a:buChar char="•"/>
              <a:defRPr sz="14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a:spcAft>
                <a:spcPts val="1200"/>
              </a:spcAft>
              <a:buClr>
                <a:srgbClr val="268ED2"/>
              </a:buClr>
              <a:buFont typeface="Arial" panose="020B0604020202020204" pitchFamily="34" charset="0"/>
              <a:buChar char="–"/>
              <a:defRPr sz="12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a:spcAft>
                <a:spcPts val="1200"/>
              </a:spcAft>
              <a:buClr>
                <a:srgbClr val="268ED2"/>
              </a:buClr>
              <a:buFont typeface="Arial" panose="020B0604020202020204" pitchFamily="34" charset="0"/>
              <a:buChar char="»"/>
              <a:defRPr sz="11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defTabSz="457200" eaLnBrk="0" fontAlgn="base" hangingPunct="0">
              <a:spcBef>
                <a:spcPct val="0"/>
              </a:spcBef>
              <a:spcAft>
                <a:spcPts val="1200"/>
              </a:spcAft>
              <a:buClr>
                <a:srgbClr val="268ED2"/>
              </a:buClr>
              <a:buFont typeface="Arial" panose="020B0604020202020204" pitchFamily="34" charset="0"/>
              <a:buChar char="»"/>
              <a:defRPr sz="11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defTabSz="457200" eaLnBrk="0" fontAlgn="base" hangingPunct="0">
              <a:spcBef>
                <a:spcPct val="0"/>
              </a:spcBef>
              <a:spcAft>
                <a:spcPts val="1200"/>
              </a:spcAft>
              <a:buClr>
                <a:srgbClr val="268ED2"/>
              </a:buClr>
              <a:buFont typeface="Arial" panose="020B0604020202020204" pitchFamily="34" charset="0"/>
              <a:buChar char="»"/>
              <a:defRPr sz="11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defTabSz="457200" eaLnBrk="0" fontAlgn="base" hangingPunct="0">
              <a:spcBef>
                <a:spcPct val="0"/>
              </a:spcBef>
              <a:spcAft>
                <a:spcPts val="1200"/>
              </a:spcAft>
              <a:buClr>
                <a:srgbClr val="268ED2"/>
              </a:buClr>
              <a:buFont typeface="Arial" panose="020B0604020202020204" pitchFamily="34" charset="0"/>
              <a:buChar char="»"/>
              <a:defRPr sz="11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defTabSz="457200" eaLnBrk="0" fontAlgn="base" hangingPunct="0">
              <a:spcBef>
                <a:spcPct val="0"/>
              </a:spcBef>
              <a:spcAft>
                <a:spcPts val="1200"/>
              </a:spcAft>
              <a:buClr>
                <a:srgbClr val="268ED2"/>
              </a:buClr>
              <a:buFont typeface="Arial" panose="020B0604020202020204" pitchFamily="34" charset="0"/>
              <a:buChar char="»"/>
              <a:defRPr sz="11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9pPr>
          </a:lstStyle>
          <a:p>
            <a:pPr eaLnBrk="1" hangingPunct="1">
              <a:spcBef>
                <a:spcPct val="50000"/>
              </a:spcBef>
              <a:spcAft>
                <a:spcPct val="0"/>
              </a:spcAft>
              <a:buClrTx/>
              <a:buFontTx/>
              <a:buNone/>
            </a:pPr>
            <a:r>
              <a:rPr lang="es-CO" altLang="es-CO" sz="2400" dirty="0">
                <a:solidFill>
                  <a:schemeClr val="tx1"/>
                </a:solidFill>
                <a:latin typeface="Tahoma" panose="020B0604030504040204" pitchFamily="34" charset="0"/>
              </a:rPr>
              <a:t>RESPONSABILIDADES DEL EQUIPO DE SALUD FAMILIAR</a:t>
            </a:r>
            <a:endParaRPr lang="es-ES" altLang="es-CO" sz="2400" dirty="0">
              <a:solidFill>
                <a:schemeClr val="tx1"/>
              </a:solidFill>
              <a:latin typeface="Tahoma" panose="020B0604030504040204" pitchFamily="34" charset="0"/>
            </a:endParaRPr>
          </a:p>
        </p:txBody>
      </p:sp>
    </p:spTree>
    <p:extLst>
      <p:ext uri="{BB962C8B-B14F-4D97-AF65-F5344CB8AC3E}">
        <p14:creationId xmlns:p14="http://schemas.microsoft.com/office/powerpoint/2010/main" val="76513349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redondeado"/>
          <p:cNvSpPr/>
          <p:nvPr/>
        </p:nvSpPr>
        <p:spPr>
          <a:xfrm>
            <a:off x="3667126" y="2786064"/>
            <a:ext cx="1571625" cy="1500187"/>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r>
              <a:rPr lang="es-CO" sz="1400" b="1" dirty="0">
                <a:solidFill>
                  <a:schemeClr val="bg1"/>
                </a:solidFill>
                <a:latin typeface="Calibri" pitchFamily="34" charset="0"/>
              </a:rPr>
              <a:t>ASIGNACIÓN DE USUARIOS</a:t>
            </a:r>
          </a:p>
          <a:p>
            <a:pPr algn="ctr" eaLnBrk="1" hangingPunct="1">
              <a:defRPr/>
            </a:pPr>
            <a:endParaRPr lang="es-CO" sz="1400" b="1" dirty="0">
              <a:solidFill>
                <a:schemeClr val="bg1"/>
              </a:solidFill>
              <a:latin typeface="Calibri" pitchFamily="34" charset="0"/>
            </a:endParaRPr>
          </a:p>
          <a:p>
            <a:pPr algn="just" eaLnBrk="1" hangingPunct="1">
              <a:buFont typeface="Arial" pitchFamily="34" charset="0"/>
              <a:buChar char="•"/>
              <a:defRPr/>
            </a:pPr>
            <a:r>
              <a:rPr lang="es-CO" sz="1300" b="1" dirty="0">
                <a:solidFill>
                  <a:schemeClr val="bg1"/>
                </a:solidFill>
                <a:latin typeface="Calibri" pitchFamily="34" charset="0"/>
              </a:rPr>
              <a:t> </a:t>
            </a:r>
            <a:r>
              <a:rPr lang="es-CO" sz="1300" dirty="0">
                <a:solidFill>
                  <a:schemeClr val="bg1"/>
                </a:solidFill>
                <a:latin typeface="Calibri" pitchFamily="34" charset="0"/>
              </a:rPr>
              <a:t>Medico familia</a:t>
            </a:r>
          </a:p>
          <a:p>
            <a:pPr algn="just" eaLnBrk="1" hangingPunct="1">
              <a:buFont typeface="Arial" pitchFamily="34" charset="0"/>
              <a:buChar char="•"/>
              <a:defRPr/>
            </a:pPr>
            <a:r>
              <a:rPr lang="es-CO" sz="1300" dirty="0">
                <a:solidFill>
                  <a:schemeClr val="bg1"/>
                </a:solidFill>
                <a:latin typeface="Calibri" pitchFamily="34" charset="0"/>
              </a:rPr>
              <a:t> Continuidad</a:t>
            </a:r>
          </a:p>
          <a:p>
            <a:pPr algn="just" eaLnBrk="1" hangingPunct="1">
              <a:buFont typeface="Arial" pitchFamily="34" charset="0"/>
              <a:buChar char="•"/>
              <a:defRPr/>
            </a:pPr>
            <a:r>
              <a:rPr lang="es-CO" sz="1300" dirty="0">
                <a:solidFill>
                  <a:schemeClr val="bg1"/>
                </a:solidFill>
                <a:latin typeface="Calibri" pitchFamily="34" charset="0"/>
              </a:rPr>
              <a:t> Impacto </a:t>
            </a:r>
            <a:r>
              <a:rPr lang="es-CO" sz="1300" dirty="0" err="1">
                <a:solidFill>
                  <a:schemeClr val="bg1"/>
                </a:solidFill>
                <a:latin typeface="Calibri" pitchFamily="34" charset="0"/>
              </a:rPr>
              <a:t>Fcia</a:t>
            </a:r>
            <a:endParaRPr lang="es-CO" sz="1300" dirty="0">
              <a:solidFill>
                <a:schemeClr val="bg1"/>
              </a:solidFill>
              <a:latin typeface="Calibri" pitchFamily="34" charset="0"/>
            </a:endParaRPr>
          </a:p>
        </p:txBody>
      </p:sp>
      <p:sp>
        <p:nvSpPr>
          <p:cNvPr id="5" name="4 Rectángulo redondeado"/>
          <p:cNvSpPr/>
          <p:nvPr/>
        </p:nvSpPr>
        <p:spPr>
          <a:xfrm>
            <a:off x="5381626" y="2786064"/>
            <a:ext cx="1571625" cy="1500187"/>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s-CO" sz="1400" b="1" dirty="0">
              <a:solidFill>
                <a:schemeClr val="bg1"/>
              </a:solidFill>
              <a:latin typeface="Calibri" pitchFamily="34" charset="0"/>
            </a:endParaRPr>
          </a:p>
          <a:p>
            <a:pPr algn="ctr" eaLnBrk="1" hangingPunct="1">
              <a:defRPr/>
            </a:pPr>
            <a:r>
              <a:rPr lang="es-CO" sz="1400" b="1" dirty="0">
                <a:solidFill>
                  <a:schemeClr val="bg1"/>
                </a:solidFill>
                <a:latin typeface="Calibri" pitchFamily="34" charset="0"/>
              </a:rPr>
              <a:t>STAFF</a:t>
            </a:r>
          </a:p>
          <a:p>
            <a:pPr algn="ctr" eaLnBrk="1" hangingPunct="1">
              <a:defRPr/>
            </a:pPr>
            <a:endParaRPr lang="es-CO" sz="1400" b="1" dirty="0">
              <a:solidFill>
                <a:schemeClr val="bg1"/>
              </a:solidFill>
              <a:latin typeface="Calibri" pitchFamily="34" charset="0"/>
            </a:endParaRPr>
          </a:p>
          <a:p>
            <a:pPr algn="just" eaLnBrk="1" hangingPunct="1">
              <a:buFont typeface="Arial" pitchFamily="34" charset="0"/>
              <a:buChar char="•"/>
              <a:defRPr/>
            </a:pPr>
            <a:r>
              <a:rPr lang="es-CO" sz="1300" dirty="0">
                <a:solidFill>
                  <a:schemeClr val="bg1"/>
                </a:solidFill>
                <a:latin typeface="Calibri" pitchFamily="34" charset="0"/>
              </a:rPr>
              <a:t> Resolución Md</a:t>
            </a:r>
          </a:p>
          <a:p>
            <a:pPr algn="just" eaLnBrk="1" hangingPunct="1">
              <a:buFont typeface="Arial" pitchFamily="34" charset="0"/>
              <a:buChar char="•"/>
              <a:defRPr/>
            </a:pPr>
            <a:r>
              <a:rPr lang="es-CO" sz="1300" dirty="0">
                <a:solidFill>
                  <a:schemeClr val="bg1"/>
                </a:solidFill>
                <a:latin typeface="Calibri" pitchFamily="34" charset="0"/>
              </a:rPr>
              <a:t> Formación</a:t>
            </a:r>
          </a:p>
          <a:p>
            <a:pPr algn="just" eaLnBrk="1" hangingPunct="1">
              <a:buFont typeface="Arial" pitchFamily="34" charset="0"/>
              <a:buChar char="•"/>
              <a:defRPr/>
            </a:pPr>
            <a:r>
              <a:rPr lang="es-CO" sz="1300" dirty="0">
                <a:solidFill>
                  <a:schemeClr val="bg1"/>
                </a:solidFill>
                <a:latin typeface="Calibri" pitchFamily="34" charset="0"/>
              </a:rPr>
              <a:t> Optimiza Ay. </a:t>
            </a:r>
            <a:r>
              <a:rPr lang="es-CO" sz="1300" dirty="0" err="1">
                <a:solidFill>
                  <a:schemeClr val="bg1"/>
                </a:solidFill>
                <a:latin typeface="Calibri" pitchFamily="34" charset="0"/>
              </a:rPr>
              <a:t>Dx</a:t>
            </a:r>
            <a:endParaRPr lang="es-CO" sz="1300" dirty="0">
              <a:solidFill>
                <a:schemeClr val="bg1"/>
              </a:solidFill>
              <a:latin typeface="Calibri" pitchFamily="34" charset="0"/>
            </a:endParaRPr>
          </a:p>
          <a:p>
            <a:pPr algn="ctr" eaLnBrk="1" hangingPunct="1">
              <a:defRPr/>
            </a:pPr>
            <a:endParaRPr lang="es-CO" sz="1400" b="1" dirty="0">
              <a:solidFill>
                <a:schemeClr val="bg1"/>
              </a:solidFill>
              <a:latin typeface="Calibri" pitchFamily="34" charset="0"/>
            </a:endParaRPr>
          </a:p>
        </p:txBody>
      </p:sp>
      <p:sp>
        <p:nvSpPr>
          <p:cNvPr id="6" name="5 Rectángulo redondeado"/>
          <p:cNvSpPr/>
          <p:nvPr/>
        </p:nvSpPr>
        <p:spPr>
          <a:xfrm>
            <a:off x="7096126" y="2786064"/>
            <a:ext cx="1571625" cy="1500187"/>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r>
              <a:rPr lang="es-CO" sz="1400" b="1" dirty="0">
                <a:solidFill>
                  <a:schemeClr val="bg1"/>
                </a:solidFill>
                <a:latin typeface="Calibri" pitchFamily="34" charset="0"/>
              </a:rPr>
              <a:t>GESTIÓN</a:t>
            </a:r>
          </a:p>
          <a:p>
            <a:pPr algn="ctr" eaLnBrk="1" hangingPunct="1">
              <a:defRPr/>
            </a:pPr>
            <a:endParaRPr lang="es-CO" sz="1400" b="1" dirty="0">
              <a:solidFill>
                <a:schemeClr val="bg1"/>
              </a:solidFill>
              <a:latin typeface="Calibri" pitchFamily="34" charset="0"/>
            </a:endParaRPr>
          </a:p>
          <a:p>
            <a:pPr algn="just" eaLnBrk="1" hangingPunct="1">
              <a:buFont typeface="Arial" pitchFamily="34" charset="0"/>
              <a:buChar char="•"/>
              <a:defRPr/>
            </a:pPr>
            <a:r>
              <a:rPr lang="es-CO" sz="1400" b="1" dirty="0">
                <a:solidFill>
                  <a:schemeClr val="bg1"/>
                </a:solidFill>
                <a:latin typeface="Calibri" pitchFamily="34" charset="0"/>
              </a:rPr>
              <a:t> </a:t>
            </a:r>
            <a:r>
              <a:rPr lang="es-CO" sz="1300" dirty="0">
                <a:solidFill>
                  <a:schemeClr val="bg1"/>
                </a:solidFill>
                <a:latin typeface="Calibri" pitchFamily="34" charset="0"/>
              </a:rPr>
              <a:t>En salud</a:t>
            </a:r>
          </a:p>
          <a:p>
            <a:pPr algn="just" eaLnBrk="1" hangingPunct="1">
              <a:buFont typeface="Arial" pitchFamily="34" charset="0"/>
              <a:buChar char="•"/>
              <a:defRPr/>
            </a:pPr>
            <a:r>
              <a:rPr lang="es-CO" sz="1400" b="1" dirty="0">
                <a:solidFill>
                  <a:schemeClr val="bg1"/>
                </a:solidFill>
                <a:latin typeface="Calibri" pitchFamily="34" charset="0"/>
              </a:rPr>
              <a:t> </a:t>
            </a:r>
            <a:r>
              <a:rPr lang="es-CO" sz="1400" dirty="0">
                <a:solidFill>
                  <a:schemeClr val="bg1"/>
                </a:solidFill>
                <a:latin typeface="Calibri" pitchFamily="34" charset="0"/>
              </a:rPr>
              <a:t>Integralidad</a:t>
            </a:r>
          </a:p>
          <a:p>
            <a:pPr algn="just" eaLnBrk="1" hangingPunct="1">
              <a:buFont typeface="Arial" pitchFamily="34" charset="0"/>
              <a:buChar char="•"/>
              <a:defRPr/>
            </a:pPr>
            <a:r>
              <a:rPr lang="es-CO" sz="1400" dirty="0">
                <a:solidFill>
                  <a:schemeClr val="bg1"/>
                </a:solidFill>
                <a:latin typeface="Calibri" pitchFamily="34" charset="0"/>
              </a:rPr>
              <a:t> Accesibilidad</a:t>
            </a:r>
          </a:p>
        </p:txBody>
      </p:sp>
      <p:sp>
        <p:nvSpPr>
          <p:cNvPr id="10" name="9 Extracto"/>
          <p:cNvSpPr/>
          <p:nvPr/>
        </p:nvSpPr>
        <p:spPr>
          <a:xfrm>
            <a:off x="3309938" y="1500188"/>
            <a:ext cx="5643562" cy="1143000"/>
          </a:xfrm>
          <a:prstGeom prst="flowChartExtract">
            <a:avLst/>
          </a:prstGeom>
        </p:spPr>
        <p:style>
          <a:lnRef idx="1">
            <a:schemeClr val="accent3"/>
          </a:lnRef>
          <a:fillRef idx="3">
            <a:schemeClr val="accent3"/>
          </a:fillRef>
          <a:effectRef idx="2">
            <a:schemeClr val="accent3"/>
          </a:effectRef>
          <a:fontRef idx="minor">
            <a:schemeClr val="lt1"/>
          </a:fontRef>
        </p:style>
        <p:txBody>
          <a:bodyPr anchor="ctr"/>
          <a:lstStyle/>
          <a:p>
            <a:pPr algn="ctr" eaLnBrk="1" hangingPunct="1">
              <a:defRPr/>
            </a:pPr>
            <a:endParaRPr lang="es-CO" sz="1600" b="1" dirty="0">
              <a:solidFill>
                <a:srgbClr val="202F78"/>
              </a:solidFill>
              <a:latin typeface="Calibri" pitchFamily="34" charset="0"/>
            </a:endParaRPr>
          </a:p>
        </p:txBody>
      </p:sp>
      <p:sp>
        <p:nvSpPr>
          <p:cNvPr id="27654" name="10 CuadroTexto"/>
          <p:cNvSpPr txBox="1">
            <a:spLocks noChangeArrowheads="1"/>
          </p:cNvSpPr>
          <p:nvPr/>
        </p:nvSpPr>
        <p:spPr bwMode="auto">
          <a:xfrm>
            <a:off x="5381626" y="1647826"/>
            <a:ext cx="15716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Aft>
                <a:spcPts val="1200"/>
              </a:spcAft>
              <a:buClr>
                <a:srgbClr val="268ED2"/>
              </a:buClr>
              <a:buFont typeface="Arial" panose="020B0604020202020204" pitchFamily="34" charset="0"/>
              <a:buChar char="•"/>
              <a:defRPr sz="32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Aft>
                <a:spcPts val="1200"/>
              </a:spcAft>
              <a:buClr>
                <a:srgbClr val="268ED2"/>
              </a:buClr>
              <a:buFont typeface="Arial" panose="020B0604020202020204" pitchFamily="34" charset="0"/>
              <a:buChar char="–"/>
              <a:defRPr sz="16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a:spcAft>
                <a:spcPts val="1200"/>
              </a:spcAft>
              <a:buClr>
                <a:srgbClr val="268ED2"/>
              </a:buClr>
              <a:buFont typeface="Arial" panose="020B0604020202020204" pitchFamily="34" charset="0"/>
              <a:buChar char="•"/>
              <a:defRPr sz="14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a:spcAft>
                <a:spcPts val="1200"/>
              </a:spcAft>
              <a:buClr>
                <a:srgbClr val="268ED2"/>
              </a:buClr>
              <a:buFont typeface="Arial" panose="020B0604020202020204" pitchFamily="34" charset="0"/>
              <a:buChar char="–"/>
              <a:defRPr sz="12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a:spcAft>
                <a:spcPts val="1200"/>
              </a:spcAft>
              <a:buClr>
                <a:srgbClr val="268ED2"/>
              </a:buClr>
              <a:buFont typeface="Arial" panose="020B0604020202020204" pitchFamily="34" charset="0"/>
              <a:buChar char="»"/>
              <a:defRPr sz="11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defTabSz="457200" eaLnBrk="0" fontAlgn="base" hangingPunct="0">
              <a:spcBef>
                <a:spcPct val="0"/>
              </a:spcBef>
              <a:spcAft>
                <a:spcPts val="1200"/>
              </a:spcAft>
              <a:buClr>
                <a:srgbClr val="268ED2"/>
              </a:buClr>
              <a:buFont typeface="Arial" panose="020B0604020202020204" pitchFamily="34" charset="0"/>
              <a:buChar char="»"/>
              <a:defRPr sz="11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defTabSz="457200" eaLnBrk="0" fontAlgn="base" hangingPunct="0">
              <a:spcBef>
                <a:spcPct val="0"/>
              </a:spcBef>
              <a:spcAft>
                <a:spcPts val="1200"/>
              </a:spcAft>
              <a:buClr>
                <a:srgbClr val="268ED2"/>
              </a:buClr>
              <a:buFont typeface="Arial" panose="020B0604020202020204" pitchFamily="34" charset="0"/>
              <a:buChar char="»"/>
              <a:defRPr sz="11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defTabSz="457200" eaLnBrk="0" fontAlgn="base" hangingPunct="0">
              <a:spcBef>
                <a:spcPct val="0"/>
              </a:spcBef>
              <a:spcAft>
                <a:spcPts val="1200"/>
              </a:spcAft>
              <a:buClr>
                <a:srgbClr val="268ED2"/>
              </a:buClr>
              <a:buFont typeface="Arial" panose="020B0604020202020204" pitchFamily="34" charset="0"/>
              <a:buChar char="»"/>
              <a:defRPr sz="11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defTabSz="457200" eaLnBrk="0" fontAlgn="base" hangingPunct="0">
              <a:spcBef>
                <a:spcPct val="0"/>
              </a:spcBef>
              <a:spcAft>
                <a:spcPts val="1200"/>
              </a:spcAft>
              <a:buClr>
                <a:srgbClr val="268ED2"/>
              </a:buClr>
              <a:buFont typeface="Arial" panose="020B0604020202020204" pitchFamily="34" charset="0"/>
              <a:buChar char="»"/>
              <a:defRPr sz="11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9pPr>
          </a:lstStyle>
          <a:p>
            <a:pPr algn="ctr" eaLnBrk="1" hangingPunct="1">
              <a:spcAft>
                <a:spcPct val="0"/>
              </a:spcAft>
              <a:buClrTx/>
              <a:buFontTx/>
              <a:buNone/>
            </a:pPr>
            <a:r>
              <a:rPr lang="es-CO" altLang="es-CO" sz="1800" b="1">
                <a:solidFill>
                  <a:schemeClr val="tx1"/>
                </a:solidFill>
                <a:latin typeface="Calibri" panose="020F0502020204030204" pitchFamily="34" charset="0"/>
              </a:rPr>
              <a:t>Salud</a:t>
            </a:r>
          </a:p>
          <a:p>
            <a:pPr algn="ctr" eaLnBrk="1" hangingPunct="1">
              <a:spcAft>
                <a:spcPct val="0"/>
              </a:spcAft>
              <a:buClrTx/>
              <a:buFontTx/>
              <a:buNone/>
            </a:pPr>
            <a:r>
              <a:rPr lang="es-CO" altLang="es-CO" sz="1800" b="1">
                <a:solidFill>
                  <a:schemeClr val="tx1"/>
                </a:solidFill>
                <a:latin typeface="Calibri" panose="020F0502020204030204" pitchFamily="34" charset="0"/>
              </a:rPr>
              <a:t>Servicio</a:t>
            </a:r>
          </a:p>
          <a:p>
            <a:pPr algn="ctr" eaLnBrk="1" hangingPunct="1">
              <a:spcAft>
                <a:spcPct val="0"/>
              </a:spcAft>
              <a:buClrTx/>
              <a:buFontTx/>
              <a:buNone/>
            </a:pPr>
            <a:r>
              <a:rPr lang="es-CO" altLang="es-CO" sz="1800" b="1">
                <a:solidFill>
                  <a:schemeClr val="tx1"/>
                </a:solidFill>
                <a:latin typeface="Calibri" panose="020F0502020204030204" pitchFamily="34" charset="0"/>
              </a:rPr>
              <a:t>Costo</a:t>
            </a:r>
          </a:p>
        </p:txBody>
      </p:sp>
      <p:sp>
        <p:nvSpPr>
          <p:cNvPr id="14" name="13 Cilindro"/>
          <p:cNvSpPr/>
          <p:nvPr/>
        </p:nvSpPr>
        <p:spPr>
          <a:xfrm>
            <a:off x="8810644" y="2786058"/>
            <a:ext cx="571504" cy="2286016"/>
          </a:xfrm>
          <a:prstGeom prst="can">
            <a:avLst/>
          </a:prstGeom>
        </p:spPr>
        <p:style>
          <a:lnRef idx="1">
            <a:schemeClr val="accent5"/>
          </a:lnRef>
          <a:fillRef idx="3">
            <a:schemeClr val="accent5"/>
          </a:fillRef>
          <a:effectRef idx="2">
            <a:schemeClr val="accent5"/>
          </a:effectRef>
          <a:fontRef idx="minor">
            <a:schemeClr val="lt1"/>
          </a:fontRef>
        </p:style>
        <p:txBody>
          <a:bodyPr vert="vert270" anchor="ctr"/>
          <a:lstStyle/>
          <a:p>
            <a:pPr algn="ctr" eaLnBrk="1" hangingPunct="1">
              <a:defRPr/>
            </a:pPr>
            <a:r>
              <a:rPr lang="es-CO" sz="2000" b="1" dirty="0">
                <a:solidFill>
                  <a:srgbClr val="202F78"/>
                </a:solidFill>
                <a:latin typeface="Calibri" pitchFamily="34" charset="0"/>
              </a:rPr>
              <a:t>Auditoría</a:t>
            </a:r>
          </a:p>
        </p:txBody>
      </p:sp>
      <p:sp>
        <p:nvSpPr>
          <p:cNvPr id="15" name="14 Cilindro"/>
          <p:cNvSpPr/>
          <p:nvPr/>
        </p:nvSpPr>
        <p:spPr>
          <a:xfrm>
            <a:off x="2952728" y="2786058"/>
            <a:ext cx="571504" cy="2286016"/>
          </a:xfrm>
          <a:prstGeom prst="can">
            <a:avLst/>
          </a:prstGeom>
        </p:spPr>
        <p:style>
          <a:lnRef idx="1">
            <a:schemeClr val="accent5"/>
          </a:lnRef>
          <a:fillRef idx="3">
            <a:schemeClr val="accent5"/>
          </a:fillRef>
          <a:effectRef idx="2">
            <a:schemeClr val="accent5"/>
          </a:effectRef>
          <a:fontRef idx="minor">
            <a:schemeClr val="lt1"/>
          </a:fontRef>
        </p:style>
        <p:txBody>
          <a:bodyPr vert="vert270" anchor="ctr"/>
          <a:lstStyle/>
          <a:p>
            <a:pPr algn="ctr" eaLnBrk="1" hangingPunct="1">
              <a:defRPr/>
            </a:pPr>
            <a:r>
              <a:rPr lang="es-CO" sz="2000" b="1" dirty="0">
                <a:solidFill>
                  <a:srgbClr val="202F78"/>
                </a:solidFill>
                <a:latin typeface="Calibri" pitchFamily="34" charset="0"/>
              </a:rPr>
              <a:t>Director IPS</a:t>
            </a:r>
          </a:p>
        </p:txBody>
      </p:sp>
      <p:sp>
        <p:nvSpPr>
          <p:cNvPr id="16" name="15 Rectángulo redondeado"/>
          <p:cNvSpPr/>
          <p:nvPr/>
        </p:nvSpPr>
        <p:spPr>
          <a:xfrm>
            <a:off x="3667126" y="5143501"/>
            <a:ext cx="5000625" cy="500063"/>
          </a:xfrm>
          <a:prstGeom prst="roundRect">
            <a:avLst/>
          </a:prstGeom>
        </p:spPr>
        <p:style>
          <a:lnRef idx="1">
            <a:schemeClr val="accent4"/>
          </a:lnRef>
          <a:fillRef idx="3">
            <a:schemeClr val="accent4"/>
          </a:fillRef>
          <a:effectRef idx="2">
            <a:schemeClr val="accent4"/>
          </a:effectRef>
          <a:fontRef idx="minor">
            <a:schemeClr val="lt1"/>
          </a:fontRef>
        </p:style>
        <p:txBody>
          <a:bodyPr anchor="ctr"/>
          <a:lstStyle/>
          <a:p>
            <a:pPr algn="ct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dirty="0">
                <a:solidFill>
                  <a:schemeClr val="bg1"/>
                </a:solidFill>
                <a:latin typeface="Calibri" pitchFamily="34" charset="0"/>
              </a:rPr>
              <a:t>SALUD en </a:t>
            </a:r>
            <a:r>
              <a:rPr lang="en-GB" dirty="0" err="1">
                <a:solidFill>
                  <a:schemeClr val="bg1"/>
                </a:solidFill>
                <a:latin typeface="Calibri" pitchFamily="34" charset="0"/>
              </a:rPr>
              <a:t>su</a:t>
            </a:r>
            <a:r>
              <a:rPr lang="en-GB" dirty="0">
                <a:solidFill>
                  <a:schemeClr val="bg1"/>
                </a:solidFill>
                <a:latin typeface="Calibri" pitchFamily="34" charset="0"/>
              </a:rPr>
              <a:t> FAMILIA = </a:t>
            </a:r>
            <a:r>
              <a:rPr lang="en-GB" dirty="0" err="1">
                <a:solidFill>
                  <a:schemeClr val="bg1"/>
                </a:solidFill>
                <a:latin typeface="Calibri" pitchFamily="34" charset="0"/>
              </a:rPr>
              <a:t>Seguridad</a:t>
            </a:r>
            <a:r>
              <a:rPr lang="en-GB" dirty="0">
                <a:solidFill>
                  <a:schemeClr val="bg1"/>
                </a:solidFill>
                <a:latin typeface="Calibri" pitchFamily="34" charset="0"/>
              </a:rPr>
              <a:t> del </a:t>
            </a:r>
            <a:r>
              <a:rPr lang="en-GB" dirty="0" err="1">
                <a:solidFill>
                  <a:schemeClr val="bg1"/>
                </a:solidFill>
                <a:latin typeface="Calibri" pitchFamily="34" charset="0"/>
              </a:rPr>
              <a:t>Paciente</a:t>
            </a:r>
            <a:endParaRPr lang="en-GB" dirty="0">
              <a:solidFill>
                <a:schemeClr val="bg1"/>
              </a:solidFill>
              <a:latin typeface="Calibri" pitchFamily="34" charset="0"/>
            </a:endParaRPr>
          </a:p>
        </p:txBody>
      </p:sp>
      <p:pic>
        <p:nvPicPr>
          <p:cNvPr id="27658"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10250" y="4357688"/>
            <a:ext cx="719138"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96188" y="4357688"/>
            <a:ext cx="785812"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6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67139" y="4519613"/>
            <a:ext cx="1400175"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61" name="Text Box 12"/>
          <p:cNvSpPr txBox="1">
            <a:spLocks noChangeArrowheads="1"/>
          </p:cNvSpPr>
          <p:nvPr/>
        </p:nvSpPr>
        <p:spPr bwMode="auto">
          <a:xfrm>
            <a:off x="1828800" y="304801"/>
            <a:ext cx="3195638" cy="52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spcAft>
                <a:spcPts val="1200"/>
              </a:spcAft>
              <a:buClr>
                <a:srgbClr val="268ED2"/>
              </a:buClr>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Aft>
                <a:spcPts val="1200"/>
              </a:spcAft>
              <a:buClr>
                <a:srgbClr val="268ED2"/>
              </a:buClr>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6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a:spcAft>
                <a:spcPts val="1200"/>
              </a:spcAft>
              <a:buClr>
                <a:srgbClr val="268ED2"/>
              </a:buClr>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4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a:spcAft>
                <a:spcPts val="1200"/>
              </a:spcAft>
              <a:buClr>
                <a:srgbClr val="268ED2"/>
              </a:buClr>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a:spcAft>
                <a:spcPts val="1200"/>
              </a:spcAft>
              <a:buClr>
                <a:srgbClr val="268ED2"/>
              </a:buClr>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1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defTabSz="457200" eaLnBrk="0" fontAlgn="base" hangingPunct="0">
              <a:spcBef>
                <a:spcPct val="0"/>
              </a:spcBef>
              <a:spcAft>
                <a:spcPts val="1200"/>
              </a:spcAft>
              <a:buClr>
                <a:srgbClr val="268ED2"/>
              </a:buClr>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1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defTabSz="457200" eaLnBrk="0" fontAlgn="base" hangingPunct="0">
              <a:spcBef>
                <a:spcPct val="0"/>
              </a:spcBef>
              <a:spcAft>
                <a:spcPts val="1200"/>
              </a:spcAft>
              <a:buClr>
                <a:srgbClr val="268ED2"/>
              </a:buClr>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1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defTabSz="457200" eaLnBrk="0" fontAlgn="base" hangingPunct="0">
              <a:spcBef>
                <a:spcPct val="0"/>
              </a:spcBef>
              <a:spcAft>
                <a:spcPts val="1200"/>
              </a:spcAft>
              <a:buClr>
                <a:srgbClr val="268ED2"/>
              </a:buClr>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1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defTabSz="457200" eaLnBrk="0" fontAlgn="base" hangingPunct="0">
              <a:spcBef>
                <a:spcPct val="0"/>
              </a:spcBef>
              <a:spcAft>
                <a:spcPts val="1200"/>
              </a:spcAft>
              <a:buClr>
                <a:srgbClr val="268ED2"/>
              </a:buClr>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1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9pPr>
          </a:lstStyle>
          <a:p>
            <a:pPr>
              <a:spcBef>
                <a:spcPts val="1500"/>
              </a:spcBef>
              <a:spcAft>
                <a:spcPct val="0"/>
              </a:spcAft>
              <a:buClrTx/>
              <a:buNone/>
            </a:pPr>
            <a:r>
              <a:rPr lang="en-GB" altLang="es-CO" sz="2800" b="1">
                <a:solidFill>
                  <a:schemeClr val="tx1"/>
                </a:solidFill>
                <a:latin typeface="Calibri" panose="020F0502020204030204" pitchFamily="34" charset="0"/>
              </a:rPr>
              <a:t>MAPA CONCEPTUAL</a:t>
            </a:r>
          </a:p>
        </p:txBody>
      </p:sp>
    </p:spTree>
    <p:extLst>
      <p:ext uri="{BB962C8B-B14F-4D97-AF65-F5344CB8AC3E}">
        <p14:creationId xmlns:p14="http://schemas.microsoft.com/office/powerpoint/2010/main" val="212234991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995283" y="4736891"/>
            <a:ext cx="8553451" cy="1320129"/>
          </a:xfrm>
        </p:spPr>
        <p:txBody>
          <a:bodyPr>
            <a:normAutofit/>
          </a:bodyPr>
          <a:lstStyle/>
          <a:p>
            <a:pPr algn="l"/>
            <a:r>
              <a:rPr lang="es-CO" sz="4400" b="1" dirty="0" smtClean="0">
                <a:solidFill>
                  <a:srgbClr val="214192"/>
                </a:solidFill>
                <a:latin typeface="Arial" charset="0"/>
                <a:ea typeface="Arial" charset="0"/>
                <a:cs typeface="Arial" charset="0"/>
              </a:rPr>
              <a:t>Nuestro talento humano,</a:t>
            </a:r>
            <a:r>
              <a:rPr lang="es-CO" dirty="0">
                <a:solidFill>
                  <a:srgbClr val="214192"/>
                </a:solidFill>
                <a:latin typeface="Arial" charset="0"/>
                <a:ea typeface="Arial" charset="0"/>
                <a:cs typeface="Arial" charset="0"/>
              </a:rPr>
              <a:t/>
            </a:r>
            <a:br>
              <a:rPr lang="es-CO" dirty="0">
                <a:solidFill>
                  <a:srgbClr val="214192"/>
                </a:solidFill>
                <a:latin typeface="Arial" charset="0"/>
                <a:ea typeface="Arial" charset="0"/>
                <a:cs typeface="Arial" charset="0"/>
              </a:rPr>
            </a:br>
            <a:r>
              <a:rPr lang="es-CO" sz="2700" b="1" dirty="0" smtClean="0">
                <a:solidFill>
                  <a:srgbClr val="214192"/>
                </a:solidFill>
                <a:latin typeface="Arial" charset="0"/>
                <a:ea typeface="Arial" charset="0"/>
                <a:cs typeface="Arial" charset="0"/>
              </a:rPr>
              <a:t>punto </a:t>
            </a:r>
            <a:r>
              <a:rPr lang="es-CO" sz="2700" b="1" dirty="0">
                <a:solidFill>
                  <a:srgbClr val="214192"/>
                </a:solidFill>
                <a:latin typeface="Arial" charset="0"/>
                <a:ea typeface="Arial" charset="0"/>
                <a:cs typeface="Arial" charset="0"/>
              </a:rPr>
              <a:t>de partida para gestionar </a:t>
            </a:r>
            <a:r>
              <a:rPr lang="es-CO" sz="2700" b="1" dirty="0" smtClean="0">
                <a:solidFill>
                  <a:srgbClr val="214192"/>
                </a:solidFill>
                <a:latin typeface="Arial" charset="0"/>
                <a:ea typeface="Arial" charset="0"/>
                <a:cs typeface="Arial" charset="0"/>
              </a:rPr>
              <a:t>el riesgo en salud </a:t>
            </a:r>
            <a:endParaRPr lang="es-CO" sz="2700" b="1" dirty="0">
              <a:solidFill>
                <a:srgbClr val="214192"/>
              </a:solidFill>
              <a:latin typeface="Arial" charset="0"/>
              <a:ea typeface="Arial" charset="0"/>
              <a:cs typeface="Arial" charset="0"/>
            </a:endParaRPr>
          </a:p>
        </p:txBody>
      </p:sp>
      <p:pic>
        <p:nvPicPr>
          <p:cNvPr id="3" name="Imagen 2"/>
          <p:cNvPicPr>
            <a:picLocks noChangeAspect="1"/>
          </p:cNvPicPr>
          <p:nvPr/>
        </p:nvPicPr>
        <p:blipFill rotWithShape="1">
          <a:blip r:embed="rId2">
            <a:extLst>
              <a:ext uri="{28A0092B-C50C-407E-A947-70E740481C1C}">
                <a14:useLocalDpi xmlns:a14="http://schemas.microsoft.com/office/drawing/2010/main" val="0"/>
              </a:ext>
            </a:extLst>
          </a:blip>
          <a:srcRect t="17694" b="26646"/>
          <a:stretch/>
        </p:blipFill>
        <p:spPr>
          <a:xfrm>
            <a:off x="-5416" y="0"/>
            <a:ext cx="12197417" cy="4527030"/>
          </a:xfrm>
          <a:prstGeom prst="rect">
            <a:avLst/>
          </a:prstGeom>
        </p:spPr>
      </p:pic>
      <p:sp>
        <p:nvSpPr>
          <p:cNvPr id="5" name="Rectángulo 4"/>
          <p:cNvSpPr/>
          <p:nvPr/>
        </p:nvSpPr>
        <p:spPr>
          <a:xfrm>
            <a:off x="-11880" y="0"/>
            <a:ext cx="12192000" cy="4512039"/>
          </a:xfrm>
          <a:prstGeom prst="rect">
            <a:avLst/>
          </a:prstGeom>
          <a:solidFill>
            <a:srgbClr val="000000">
              <a:alpha val="1058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pic>
        <p:nvPicPr>
          <p:cNvPr id="4" name="Imagen 3"/>
          <p:cNvPicPr>
            <a:picLocks noChangeAspect="1"/>
          </p:cNvPicPr>
          <p:nvPr/>
        </p:nvPicPr>
        <p:blipFill>
          <a:blip r:embed="rId3" cstate="print">
            <a:biLevel thresh="25000"/>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9887044" y="562944"/>
            <a:ext cx="1705231" cy="591299"/>
          </a:xfrm>
          <a:prstGeom prst="rect">
            <a:avLst/>
          </a:prstGeom>
        </p:spPr>
      </p:pic>
    </p:spTree>
    <p:extLst>
      <p:ext uri="{BB962C8B-B14F-4D97-AF65-F5344CB8AC3E}">
        <p14:creationId xmlns:p14="http://schemas.microsoft.com/office/powerpoint/2010/main" val="7049376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txBox="1">
            <a:spLocks noChangeArrowheads="1"/>
          </p:cNvSpPr>
          <p:nvPr/>
        </p:nvSpPr>
        <p:spPr bwMode="auto">
          <a:xfrm>
            <a:off x="1828800" y="304800"/>
            <a:ext cx="7772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Aft>
                <a:spcPts val="1200"/>
              </a:spcAft>
              <a:buClr>
                <a:srgbClr val="268ED2"/>
              </a:buClr>
              <a:buFont typeface="Arial" panose="020B0604020202020204" pitchFamily="34" charset="0"/>
              <a:buChar char="•"/>
              <a:defRPr sz="32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Aft>
                <a:spcPts val="1200"/>
              </a:spcAft>
              <a:buClr>
                <a:srgbClr val="268ED2"/>
              </a:buClr>
              <a:buFont typeface="Arial" panose="020B0604020202020204" pitchFamily="34" charset="0"/>
              <a:buChar char="–"/>
              <a:defRPr sz="16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a:spcAft>
                <a:spcPts val="1200"/>
              </a:spcAft>
              <a:buClr>
                <a:srgbClr val="268ED2"/>
              </a:buClr>
              <a:buFont typeface="Arial" panose="020B0604020202020204" pitchFamily="34" charset="0"/>
              <a:buChar char="•"/>
              <a:defRPr sz="14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a:spcAft>
                <a:spcPts val="1200"/>
              </a:spcAft>
              <a:buClr>
                <a:srgbClr val="268ED2"/>
              </a:buClr>
              <a:buFont typeface="Arial" panose="020B0604020202020204" pitchFamily="34" charset="0"/>
              <a:buChar char="–"/>
              <a:defRPr sz="12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a:spcAft>
                <a:spcPts val="1200"/>
              </a:spcAft>
              <a:buClr>
                <a:srgbClr val="268ED2"/>
              </a:buClr>
              <a:buFont typeface="Arial" panose="020B0604020202020204" pitchFamily="34" charset="0"/>
              <a:buChar char="»"/>
              <a:defRPr sz="11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defTabSz="457200" eaLnBrk="0" fontAlgn="base" hangingPunct="0">
              <a:spcBef>
                <a:spcPct val="0"/>
              </a:spcBef>
              <a:spcAft>
                <a:spcPts val="1200"/>
              </a:spcAft>
              <a:buClr>
                <a:srgbClr val="268ED2"/>
              </a:buClr>
              <a:buFont typeface="Arial" panose="020B0604020202020204" pitchFamily="34" charset="0"/>
              <a:buChar char="»"/>
              <a:defRPr sz="11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defTabSz="457200" eaLnBrk="0" fontAlgn="base" hangingPunct="0">
              <a:spcBef>
                <a:spcPct val="0"/>
              </a:spcBef>
              <a:spcAft>
                <a:spcPts val="1200"/>
              </a:spcAft>
              <a:buClr>
                <a:srgbClr val="268ED2"/>
              </a:buClr>
              <a:buFont typeface="Arial" panose="020B0604020202020204" pitchFamily="34" charset="0"/>
              <a:buChar char="»"/>
              <a:defRPr sz="11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defTabSz="457200" eaLnBrk="0" fontAlgn="base" hangingPunct="0">
              <a:spcBef>
                <a:spcPct val="0"/>
              </a:spcBef>
              <a:spcAft>
                <a:spcPts val="1200"/>
              </a:spcAft>
              <a:buClr>
                <a:srgbClr val="268ED2"/>
              </a:buClr>
              <a:buFont typeface="Arial" panose="020B0604020202020204" pitchFamily="34" charset="0"/>
              <a:buChar char="»"/>
              <a:defRPr sz="11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defTabSz="457200" eaLnBrk="0" fontAlgn="base" hangingPunct="0">
              <a:spcBef>
                <a:spcPct val="0"/>
              </a:spcBef>
              <a:spcAft>
                <a:spcPts val="1200"/>
              </a:spcAft>
              <a:buClr>
                <a:srgbClr val="268ED2"/>
              </a:buClr>
              <a:buFont typeface="Arial" panose="020B0604020202020204" pitchFamily="34" charset="0"/>
              <a:buChar char="»"/>
              <a:defRPr sz="11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9pPr>
          </a:lstStyle>
          <a:p>
            <a:pPr>
              <a:spcAft>
                <a:spcPct val="0"/>
              </a:spcAft>
              <a:buClrTx/>
              <a:buFontTx/>
              <a:buNone/>
            </a:pPr>
            <a:r>
              <a:rPr lang="es-CO" altLang="es-CO" sz="2800" b="1" dirty="0">
                <a:solidFill>
                  <a:schemeClr val="tx1"/>
                </a:solidFill>
                <a:latin typeface="Calibri" panose="020F0502020204030204" pitchFamily="34" charset="0"/>
              </a:rPr>
              <a:t>EVOLUCIÓN DEL MODELO DE ATENCIÓN</a:t>
            </a:r>
            <a:endParaRPr lang="es-ES" altLang="es-CO" sz="2800" b="1" dirty="0">
              <a:solidFill>
                <a:schemeClr val="tx1"/>
              </a:solidFill>
              <a:latin typeface="Calibri" panose="020F0502020204030204" pitchFamily="34" charset="0"/>
            </a:endParaRPr>
          </a:p>
        </p:txBody>
      </p:sp>
      <p:sp>
        <p:nvSpPr>
          <p:cNvPr id="9" name="Rectangle 7"/>
          <p:cNvSpPr>
            <a:spLocks noChangeArrowheads="1"/>
          </p:cNvSpPr>
          <p:nvPr/>
        </p:nvSpPr>
        <p:spPr bwMode="auto">
          <a:xfrm>
            <a:off x="434400" y="1018487"/>
            <a:ext cx="3429000" cy="533400"/>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none" anchor="ctr"/>
          <a:lstStyle/>
          <a:p>
            <a:pPr algn="ctr" eaLnBrk="1" hangingPunct="1">
              <a:defRPr/>
            </a:pPr>
            <a:r>
              <a:rPr lang="es-CO" sz="2800" dirty="0">
                <a:latin typeface="Calibri" pitchFamily="34" charset="0"/>
              </a:rPr>
              <a:t>MODELO ANTERIOR</a:t>
            </a:r>
            <a:endParaRPr lang="es-ES" sz="2800" dirty="0">
              <a:latin typeface="Calibri" pitchFamily="34" charset="0"/>
            </a:endParaRPr>
          </a:p>
        </p:txBody>
      </p:sp>
      <p:sp>
        <p:nvSpPr>
          <p:cNvPr id="10" name="Rectangle 9"/>
          <p:cNvSpPr>
            <a:spLocks noChangeArrowheads="1"/>
          </p:cNvSpPr>
          <p:nvPr/>
        </p:nvSpPr>
        <p:spPr bwMode="auto">
          <a:xfrm>
            <a:off x="6759000" y="980660"/>
            <a:ext cx="5313830" cy="533400"/>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none" anchor="ctr"/>
          <a:lstStyle/>
          <a:p>
            <a:pPr algn="ctr" eaLnBrk="1" hangingPunct="1">
              <a:defRPr/>
            </a:pPr>
            <a:r>
              <a:rPr lang="es-CO" sz="2800" dirty="0">
                <a:latin typeface="Calibri" pitchFamily="34" charset="0"/>
              </a:rPr>
              <a:t>MODELO SALUD EN SU FAMILIA</a:t>
            </a:r>
            <a:endParaRPr lang="es-ES" sz="2800" dirty="0">
              <a:latin typeface="Calibri" pitchFamily="34" charset="0"/>
            </a:endParaRPr>
          </a:p>
        </p:txBody>
      </p:sp>
      <p:sp>
        <p:nvSpPr>
          <p:cNvPr id="11" name="Rectangle 3"/>
          <p:cNvSpPr txBox="1">
            <a:spLocks noChangeArrowheads="1"/>
          </p:cNvSpPr>
          <p:nvPr/>
        </p:nvSpPr>
        <p:spPr bwMode="auto">
          <a:xfrm>
            <a:off x="378950" y="1844780"/>
            <a:ext cx="550102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Aft>
                <a:spcPts val="1200"/>
              </a:spcAft>
              <a:buClr>
                <a:srgbClr val="268ED2"/>
              </a:buClr>
              <a:buFont typeface="Arial" panose="020B0604020202020204" pitchFamily="34" charset="0"/>
              <a:buChar char="•"/>
              <a:defRPr sz="32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Aft>
                <a:spcPts val="1200"/>
              </a:spcAft>
              <a:buClr>
                <a:srgbClr val="268ED2"/>
              </a:buClr>
              <a:buFont typeface="Arial" panose="020B0604020202020204" pitchFamily="34" charset="0"/>
              <a:buChar char="–"/>
              <a:defRPr sz="16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a:spcAft>
                <a:spcPts val="1200"/>
              </a:spcAft>
              <a:buClr>
                <a:srgbClr val="268ED2"/>
              </a:buClr>
              <a:buFont typeface="Arial" panose="020B0604020202020204" pitchFamily="34" charset="0"/>
              <a:buChar char="•"/>
              <a:defRPr sz="14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a:spcAft>
                <a:spcPts val="1200"/>
              </a:spcAft>
              <a:buClr>
                <a:srgbClr val="268ED2"/>
              </a:buClr>
              <a:buFont typeface="Arial" panose="020B0604020202020204" pitchFamily="34" charset="0"/>
              <a:buChar char="–"/>
              <a:defRPr sz="12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a:spcAft>
                <a:spcPts val="1200"/>
              </a:spcAft>
              <a:buClr>
                <a:srgbClr val="268ED2"/>
              </a:buClr>
              <a:buFont typeface="Arial" panose="020B0604020202020204" pitchFamily="34" charset="0"/>
              <a:buChar char="»"/>
              <a:defRPr sz="11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defTabSz="457200" eaLnBrk="0" fontAlgn="base" hangingPunct="0">
              <a:spcBef>
                <a:spcPct val="0"/>
              </a:spcBef>
              <a:spcAft>
                <a:spcPts val="1200"/>
              </a:spcAft>
              <a:buClr>
                <a:srgbClr val="268ED2"/>
              </a:buClr>
              <a:buFont typeface="Arial" panose="020B0604020202020204" pitchFamily="34" charset="0"/>
              <a:buChar char="»"/>
              <a:defRPr sz="11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defTabSz="457200" eaLnBrk="0" fontAlgn="base" hangingPunct="0">
              <a:spcBef>
                <a:spcPct val="0"/>
              </a:spcBef>
              <a:spcAft>
                <a:spcPts val="1200"/>
              </a:spcAft>
              <a:buClr>
                <a:srgbClr val="268ED2"/>
              </a:buClr>
              <a:buFont typeface="Arial" panose="020B0604020202020204" pitchFamily="34" charset="0"/>
              <a:buChar char="»"/>
              <a:defRPr sz="11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defTabSz="457200" eaLnBrk="0" fontAlgn="base" hangingPunct="0">
              <a:spcBef>
                <a:spcPct val="0"/>
              </a:spcBef>
              <a:spcAft>
                <a:spcPts val="1200"/>
              </a:spcAft>
              <a:buClr>
                <a:srgbClr val="268ED2"/>
              </a:buClr>
              <a:buFont typeface="Arial" panose="020B0604020202020204" pitchFamily="34" charset="0"/>
              <a:buChar char="»"/>
              <a:defRPr sz="11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defTabSz="457200" eaLnBrk="0" fontAlgn="base" hangingPunct="0">
              <a:spcBef>
                <a:spcPct val="0"/>
              </a:spcBef>
              <a:spcAft>
                <a:spcPts val="1200"/>
              </a:spcAft>
              <a:buClr>
                <a:srgbClr val="268ED2"/>
              </a:buClr>
              <a:buFont typeface="Arial" panose="020B0604020202020204" pitchFamily="34" charset="0"/>
              <a:buChar char="»"/>
              <a:defRPr sz="11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9pPr>
          </a:lstStyle>
          <a:p>
            <a:pPr>
              <a:buClr>
                <a:schemeClr val="tx1"/>
              </a:buClr>
              <a:buFontTx/>
              <a:buAutoNum type="arabicPeriod"/>
            </a:pPr>
            <a:r>
              <a:rPr lang="es-CO" altLang="es-CO" sz="2100" dirty="0">
                <a:solidFill>
                  <a:schemeClr val="tx1"/>
                </a:solidFill>
                <a:latin typeface="Calibri" panose="020F0502020204030204" pitchFamily="34" charset="0"/>
              </a:rPr>
              <a:t>Los usuarios están solos ante el sistema, no hay un claro responsable.</a:t>
            </a:r>
          </a:p>
          <a:p>
            <a:pPr>
              <a:buClr>
                <a:schemeClr val="tx1"/>
              </a:buClr>
              <a:buFont typeface="Times New Roman" panose="02020603050405020304" pitchFamily="18" charset="0"/>
              <a:buAutoNum type="arabicPeriod"/>
            </a:pPr>
            <a:r>
              <a:rPr lang="es-CO" altLang="es-CO" sz="2100" dirty="0">
                <a:solidFill>
                  <a:schemeClr val="tx1"/>
                </a:solidFill>
                <a:latin typeface="Calibri" panose="020F0502020204030204" pitchFamily="34" charset="0"/>
              </a:rPr>
              <a:t>La atención al usuario es fragmentada.</a:t>
            </a:r>
          </a:p>
          <a:p>
            <a:pPr>
              <a:buClr>
                <a:schemeClr val="tx1"/>
              </a:buClr>
              <a:buFont typeface="Times New Roman" panose="02020603050405020304" pitchFamily="18" charset="0"/>
              <a:buAutoNum type="arabicPeriod"/>
            </a:pPr>
            <a:r>
              <a:rPr lang="es-CO" altLang="es-CO" sz="2100" dirty="0">
                <a:solidFill>
                  <a:schemeClr val="tx1"/>
                </a:solidFill>
                <a:latin typeface="Calibri" panose="020F0502020204030204" pitchFamily="34" charset="0"/>
              </a:rPr>
              <a:t>El usuario pasa de “médico en médico” (no hay continuidad).</a:t>
            </a:r>
          </a:p>
          <a:p>
            <a:pPr>
              <a:buClr>
                <a:schemeClr val="tx1"/>
              </a:buClr>
              <a:buFont typeface="Times New Roman" panose="02020603050405020304" pitchFamily="18" charset="0"/>
              <a:buAutoNum type="arabicPeriod"/>
            </a:pPr>
            <a:r>
              <a:rPr lang="es-CO" altLang="es-CO" sz="2100" dirty="0">
                <a:solidFill>
                  <a:schemeClr val="tx1"/>
                </a:solidFill>
                <a:latin typeface="Calibri" panose="020F0502020204030204" pitchFamily="34" charset="0"/>
              </a:rPr>
              <a:t>El personal de salud trabaja de manera aislada.</a:t>
            </a:r>
          </a:p>
          <a:p>
            <a:pPr>
              <a:buClr>
                <a:schemeClr val="tx1"/>
              </a:buClr>
              <a:buFont typeface="Times New Roman" panose="02020603050405020304" pitchFamily="18" charset="0"/>
              <a:buAutoNum type="arabicPeriod"/>
            </a:pPr>
            <a:r>
              <a:rPr lang="es-CO" altLang="es-CO" sz="2100" dirty="0">
                <a:solidFill>
                  <a:schemeClr val="tx1"/>
                </a:solidFill>
                <a:latin typeface="Calibri" panose="020F0502020204030204" pitchFamily="34" charset="0"/>
              </a:rPr>
              <a:t>Poca participación de enfermeras profesionales.</a:t>
            </a:r>
          </a:p>
          <a:p>
            <a:pPr>
              <a:buClr>
                <a:schemeClr val="tx1"/>
              </a:buClr>
              <a:buFont typeface="Times New Roman" panose="02020603050405020304" pitchFamily="18" charset="0"/>
              <a:buAutoNum type="arabicPeriod"/>
            </a:pPr>
            <a:r>
              <a:rPr lang="es-CO" altLang="es-CO" sz="2100" dirty="0">
                <a:solidFill>
                  <a:schemeClr val="tx1"/>
                </a:solidFill>
                <a:latin typeface="Calibri" panose="020F0502020204030204" pitchFamily="34" charset="0"/>
              </a:rPr>
              <a:t>Se evalúa al equipo de salud por el cumplimiento de procesos.</a:t>
            </a:r>
            <a:endParaRPr lang="es-ES" altLang="es-CO" sz="2100" dirty="0">
              <a:solidFill>
                <a:schemeClr val="bg1"/>
              </a:solidFill>
              <a:latin typeface="Calibri" panose="020F0502020204030204" pitchFamily="34" charset="0"/>
            </a:endParaRPr>
          </a:p>
        </p:txBody>
      </p:sp>
      <p:sp>
        <p:nvSpPr>
          <p:cNvPr id="12" name="Rectangle 8"/>
          <p:cNvSpPr>
            <a:spLocks noChangeArrowheads="1"/>
          </p:cNvSpPr>
          <p:nvPr/>
        </p:nvSpPr>
        <p:spPr bwMode="auto">
          <a:xfrm>
            <a:off x="6530400" y="1844780"/>
            <a:ext cx="554243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lstStyle>
            <a:lvl1pPr marL="342900" indent="-342900">
              <a:spcAft>
                <a:spcPts val="1200"/>
              </a:spcAft>
              <a:buClr>
                <a:srgbClr val="268ED2"/>
              </a:buClr>
              <a:buFont typeface="Arial" panose="020B0604020202020204" pitchFamily="34" charset="0"/>
              <a:buChar char="•"/>
              <a:defRPr sz="32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Aft>
                <a:spcPts val="1200"/>
              </a:spcAft>
              <a:buClr>
                <a:srgbClr val="268ED2"/>
              </a:buClr>
              <a:buFont typeface="Arial" panose="020B0604020202020204" pitchFamily="34" charset="0"/>
              <a:buChar char="–"/>
              <a:defRPr sz="16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2pPr>
            <a:lvl3pPr marL="1143000" indent="-228600">
              <a:spcAft>
                <a:spcPts val="1200"/>
              </a:spcAft>
              <a:buClr>
                <a:srgbClr val="268ED2"/>
              </a:buClr>
              <a:buFont typeface="Arial" panose="020B0604020202020204" pitchFamily="34" charset="0"/>
              <a:buChar char="•"/>
              <a:defRPr sz="14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3pPr>
            <a:lvl4pPr marL="1600200" indent="-228600">
              <a:spcAft>
                <a:spcPts val="1200"/>
              </a:spcAft>
              <a:buClr>
                <a:srgbClr val="268ED2"/>
              </a:buClr>
              <a:buFont typeface="Arial" panose="020B0604020202020204" pitchFamily="34" charset="0"/>
              <a:buChar char="–"/>
              <a:defRPr sz="12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4pPr>
            <a:lvl5pPr marL="2057400" indent="-228600">
              <a:spcAft>
                <a:spcPts val="1200"/>
              </a:spcAft>
              <a:buClr>
                <a:srgbClr val="268ED2"/>
              </a:buClr>
              <a:buFont typeface="Arial" panose="020B0604020202020204" pitchFamily="34" charset="0"/>
              <a:buChar char="»"/>
              <a:defRPr sz="11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5pPr>
            <a:lvl6pPr marL="2514600" indent="-228600" defTabSz="457200" eaLnBrk="0" fontAlgn="base" hangingPunct="0">
              <a:spcBef>
                <a:spcPct val="0"/>
              </a:spcBef>
              <a:spcAft>
                <a:spcPts val="1200"/>
              </a:spcAft>
              <a:buClr>
                <a:srgbClr val="268ED2"/>
              </a:buClr>
              <a:buFont typeface="Arial" panose="020B0604020202020204" pitchFamily="34" charset="0"/>
              <a:buChar char="»"/>
              <a:defRPr sz="11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6pPr>
            <a:lvl7pPr marL="2971800" indent="-228600" defTabSz="457200" eaLnBrk="0" fontAlgn="base" hangingPunct="0">
              <a:spcBef>
                <a:spcPct val="0"/>
              </a:spcBef>
              <a:spcAft>
                <a:spcPts val="1200"/>
              </a:spcAft>
              <a:buClr>
                <a:srgbClr val="268ED2"/>
              </a:buClr>
              <a:buFont typeface="Arial" panose="020B0604020202020204" pitchFamily="34" charset="0"/>
              <a:buChar char="»"/>
              <a:defRPr sz="11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7pPr>
            <a:lvl8pPr marL="3429000" indent="-228600" defTabSz="457200" eaLnBrk="0" fontAlgn="base" hangingPunct="0">
              <a:spcBef>
                <a:spcPct val="0"/>
              </a:spcBef>
              <a:spcAft>
                <a:spcPts val="1200"/>
              </a:spcAft>
              <a:buClr>
                <a:srgbClr val="268ED2"/>
              </a:buClr>
              <a:buFont typeface="Arial" panose="020B0604020202020204" pitchFamily="34" charset="0"/>
              <a:buChar char="»"/>
              <a:defRPr sz="11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8pPr>
            <a:lvl9pPr marL="3886200" indent="-228600" defTabSz="457200" eaLnBrk="0" fontAlgn="base" hangingPunct="0">
              <a:spcBef>
                <a:spcPct val="0"/>
              </a:spcBef>
              <a:spcAft>
                <a:spcPts val="1200"/>
              </a:spcAft>
              <a:buClr>
                <a:srgbClr val="268ED2"/>
              </a:buClr>
              <a:buFont typeface="Arial" panose="020B0604020202020204" pitchFamily="34" charset="0"/>
              <a:buChar char="»"/>
              <a:defRPr sz="1100">
                <a:solidFill>
                  <a:srgbClr val="1B418B"/>
                </a:solidFill>
                <a:latin typeface="Arial" panose="020B0604020202020204" pitchFamily="34" charset="0"/>
                <a:ea typeface="ＭＳ Ｐゴシック" panose="020B0600070205080204" pitchFamily="34" charset="-128"/>
                <a:cs typeface="Arial" panose="020B0604020202020204" pitchFamily="34" charset="0"/>
              </a:defRPr>
            </a:lvl9pPr>
          </a:lstStyle>
          <a:p>
            <a:pPr>
              <a:buClrTx/>
              <a:buFont typeface="Times New Roman" panose="02020603050405020304" pitchFamily="18" charset="0"/>
              <a:buAutoNum type="arabicPeriod"/>
            </a:pPr>
            <a:r>
              <a:rPr lang="es-CO" altLang="es-CO" sz="2100" dirty="0">
                <a:solidFill>
                  <a:schemeClr val="tx1"/>
                </a:solidFill>
                <a:latin typeface="Calibri" panose="020F0502020204030204" pitchFamily="34" charset="0"/>
              </a:rPr>
              <a:t>Tienen un médico familiar asignado responsable de su estado de salud.</a:t>
            </a:r>
          </a:p>
          <a:p>
            <a:pPr>
              <a:buClrTx/>
              <a:buFont typeface="Times New Roman" panose="02020603050405020304" pitchFamily="18" charset="0"/>
              <a:buAutoNum type="arabicPeriod"/>
            </a:pPr>
            <a:r>
              <a:rPr lang="es-CO" altLang="es-CO" sz="2100" dirty="0">
                <a:solidFill>
                  <a:schemeClr val="tx1"/>
                </a:solidFill>
                <a:latin typeface="Calibri" panose="020F0502020204030204" pitchFamily="34" charset="0"/>
              </a:rPr>
              <a:t>El médico familiar coordina la atención.</a:t>
            </a:r>
          </a:p>
          <a:p>
            <a:pPr>
              <a:buClrTx/>
              <a:buFont typeface="Times New Roman" panose="02020603050405020304" pitchFamily="18" charset="0"/>
              <a:buAutoNum type="arabicPeriod"/>
            </a:pPr>
            <a:r>
              <a:rPr lang="es-CO" altLang="es-CO" sz="2100" dirty="0">
                <a:solidFill>
                  <a:schemeClr val="tx1"/>
                </a:solidFill>
                <a:latin typeface="Calibri" panose="020F0502020204030204" pitchFamily="34" charset="0"/>
              </a:rPr>
              <a:t>El usuario es atendido por el mismo médico (continuidad).</a:t>
            </a:r>
          </a:p>
          <a:p>
            <a:pPr>
              <a:buClrTx/>
              <a:buFont typeface="Times New Roman" panose="02020603050405020304" pitchFamily="18" charset="0"/>
              <a:buAutoNum type="arabicPeriod"/>
            </a:pPr>
            <a:r>
              <a:rPr lang="es-CO" altLang="es-CO" sz="2100" dirty="0">
                <a:solidFill>
                  <a:schemeClr val="tx1"/>
                </a:solidFill>
                <a:latin typeface="Calibri" panose="020F0502020204030204" pitchFamily="34" charset="0"/>
              </a:rPr>
              <a:t>Prima el trabajo en equipo, se involucran nuevos actores.</a:t>
            </a:r>
          </a:p>
          <a:p>
            <a:pPr>
              <a:buClrTx/>
              <a:buFont typeface="Times New Roman" panose="02020603050405020304" pitchFamily="18" charset="0"/>
              <a:buAutoNum type="arabicPeriod"/>
            </a:pPr>
            <a:r>
              <a:rPr lang="es-CO" altLang="es-CO" sz="2100" dirty="0">
                <a:solidFill>
                  <a:schemeClr val="tx1"/>
                </a:solidFill>
                <a:latin typeface="Calibri" panose="020F0502020204030204" pitchFamily="34" charset="0"/>
              </a:rPr>
              <a:t>Rol de la enfermera es fundamental en el seguimiento de la población.</a:t>
            </a:r>
          </a:p>
          <a:p>
            <a:pPr>
              <a:buClrTx/>
              <a:buFont typeface="Times New Roman" panose="02020603050405020304" pitchFamily="18" charset="0"/>
              <a:buAutoNum type="arabicPeriod"/>
            </a:pPr>
            <a:r>
              <a:rPr lang="es-CO" altLang="es-CO" sz="2100" dirty="0">
                <a:solidFill>
                  <a:schemeClr val="tx1"/>
                </a:solidFill>
                <a:latin typeface="Calibri" panose="020F0502020204030204" pitchFamily="34" charset="0"/>
              </a:rPr>
              <a:t>Se hará seguimiento al impacto en salud alcanzado por cada médico.</a:t>
            </a:r>
          </a:p>
          <a:p>
            <a:pPr>
              <a:buClrTx/>
              <a:buFont typeface="Times New Roman" panose="02020603050405020304" pitchFamily="18" charset="0"/>
              <a:buAutoNum type="arabicPeriod"/>
            </a:pPr>
            <a:endParaRPr lang="es-ES" altLang="es-CO" sz="2100" dirty="0">
              <a:solidFill>
                <a:schemeClr val="tx1"/>
              </a:solidFill>
              <a:latin typeface="Calibri" panose="020F0502020204030204" pitchFamily="34" charset="0"/>
            </a:endParaRPr>
          </a:p>
        </p:txBody>
      </p:sp>
      <p:sp>
        <p:nvSpPr>
          <p:cNvPr id="13" name="7 Flecha a la derecha con bandas"/>
          <p:cNvSpPr/>
          <p:nvPr/>
        </p:nvSpPr>
        <p:spPr>
          <a:xfrm>
            <a:off x="5015850" y="1018487"/>
            <a:ext cx="838200" cy="533400"/>
          </a:xfrm>
          <a:prstGeom prst="stripedRightArrow">
            <a:avLst/>
          </a:prstGeom>
        </p:spPr>
        <p:style>
          <a:lnRef idx="1">
            <a:schemeClr val="accent1"/>
          </a:lnRef>
          <a:fillRef idx="2">
            <a:schemeClr val="accent1"/>
          </a:fillRef>
          <a:effectRef idx="1">
            <a:schemeClr val="accent1"/>
          </a:effectRef>
          <a:fontRef idx="minor">
            <a:schemeClr val="dk1"/>
          </a:fontRef>
        </p:style>
        <p:txBody>
          <a:bodyPr anchor="ctr"/>
          <a:lstStyle/>
          <a:p>
            <a:pPr algn="ctr" eaLnBrk="1" hangingPunct="1">
              <a:defRPr/>
            </a:pPr>
            <a:endParaRPr lang="es-CO" sz="2400"/>
          </a:p>
        </p:txBody>
      </p:sp>
    </p:spTree>
    <p:extLst>
      <p:ext uri="{BB962C8B-B14F-4D97-AF65-F5344CB8AC3E}">
        <p14:creationId xmlns:p14="http://schemas.microsoft.com/office/powerpoint/2010/main" val="47535051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1 Marcador de contenido"/>
          <p:cNvSpPr>
            <a:spLocks noGrp="1"/>
          </p:cNvSpPr>
          <p:nvPr>
            <p:ph idx="1"/>
          </p:nvPr>
        </p:nvSpPr>
        <p:spPr>
          <a:xfrm>
            <a:off x="330201" y="1995237"/>
            <a:ext cx="5381625" cy="3857625"/>
          </a:xfrm>
        </p:spPr>
        <p:txBody>
          <a:bodyPr/>
          <a:lstStyle/>
          <a:p>
            <a:r>
              <a:rPr lang="es-CO" altLang="es-CO" sz="2800" dirty="0">
                <a:latin typeface="Calibri" panose="020F0502020204030204" pitchFamily="34" charset="0"/>
                <a:ea typeface="ＭＳ Ｐゴシック" panose="020B0600070205080204" pitchFamily="34" charset="-128"/>
                <a:cs typeface="Arial" panose="020B0604020202020204" pitchFamily="34" charset="0"/>
              </a:rPr>
              <a:t>Continuidad en la Atención</a:t>
            </a:r>
          </a:p>
          <a:p>
            <a:r>
              <a:rPr lang="es-CO" altLang="es-CO" sz="2800" dirty="0">
                <a:latin typeface="Calibri" panose="020F0502020204030204" pitchFamily="34" charset="0"/>
                <a:ea typeface="ＭＳ Ｐゴシック" panose="020B0600070205080204" pitchFamily="34" charset="-128"/>
                <a:cs typeface="Arial" panose="020B0604020202020204" pitchFamily="34" charset="0"/>
              </a:rPr>
              <a:t>Trabajo en Equipo</a:t>
            </a:r>
          </a:p>
          <a:p>
            <a:r>
              <a:rPr lang="es-CO" altLang="es-CO" sz="2800" dirty="0">
                <a:latin typeface="Calibri" panose="020F0502020204030204" pitchFamily="34" charset="0"/>
                <a:ea typeface="ＭＳ Ｐゴシック" panose="020B0600070205080204" pitchFamily="34" charset="-128"/>
                <a:cs typeface="Arial" panose="020B0604020202020204" pitchFamily="34" charset="0"/>
              </a:rPr>
              <a:t>Accesibilidad</a:t>
            </a:r>
          </a:p>
          <a:p>
            <a:r>
              <a:rPr lang="es-CO" altLang="es-CO" sz="2800" dirty="0">
                <a:latin typeface="Calibri" panose="020F0502020204030204" pitchFamily="34" charset="0"/>
                <a:ea typeface="ＭＳ Ｐゴシック" panose="020B0600070205080204" pitchFamily="34" charset="-128"/>
                <a:cs typeface="Arial" panose="020B0604020202020204" pitchFamily="34" charset="0"/>
              </a:rPr>
              <a:t>Coordinación de la atención por los médicos de familia</a:t>
            </a:r>
          </a:p>
          <a:p>
            <a:r>
              <a:rPr lang="es-CO" altLang="es-CO" sz="2800" dirty="0">
                <a:latin typeface="Calibri" panose="020F0502020204030204" pitchFamily="34" charset="0"/>
                <a:ea typeface="ＭＳ Ｐゴシック" panose="020B0600070205080204" pitchFamily="34" charset="-128"/>
                <a:cs typeface="Arial" panose="020B0604020202020204" pitchFamily="34" charset="0"/>
              </a:rPr>
              <a:t>Capacitación</a:t>
            </a:r>
          </a:p>
          <a:p>
            <a:r>
              <a:rPr lang="es-CO" altLang="es-CO" sz="2800" dirty="0">
                <a:latin typeface="Calibri" panose="020F0502020204030204" pitchFamily="34" charset="0"/>
                <a:ea typeface="ＭＳ Ｐゴシック" panose="020B0600070205080204" pitchFamily="34" charset="-128"/>
                <a:cs typeface="Arial" panose="020B0604020202020204" pitchFamily="34" charset="0"/>
              </a:rPr>
              <a:t>Integralidad</a:t>
            </a:r>
          </a:p>
          <a:p>
            <a:r>
              <a:rPr lang="es-CO" altLang="es-CO" sz="2800" dirty="0">
                <a:latin typeface="Calibri" panose="020F0502020204030204" pitchFamily="34" charset="0"/>
                <a:ea typeface="ＭＳ Ｐゴシック" panose="020B0600070205080204" pitchFamily="34" charset="-128"/>
                <a:cs typeface="Arial" panose="020B0604020202020204" pitchFamily="34" charset="0"/>
              </a:rPr>
              <a:t>Seguimiento al impacto en salud</a:t>
            </a:r>
          </a:p>
        </p:txBody>
      </p:sp>
      <p:sp>
        <p:nvSpPr>
          <p:cNvPr id="29699" name="2 Título"/>
          <p:cNvSpPr>
            <a:spLocks noGrp="1"/>
          </p:cNvSpPr>
          <p:nvPr>
            <p:ph type="title"/>
          </p:nvPr>
        </p:nvSpPr>
        <p:spPr>
          <a:xfrm>
            <a:off x="1905000" y="457200"/>
            <a:ext cx="8382000" cy="457200"/>
          </a:xfrm>
        </p:spPr>
        <p:txBody>
          <a:bodyPr/>
          <a:lstStyle/>
          <a:p>
            <a:r>
              <a:rPr lang="es-CO" altLang="es-CO" b="1" smtClean="0">
                <a:latin typeface="Calibri" panose="020F0502020204030204" pitchFamily="34" charset="0"/>
                <a:ea typeface="ＭＳ Ｐゴシック" panose="020B0600070205080204" pitchFamily="34" charset="-128"/>
                <a:cs typeface="Arial Bold" charset="0"/>
              </a:rPr>
              <a:t>BENEFICIOS</a:t>
            </a:r>
          </a:p>
        </p:txBody>
      </p:sp>
      <p:sp>
        <p:nvSpPr>
          <p:cNvPr id="4" name="3 Llamada de flecha cuádruple"/>
          <p:cNvSpPr/>
          <p:nvPr/>
        </p:nvSpPr>
        <p:spPr>
          <a:xfrm>
            <a:off x="7709393" y="2714620"/>
            <a:ext cx="2286016" cy="1928826"/>
          </a:xfrm>
          <a:prstGeom prst="quadArrowCallout">
            <a:avLst/>
          </a:prstGeom>
        </p:spPr>
        <p:style>
          <a:lnRef idx="0">
            <a:schemeClr val="dk1"/>
          </a:lnRef>
          <a:fillRef idx="3">
            <a:schemeClr val="dk1"/>
          </a:fillRef>
          <a:effectRef idx="3">
            <a:schemeClr val="dk1"/>
          </a:effectRef>
          <a:fontRef idx="minor">
            <a:schemeClr val="lt1"/>
          </a:fontRef>
        </p:style>
        <p:txBody>
          <a:bodyPr anchor="ctr"/>
          <a:lstStyle/>
          <a:p>
            <a:pPr algn="ctr" eaLnBrk="1" hangingPunct="1">
              <a:defRPr/>
            </a:pPr>
            <a:r>
              <a:rPr lang="es-CO" b="1" dirty="0">
                <a:latin typeface="Calibri" pitchFamily="34" charset="0"/>
              </a:rPr>
              <a:t>Nivel 1 MSSF</a:t>
            </a:r>
          </a:p>
        </p:txBody>
      </p:sp>
      <p:sp>
        <p:nvSpPr>
          <p:cNvPr id="5" name="4 Rectángulo redondeado"/>
          <p:cNvSpPr/>
          <p:nvPr/>
        </p:nvSpPr>
        <p:spPr>
          <a:xfrm>
            <a:off x="10066856" y="3330576"/>
            <a:ext cx="1071563" cy="644525"/>
          </a:xfrm>
          <a:prstGeom prst="roundRect">
            <a:avLst/>
          </a:prstGeom>
        </p:spPr>
        <p:style>
          <a:lnRef idx="1">
            <a:schemeClr val="accent6"/>
          </a:lnRef>
          <a:fillRef idx="3">
            <a:schemeClr val="accent6"/>
          </a:fillRef>
          <a:effectRef idx="2">
            <a:schemeClr val="accent6"/>
          </a:effectRef>
          <a:fontRef idx="minor">
            <a:schemeClr val="lt1"/>
          </a:fontRef>
        </p:style>
        <p:txBody>
          <a:bodyPr anchor="ctr"/>
          <a:lstStyle/>
          <a:p>
            <a:pPr algn="ctr" eaLnBrk="1" hangingPunct="1">
              <a:defRPr/>
            </a:pPr>
            <a:r>
              <a:rPr lang="es-CO" sz="2000" b="1" dirty="0">
                <a:latin typeface="Calibri" pitchFamily="34" charset="0"/>
              </a:rPr>
              <a:t>Salud en Casa</a:t>
            </a:r>
          </a:p>
        </p:txBody>
      </p:sp>
      <p:sp>
        <p:nvSpPr>
          <p:cNvPr id="6" name="5 Rectángulo redondeado"/>
          <p:cNvSpPr/>
          <p:nvPr/>
        </p:nvSpPr>
        <p:spPr>
          <a:xfrm>
            <a:off x="8352356" y="2000250"/>
            <a:ext cx="1071563" cy="642938"/>
          </a:xfrm>
          <a:prstGeom prst="roundRect">
            <a:avLst/>
          </a:prstGeom>
        </p:spPr>
        <p:style>
          <a:lnRef idx="1">
            <a:schemeClr val="accent3"/>
          </a:lnRef>
          <a:fillRef idx="3">
            <a:schemeClr val="accent3"/>
          </a:fillRef>
          <a:effectRef idx="2">
            <a:schemeClr val="accent3"/>
          </a:effectRef>
          <a:fontRef idx="minor">
            <a:schemeClr val="lt1"/>
          </a:fontRef>
        </p:style>
        <p:txBody>
          <a:bodyPr anchor="ctr"/>
          <a:lstStyle/>
          <a:p>
            <a:pPr algn="ctr" eaLnBrk="1" hangingPunct="1">
              <a:defRPr/>
            </a:pPr>
            <a:r>
              <a:rPr lang="es-CO" sz="2000" b="1" dirty="0">
                <a:latin typeface="Calibri" pitchFamily="34" charset="0"/>
              </a:rPr>
              <a:t>Nivel 3</a:t>
            </a:r>
          </a:p>
        </p:txBody>
      </p:sp>
      <p:sp>
        <p:nvSpPr>
          <p:cNvPr id="7" name="6 Rectángulo redondeado"/>
          <p:cNvSpPr/>
          <p:nvPr/>
        </p:nvSpPr>
        <p:spPr>
          <a:xfrm>
            <a:off x="6566418" y="3330576"/>
            <a:ext cx="1071562" cy="644525"/>
          </a:xfrm>
          <a:prstGeom prst="roundRect">
            <a:avLst/>
          </a:prstGeom>
        </p:spPr>
        <p:style>
          <a:lnRef idx="1">
            <a:schemeClr val="accent5"/>
          </a:lnRef>
          <a:fillRef idx="3">
            <a:schemeClr val="accent5"/>
          </a:fillRef>
          <a:effectRef idx="2">
            <a:schemeClr val="accent5"/>
          </a:effectRef>
          <a:fontRef idx="minor">
            <a:schemeClr val="lt1"/>
          </a:fontRef>
        </p:style>
        <p:txBody>
          <a:bodyPr anchor="ctr"/>
          <a:lstStyle/>
          <a:p>
            <a:pPr algn="ctr" eaLnBrk="1" hangingPunct="1">
              <a:defRPr/>
            </a:pPr>
            <a:r>
              <a:rPr lang="es-CO" sz="1600" b="1" dirty="0">
                <a:latin typeface="Calibri" pitchFamily="34" charset="0"/>
              </a:rPr>
              <a:t>Urgencia</a:t>
            </a:r>
          </a:p>
        </p:txBody>
      </p:sp>
      <p:sp>
        <p:nvSpPr>
          <p:cNvPr id="8" name="7 Rectángulo redondeado"/>
          <p:cNvSpPr/>
          <p:nvPr/>
        </p:nvSpPr>
        <p:spPr>
          <a:xfrm>
            <a:off x="8352356" y="4714875"/>
            <a:ext cx="1071563" cy="642938"/>
          </a:xfrm>
          <a:prstGeom prst="roundRect">
            <a:avLst/>
          </a:prstGeom>
        </p:spPr>
        <p:style>
          <a:lnRef idx="1">
            <a:schemeClr val="accent2"/>
          </a:lnRef>
          <a:fillRef idx="3">
            <a:schemeClr val="accent2"/>
          </a:fillRef>
          <a:effectRef idx="2">
            <a:schemeClr val="accent2"/>
          </a:effectRef>
          <a:fontRef idx="minor">
            <a:schemeClr val="lt1"/>
          </a:fontRef>
        </p:style>
        <p:txBody>
          <a:bodyPr anchor="ctr"/>
          <a:lstStyle/>
          <a:p>
            <a:pPr algn="ctr" eaLnBrk="1" hangingPunct="1">
              <a:defRPr/>
            </a:pPr>
            <a:r>
              <a:rPr lang="es-CO" sz="2000" b="1" dirty="0">
                <a:latin typeface="Calibri" pitchFamily="34" charset="0"/>
              </a:rPr>
              <a:t>Nivel 2</a:t>
            </a:r>
          </a:p>
        </p:txBody>
      </p:sp>
      <p:cxnSp>
        <p:nvCxnSpPr>
          <p:cNvPr id="10" name="9 Conector recto"/>
          <p:cNvCxnSpPr/>
          <p:nvPr/>
        </p:nvCxnSpPr>
        <p:spPr>
          <a:xfrm rot="5400000">
            <a:off x="3993874" y="3928269"/>
            <a:ext cx="4572000" cy="1588"/>
          </a:xfrm>
          <a:prstGeom prst="line">
            <a:avLst/>
          </a:prstGeom>
        </p:spPr>
        <p:style>
          <a:lnRef idx="2">
            <a:schemeClr val="accent1"/>
          </a:lnRef>
          <a:fillRef idx="0">
            <a:schemeClr val="accent1"/>
          </a:fillRef>
          <a:effectRef idx="1">
            <a:schemeClr val="accent1"/>
          </a:effectRef>
          <a:fontRef idx="minor">
            <a:schemeClr val="tx1"/>
          </a:fontRef>
        </p:style>
      </p:cxnSp>
      <p:pic>
        <p:nvPicPr>
          <p:cNvPr id="29708" name="Picture 5" descr="House Diagnostics Stock Phot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518" y="3987801"/>
            <a:ext cx="1446212" cy="1084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9" name="Picture 6" descr="Ambulance Stock Photo">
            <a:hlinkClick r:id="rId3" action="ppaction://hlinkfil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37856" y="3987800"/>
            <a:ext cx="100012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10" name="Picture 8" descr="Hospital Illustration Royalty Free Stock Images"/>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469955" y="1714501"/>
            <a:ext cx="1239838"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11" name="Picture 17" descr="3d Small People - Doctor Editorial Image"/>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412555" y="4857751"/>
            <a:ext cx="939800" cy="138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936935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p:cNvPicPr>
            <a:picLocks noChangeAspect="1"/>
          </p:cNvPicPr>
          <p:nvPr/>
        </p:nvPicPr>
        <p:blipFill rotWithShape="1">
          <a:blip r:embed="rId3"/>
          <a:srcRect l="23983" t="4254" r="17917" b="3518"/>
          <a:stretch/>
        </p:blipFill>
        <p:spPr>
          <a:xfrm>
            <a:off x="1524000" y="27480"/>
            <a:ext cx="9146806" cy="6858000"/>
          </a:xfrm>
          <a:prstGeom prst="rect">
            <a:avLst/>
          </a:prstGeom>
        </p:spPr>
      </p:pic>
      <p:sp>
        <p:nvSpPr>
          <p:cNvPr id="4" name="3 CuadroTexto"/>
          <p:cNvSpPr txBox="1"/>
          <p:nvPr/>
        </p:nvSpPr>
        <p:spPr>
          <a:xfrm>
            <a:off x="1919420" y="395885"/>
            <a:ext cx="5976938" cy="507831"/>
          </a:xfrm>
          <a:prstGeom prst="rect">
            <a:avLst/>
          </a:prstGeom>
          <a:noFill/>
        </p:spPr>
        <p:txBody>
          <a:bodyPr>
            <a:spAutoFit/>
          </a:bodyPr>
          <a:lstStyle/>
          <a:p>
            <a:pPr marL="0" lvl="1">
              <a:defRPr/>
            </a:pPr>
            <a:r>
              <a:rPr lang="es-CO" sz="2700" b="1" dirty="0">
                <a:solidFill>
                  <a:srgbClr val="409BE1"/>
                </a:solidFill>
                <a:latin typeface="DIN Offc"/>
                <a:cs typeface="DIN Offc"/>
              </a:rPr>
              <a:t>EQUIPO DE APOYO</a:t>
            </a:r>
            <a:endParaRPr lang="es-CO" sz="2700" b="1" dirty="0">
              <a:solidFill>
                <a:srgbClr val="409BE1"/>
              </a:solidFill>
              <a:latin typeface="DIN Offc"/>
              <a:cs typeface="DIN Offc"/>
            </a:endParaRPr>
          </a:p>
        </p:txBody>
      </p:sp>
      <p:sp>
        <p:nvSpPr>
          <p:cNvPr id="2" name="1 Rectángulo"/>
          <p:cNvSpPr/>
          <p:nvPr/>
        </p:nvSpPr>
        <p:spPr>
          <a:xfrm>
            <a:off x="2567510" y="1916790"/>
            <a:ext cx="4572000" cy="369332"/>
          </a:xfrm>
          <a:prstGeom prst="rect">
            <a:avLst/>
          </a:prstGeom>
        </p:spPr>
        <p:txBody>
          <a:bodyPr>
            <a:spAutoFit/>
          </a:bodyPr>
          <a:lstStyle/>
          <a:p>
            <a:endParaRPr lang="es-CO" dirty="0"/>
          </a:p>
        </p:txBody>
      </p:sp>
      <p:pic>
        <p:nvPicPr>
          <p:cNvPr id="7" name="Imagen 6"/>
          <p:cNvPicPr>
            <a:picLocks noChangeAspect="1"/>
          </p:cNvPicPr>
          <p:nvPr/>
        </p:nvPicPr>
        <p:blipFill>
          <a:blip r:embed="rId4">
            <a:alphaModFix amt="57000"/>
          </a:blip>
          <a:stretch>
            <a:fillRect/>
          </a:stretch>
        </p:blipFill>
        <p:spPr>
          <a:xfrm>
            <a:off x="9048410" y="187414"/>
            <a:ext cx="1409310" cy="313180"/>
          </a:xfrm>
          <a:prstGeom prst="rect">
            <a:avLst/>
          </a:prstGeom>
        </p:spPr>
      </p:pic>
      <p:grpSp>
        <p:nvGrpSpPr>
          <p:cNvPr id="20" name="Agrupar 19"/>
          <p:cNvGrpSpPr/>
          <p:nvPr/>
        </p:nvGrpSpPr>
        <p:grpSpPr>
          <a:xfrm>
            <a:off x="2711530" y="836640"/>
            <a:ext cx="6768940" cy="5760800"/>
            <a:chOff x="1187530" y="836640"/>
            <a:chExt cx="6768940" cy="5760800"/>
          </a:xfrm>
        </p:grpSpPr>
        <p:graphicFrame>
          <p:nvGraphicFramePr>
            <p:cNvPr id="3" name="2 Diagrama"/>
            <p:cNvGraphicFramePr/>
            <p:nvPr>
              <p:extLst>
                <p:ext uri="{D42A27DB-BD31-4B8C-83A1-F6EECF244321}">
                  <p14:modId xmlns:p14="http://schemas.microsoft.com/office/powerpoint/2010/main" val="3590347609"/>
                </p:ext>
              </p:extLst>
            </p:nvPr>
          </p:nvGraphicFramePr>
          <p:xfrm>
            <a:off x="1187530" y="1556740"/>
            <a:ext cx="6768940" cy="455235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5" name="Imagen 4"/>
            <p:cNvPicPr>
              <a:picLocks noChangeAspect="1"/>
            </p:cNvPicPr>
            <p:nvPr/>
          </p:nvPicPr>
          <p:blipFill>
            <a:blip r:embed="rId10"/>
            <a:stretch>
              <a:fillRect/>
            </a:stretch>
          </p:blipFill>
          <p:spPr>
            <a:xfrm>
              <a:off x="3627620" y="836640"/>
              <a:ext cx="1808500" cy="1808500"/>
            </a:xfrm>
            <a:prstGeom prst="rect">
              <a:avLst/>
            </a:prstGeom>
          </p:spPr>
        </p:pic>
        <p:sp>
          <p:nvSpPr>
            <p:cNvPr id="9" name="CuadroTexto 8"/>
            <p:cNvSpPr txBox="1"/>
            <p:nvPr/>
          </p:nvSpPr>
          <p:spPr>
            <a:xfrm>
              <a:off x="3707880" y="1292541"/>
              <a:ext cx="1584220" cy="1200329"/>
            </a:xfrm>
            <a:prstGeom prst="rect">
              <a:avLst/>
            </a:prstGeom>
            <a:noFill/>
          </p:spPr>
          <p:txBody>
            <a:bodyPr wrap="square" rtlCol="0">
              <a:spAutoFit/>
            </a:bodyPr>
            <a:lstStyle/>
            <a:p>
              <a:pPr lvl="0" algn="ctr"/>
              <a:r>
                <a:rPr lang="es-ES" b="1" dirty="0">
                  <a:solidFill>
                    <a:schemeClr val="bg1"/>
                  </a:solidFill>
                  <a:latin typeface="DIN Offc"/>
                  <a:cs typeface="DIN Offc"/>
                </a:rPr>
                <a:t>Coordinador o </a:t>
              </a:r>
              <a:r>
                <a:rPr lang="es-ES" b="1" dirty="0" smtClean="0">
                  <a:solidFill>
                    <a:schemeClr val="bg1"/>
                  </a:solidFill>
                  <a:latin typeface="DIN Offc"/>
                  <a:cs typeface="DIN Offc"/>
                </a:rPr>
                <a:t>director</a:t>
              </a:r>
            </a:p>
            <a:p>
              <a:pPr lvl="0" algn="ctr"/>
              <a:r>
                <a:rPr lang="es-ES" b="1" dirty="0" smtClean="0">
                  <a:solidFill>
                    <a:schemeClr val="bg1"/>
                  </a:solidFill>
                  <a:latin typeface="DIN Offc"/>
                  <a:cs typeface="DIN Offc"/>
                </a:rPr>
                <a:t>de </a:t>
              </a:r>
              <a:r>
                <a:rPr lang="es-ES" b="1" dirty="0">
                  <a:solidFill>
                    <a:schemeClr val="bg1"/>
                  </a:solidFill>
                  <a:latin typeface="DIN Offc"/>
                  <a:cs typeface="DIN Offc"/>
                </a:rPr>
                <a:t>IPS</a:t>
              </a:r>
              <a:endParaRPr lang="es-CO" b="1" dirty="0">
                <a:solidFill>
                  <a:schemeClr val="bg1"/>
                </a:solidFill>
                <a:latin typeface="DIN Offc"/>
                <a:cs typeface="DIN Offc"/>
              </a:endParaRPr>
            </a:p>
            <a:p>
              <a:pPr algn="ctr"/>
              <a:endParaRPr lang="es-ES" b="1" dirty="0">
                <a:solidFill>
                  <a:schemeClr val="bg1"/>
                </a:solidFill>
                <a:latin typeface="DIN Offc"/>
                <a:cs typeface="DIN Offc"/>
              </a:endParaRPr>
            </a:p>
          </p:txBody>
        </p:sp>
        <p:pic>
          <p:nvPicPr>
            <p:cNvPr id="10" name="Imagen 9"/>
            <p:cNvPicPr>
              <a:picLocks noChangeAspect="1"/>
            </p:cNvPicPr>
            <p:nvPr/>
          </p:nvPicPr>
          <p:blipFill>
            <a:blip r:embed="rId11"/>
            <a:stretch>
              <a:fillRect/>
            </a:stretch>
          </p:blipFill>
          <p:spPr>
            <a:xfrm>
              <a:off x="1835620" y="2060810"/>
              <a:ext cx="1656230" cy="1656230"/>
            </a:xfrm>
            <a:prstGeom prst="rect">
              <a:avLst/>
            </a:prstGeom>
          </p:spPr>
        </p:pic>
        <p:sp>
          <p:nvSpPr>
            <p:cNvPr id="13" name="CuadroTexto 12"/>
            <p:cNvSpPr txBox="1"/>
            <p:nvPr/>
          </p:nvSpPr>
          <p:spPr>
            <a:xfrm>
              <a:off x="1979640" y="2420860"/>
              <a:ext cx="1368190" cy="923330"/>
            </a:xfrm>
            <a:prstGeom prst="rect">
              <a:avLst/>
            </a:prstGeom>
            <a:noFill/>
          </p:spPr>
          <p:txBody>
            <a:bodyPr wrap="square" rtlCol="0">
              <a:spAutoFit/>
            </a:bodyPr>
            <a:lstStyle/>
            <a:p>
              <a:pPr lvl="0" algn="ctr"/>
              <a:r>
                <a:rPr lang="es-ES" b="1" dirty="0">
                  <a:solidFill>
                    <a:srgbClr val="FFFFFF"/>
                  </a:solidFill>
                  <a:latin typeface="DIN Offc"/>
                  <a:cs typeface="DIN Offc"/>
                </a:rPr>
                <a:t>Auxiliares de enfermería</a:t>
              </a:r>
              <a:endParaRPr lang="es-CO" b="1" dirty="0">
                <a:solidFill>
                  <a:srgbClr val="FFFFFF"/>
                </a:solidFill>
                <a:latin typeface="DIN Offc"/>
                <a:cs typeface="DIN Offc"/>
              </a:endParaRPr>
            </a:p>
          </p:txBody>
        </p:sp>
        <p:pic>
          <p:nvPicPr>
            <p:cNvPr id="12" name="Imagen 11"/>
            <p:cNvPicPr>
              <a:picLocks noChangeAspect="1"/>
            </p:cNvPicPr>
            <p:nvPr/>
          </p:nvPicPr>
          <p:blipFill>
            <a:blip r:embed="rId12"/>
            <a:stretch>
              <a:fillRect/>
            </a:stretch>
          </p:blipFill>
          <p:spPr>
            <a:xfrm>
              <a:off x="1835620" y="4005080"/>
              <a:ext cx="1656230" cy="1656230"/>
            </a:xfrm>
            <a:prstGeom prst="rect">
              <a:avLst/>
            </a:prstGeom>
          </p:spPr>
        </p:pic>
        <p:sp>
          <p:nvSpPr>
            <p:cNvPr id="15" name="CuadroTexto 14"/>
            <p:cNvSpPr txBox="1"/>
            <p:nvPr/>
          </p:nvSpPr>
          <p:spPr>
            <a:xfrm>
              <a:off x="1979640" y="4509150"/>
              <a:ext cx="1584220" cy="646331"/>
            </a:xfrm>
            <a:prstGeom prst="rect">
              <a:avLst/>
            </a:prstGeom>
            <a:noFill/>
          </p:spPr>
          <p:txBody>
            <a:bodyPr wrap="square" rtlCol="0">
              <a:spAutoFit/>
            </a:bodyPr>
            <a:lstStyle/>
            <a:p>
              <a:pPr lvl="0"/>
              <a:r>
                <a:rPr lang="es-ES"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DIN Offc"/>
                  <a:cs typeface="DIN Offc"/>
                </a:rPr>
                <a:t>Odontólogos generales</a:t>
              </a:r>
              <a:endParaRPr lang="es-CO"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DIN Offc"/>
                <a:cs typeface="DIN Offc"/>
              </a:endParaRPr>
            </a:p>
          </p:txBody>
        </p:sp>
        <p:pic>
          <p:nvPicPr>
            <p:cNvPr id="14" name="Imagen 13"/>
            <p:cNvPicPr>
              <a:picLocks noChangeAspect="1"/>
            </p:cNvPicPr>
            <p:nvPr/>
          </p:nvPicPr>
          <p:blipFill>
            <a:blip r:embed="rId13"/>
            <a:stretch>
              <a:fillRect/>
            </a:stretch>
          </p:blipFill>
          <p:spPr>
            <a:xfrm>
              <a:off x="3707880" y="4941210"/>
              <a:ext cx="1656230" cy="1656230"/>
            </a:xfrm>
            <a:prstGeom prst="rect">
              <a:avLst/>
            </a:prstGeom>
          </p:spPr>
        </p:pic>
        <p:sp>
          <p:nvSpPr>
            <p:cNvPr id="17" name="CuadroTexto 16"/>
            <p:cNvSpPr txBox="1"/>
            <p:nvPr/>
          </p:nvSpPr>
          <p:spPr>
            <a:xfrm>
              <a:off x="3851900" y="5445280"/>
              <a:ext cx="1584220" cy="646331"/>
            </a:xfrm>
            <a:prstGeom prst="rect">
              <a:avLst/>
            </a:prstGeom>
            <a:noFill/>
          </p:spPr>
          <p:txBody>
            <a:bodyPr wrap="square" rtlCol="0">
              <a:spAutoFit/>
            </a:bodyPr>
            <a:lstStyle/>
            <a:p>
              <a:pPr lvl="0"/>
              <a:r>
                <a:rPr lang="es-ES" b="1" dirty="0">
                  <a:solidFill>
                    <a:srgbClr val="FFFFFF"/>
                  </a:solidFill>
                  <a:latin typeface="DIN Offc"/>
                  <a:cs typeface="DIN Offc"/>
                </a:rPr>
                <a:t>Profesional psicosocial</a:t>
              </a:r>
              <a:endParaRPr lang="es-CO" b="1" dirty="0">
                <a:solidFill>
                  <a:srgbClr val="FFFFFF"/>
                </a:solidFill>
                <a:latin typeface="DIN Offc"/>
                <a:cs typeface="DIN Offc"/>
              </a:endParaRPr>
            </a:p>
          </p:txBody>
        </p:sp>
        <p:pic>
          <p:nvPicPr>
            <p:cNvPr id="16" name="Imagen 15"/>
            <p:cNvPicPr>
              <a:picLocks noChangeAspect="1"/>
            </p:cNvPicPr>
            <p:nvPr/>
          </p:nvPicPr>
          <p:blipFill>
            <a:blip r:embed="rId14"/>
            <a:stretch>
              <a:fillRect/>
            </a:stretch>
          </p:blipFill>
          <p:spPr>
            <a:xfrm>
              <a:off x="5631200" y="4056140"/>
              <a:ext cx="1677180" cy="1677180"/>
            </a:xfrm>
            <a:prstGeom prst="rect">
              <a:avLst/>
            </a:prstGeom>
          </p:spPr>
        </p:pic>
        <p:sp>
          <p:nvSpPr>
            <p:cNvPr id="19" name="CuadroTexto 18"/>
            <p:cNvSpPr txBox="1"/>
            <p:nvPr/>
          </p:nvSpPr>
          <p:spPr>
            <a:xfrm>
              <a:off x="5796170" y="4582919"/>
              <a:ext cx="1584220" cy="646331"/>
            </a:xfrm>
            <a:prstGeom prst="rect">
              <a:avLst/>
            </a:prstGeom>
            <a:noFill/>
          </p:spPr>
          <p:txBody>
            <a:bodyPr wrap="square" rtlCol="0">
              <a:spAutoFit/>
            </a:bodyPr>
            <a:lstStyle/>
            <a:p>
              <a:pPr lvl="0"/>
              <a:r>
                <a:rPr lang="es-ES" b="1" dirty="0">
                  <a:solidFill>
                    <a:srgbClr val="FFFFFF"/>
                  </a:solidFill>
                  <a:latin typeface="DIN Offc"/>
                  <a:cs typeface="DIN Offc"/>
                </a:rPr>
                <a:t>Enfermeras de familia</a:t>
              </a:r>
              <a:endParaRPr lang="es-CO" b="1" dirty="0">
                <a:solidFill>
                  <a:srgbClr val="FFFFFF"/>
                </a:solidFill>
                <a:latin typeface="DIN Offc"/>
                <a:cs typeface="DIN Offc"/>
              </a:endParaRPr>
            </a:p>
          </p:txBody>
        </p:sp>
        <p:pic>
          <p:nvPicPr>
            <p:cNvPr id="18" name="Imagen 17"/>
            <p:cNvPicPr>
              <a:picLocks noChangeAspect="1"/>
            </p:cNvPicPr>
            <p:nvPr/>
          </p:nvPicPr>
          <p:blipFill>
            <a:blip r:embed="rId15"/>
            <a:stretch>
              <a:fillRect/>
            </a:stretch>
          </p:blipFill>
          <p:spPr>
            <a:xfrm>
              <a:off x="5559190" y="2060810"/>
              <a:ext cx="1677180" cy="1677180"/>
            </a:xfrm>
            <a:prstGeom prst="rect">
              <a:avLst/>
            </a:prstGeom>
          </p:spPr>
        </p:pic>
        <p:sp>
          <p:nvSpPr>
            <p:cNvPr id="21" name="CuadroTexto 20"/>
            <p:cNvSpPr txBox="1"/>
            <p:nvPr/>
          </p:nvSpPr>
          <p:spPr>
            <a:xfrm>
              <a:off x="5618685" y="2584937"/>
              <a:ext cx="1584220" cy="646331"/>
            </a:xfrm>
            <a:prstGeom prst="rect">
              <a:avLst/>
            </a:prstGeom>
            <a:noFill/>
          </p:spPr>
          <p:txBody>
            <a:bodyPr wrap="square" rtlCol="0">
              <a:spAutoFit/>
            </a:bodyPr>
            <a:lstStyle/>
            <a:p>
              <a:pPr lvl="0" algn="ctr"/>
              <a:r>
                <a:rPr lang="es-ES" b="1" dirty="0">
                  <a:solidFill>
                    <a:srgbClr val="FFFFFF"/>
                  </a:solidFill>
                  <a:latin typeface="DIN Offc"/>
                  <a:cs typeface="DIN Offc"/>
                </a:rPr>
                <a:t>Médicos de familia</a:t>
              </a:r>
              <a:endParaRPr lang="es-CO" b="1" dirty="0">
                <a:solidFill>
                  <a:srgbClr val="FFFFFF"/>
                </a:solidFill>
                <a:latin typeface="DIN Offc"/>
                <a:cs typeface="DIN Offc"/>
              </a:endParaRPr>
            </a:p>
          </p:txBody>
        </p:sp>
      </p:grpSp>
    </p:spTree>
    <p:extLst>
      <p:ext uri="{BB962C8B-B14F-4D97-AF65-F5344CB8AC3E}">
        <p14:creationId xmlns:p14="http://schemas.microsoft.com/office/powerpoint/2010/main" val="572109301"/>
      </p:ext>
    </p:extLst>
  </p:cSld>
  <p:clrMapOvr>
    <a:masterClrMapping/>
  </p:clrMapOvr>
  <p:transition spd="med">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p:cNvPicPr>
            <a:picLocks noChangeAspect="1"/>
          </p:cNvPicPr>
          <p:nvPr/>
        </p:nvPicPr>
        <p:blipFill rotWithShape="1">
          <a:blip r:embed="rId3"/>
          <a:srcRect l="23983" t="4254" r="17917" b="3518"/>
          <a:stretch/>
        </p:blipFill>
        <p:spPr>
          <a:xfrm>
            <a:off x="1524000" y="27480"/>
            <a:ext cx="9146806" cy="6858000"/>
          </a:xfrm>
          <a:prstGeom prst="rect">
            <a:avLst/>
          </a:prstGeom>
        </p:spPr>
      </p:pic>
      <p:sp>
        <p:nvSpPr>
          <p:cNvPr id="5" name="4 CuadroTexto"/>
          <p:cNvSpPr txBox="1"/>
          <p:nvPr/>
        </p:nvSpPr>
        <p:spPr>
          <a:xfrm>
            <a:off x="2063750" y="476250"/>
            <a:ext cx="5976938" cy="923330"/>
          </a:xfrm>
          <a:prstGeom prst="rect">
            <a:avLst/>
          </a:prstGeom>
          <a:noFill/>
        </p:spPr>
        <p:txBody>
          <a:bodyPr>
            <a:spAutoFit/>
          </a:bodyPr>
          <a:lstStyle/>
          <a:p>
            <a:pPr>
              <a:defRPr/>
            </a:pPr>
            <a:r>
              <a:rPr lang="es-CO" sz="2700" b="1" dirty="0">
                <a:solidFill>
                  <a:srgbClr val="409BE1"/>
                </a:solidFill>
                <a:latin typeface="DIN Offc"/>
                <a:cs typeface="DIN Offc"/>
              </a:rPr>
              <a:t>EVOLUCIÓN DEL MODELO DE SALUD EN SU FAMILIA</a:t>
            </a:r>
            <a:endParaRPr lang="es-CO" sz="2700" b="1" dirty="0">
              <a:solidFill>
                <a:srgbClr val="409BE1"/>
              </a:solidFill>
              <a:latin typeface="DIN Offc"/>
              <a:cs typeface="DIN Offc"/>
            </a:endParaRPr>
          </a:p>
        </p:txBody>
      </p:sp>
      <p:pic>
        <p:nvPicPr>
          <p:cNvPr id="7" name="Imagen 6"/>
          <p:cNvPicPr>
            <a:picLocks noChangeAspect="1"/>
          </p:cNvPicPr>
          <p:nvPr/>
        </p:nvPicPr>
        <p:blipFill>
          <a:blip r:embed="rId4">
            <a:alphaModFix amt="57000"/>
          </a:blip>
          <a:stretch>
            <a:fillRect/>
          </a:stretch>
        </p:blipFill>
        <p:spPr>
          <a:xfrm>
            <a:off x="9048410" y="187414"/>
            <a:ext cx="1409310" cy="313180"/>
          </a:xfrm>
          <a:prstGeom prst="rect">
            <a:avLst/>
          </a:prstGeom>
        </p:spPr>
      </p:pic>
      <p:pic>
        <p:nvPicPr>
          <p:cNvPr id="3" name="Imagen 2"/>
          <p:cNvPicPr>
            <a:picLocks noChangeAspect="1"/>
          </p:cNvPicPr>
          <p:nvPr/>
        </p:nvPicPr>
        <p:blipFill>
          <a:blip r:embed="rId5"/>
          <a:stretch>
            <a:fillRect/>
          </a:stretch>
        </p:blipFill>
        <p:spPr>
          <a:xfrm>
            <a:off x="2170751" y="1810168"/>
            <a:ext cx="7907020" cy="4079240"/>
          </a:xfrm>
          <a:prstGeom prst="rect">
            <a:avLst/>
          </a:prstGeom>
        </p:spPr>
      </p:pic>
    </p:spTree>
    <p:extLst>
      <p:ext uri="{BB962C8B-B14F-4D97-AF65-F5344CB8AC3E}">
        <p14:creationId xmlns:p14="http://schemas.microsoft.com/office/powerpoint/2010/main" val="2620602940"/>
      </p:ext>
    </p:extLst>
  </p:cSld>
  <p:clrMapOvr>
    <a:masterClrMapping/>
  </p:clrMapOvr>
  <p:transition spd="med">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n 11"/>
          <p:cNvPicPr>
            <a:picLocks noChangeAspect="1"/>
          </p:cNvPicPr>
          <p:nvPr/>
        </p:nvPicPr>
        <p:blipFill rotWithShape="1">
          <a:blip r:embed="rId3"/>
          <a:srcRect l="23983" t="4254" r="17917" b="3518"/>
          <a:stretch/>
        </p:blipFill>
        <p:spPr>
          <a:xfrm>
            <a:off x="1525590" y="0"/>
            <a:ext cx="9146806" cy="6858000"/>
          </a:xfrm>
          <a:prstGeom prst="rect">
            <a:avLst/>
          </a:prstGeom>
        </p:spPr>
      </p:pic>
      <p:sp>
        <p:nvSpPr>
          <p:cNvPr id="4" name="3 CuadroTexto"/>
          <p:cNvSpPr txBox="1"/>
          <p:nvPr/>
        </p:nvSpPr>
        <p:spPr>
          <a:xfrm>
            <a:off x="2063750" y="476251"/>
            <a:ext cx="5976938" cy="507831"/>
          </a:xfrm>
          <a:prstGeom prst="rect">
            <a:avLst/>
          </a:prstGeom>
          <a:noFill/>
        </p:spPr>
        <p:txBody>
          <a:bodyPr>
            <a:spAutoFit/>
          </a:bodyPr>
          <a:lstStyle/>
          <a:p>
            <a:pPr>
              <a:defRPr/>
            </a:pPr>
            <a:r>
              <a:rPr lang="es-CO" sz="2700" b="1" dirty="0">
                <a:solidFill>
                  <a:srgbClr val="409BE1"/>
                </a:solidFill>
                <a:latin typeface="Arial"/>
                <a:cs typeface="Arial"/>
              </a:rPr>
              <a:t>GENERALIDADES</a:t>
            </a:r>
            <a:endParaRPr lang="es-CO" sz="2700" b="1" dirty="0">
              <a:solidFill>
                <a:srgbClr val="409BE1"/>
              </a:solidFill>
              <a:latin typeface="Arial"/>
              <a:cs typeface="Arial"/>
            </a:endParaRPr>
          </a:p>
        </p:txBody>
      </p:sp>
      <p:sp>
        <p:nvSpPr>
          <p:cNvPr id="5" name="4 Rectángulo"/>
          <p:cNvSpPr/>
          <p:nvPr/>
        </p:nvSpPr>
        <p:spPr>
          <a:xfrm>
            <a:off x="2423490" y="3742297"/>
            <a:ext cx="3387418" cy="369332"/>
          </a:xfrm>
          <a:prstGeom prst="rect">
            <a:avLst/>
          </a:prstGeom>
        </p:spPr>
        <p:txBody>
          <a:bodyPr wrap="square">
            <a:spAutoFit/>
          </a:bodyPr>
          <a:lstStyle/>
          <a:p>
            <a:endParaRPr lang="es-CO" dirty="0">
              <a:solidFill>
                <a:schemeClr val="accent5">
                  <a:lumMod val="50000"/>
                </a:schemeClr>
              </a:solidFill>
              <a:latin typeface="+mn-lt"/>
            </a:endParaRPr>
          </a:p>
        </p:txBody>
      </p:sp>
      <p:sp>
        <p:nvSpPr>
          <p:cNvPr id="39" name="38 Rectángulo"/>
          <p:cNvSpPr/>
          <p:nvPr/>
        </p:nvSpPr>
        <p:spPr>
          <a:xfrm>
            <a:off x="2063750" y="1052670"/>
            <a:ext cx="7777080" cy="584776"/>
          </a:xfrm>
          <a:prstGeom prst="rect">
            <a:avLst/>
          </a:prstGeom>
        </p:spPr>
        <p:txBody>
          <a:bodyPr wrap="square">
            <a:spAutoFit/>
          </a:bodyPr>
          <a:lstStyle/>
          <a:p>
            <a:r>
              <a:rPr lang="es-CO" sz="1600" dirty="0">
                <a:solidFill>
                  <a:schemeClr val="accent5">
                    <a:lumMod val="50000"/>
                  </a:schemeClr>
                </a:solidFill>
                <a:latin typeface="Arial"/>
                <a:cs typeface="Arial"/>
              </a:rPr>
              <a:t>Características Principales del Modelo de Salud en su </a:t>
            </a:r>
            <a:r>
              <a:rPr lang="es-CO" sz="1600" dirty="0">
                <a:solidFill>
                  <a:schemeClr val="accent5">
                    <a:lumMod val="50000"/>
                  </a:schemeClr>
                </a:solidFill>
                <a:latin typeface="Arial"/>
                <a:cs typeface="Arial"/>
              </a:rPr>
              <a:t>Familia – Estratificación del riesgo cardiovascular</a:t>
            </a:r>
            <a:endParaRPr lang="es-CO" sz="1600" dirty="0">
              <a:solidFill>
                <a:schemeClr val="accent5">
                  <a:lumMod val="50000"/>
                </a:schemeClr>
              </a:solidFill>
              <a:latin typeface="Arial"/>
              <a:cs typeface="Arial"/>
            </a:endParaRPr>
          </a:p>
        </p:txBody>
      </p:sp>
      <p:sp>
        <p:nvSpPr>
          <p:cNvPr id="20" name="3 CuadroTexto"/>
          <p:cNvSpPr txBox="1"/>
          <p:nvPr/>
        </p:nvSpPr>
        <p:spPr>
          <a:xfrm>
            <a:off x="2063440" y="1700760"/>
            <a:ext cx="5976938" cy="400110"/>
          </a:xfrm>
          <a:prstGeom prst="rect">
            <a:avLst/>
          </a:prstGeom>
          <a:noFill/>
        </p:spPr>
        <p:txBody>
          <a:bodyPr>
            <a:spAutoFit/>
          </a:bodyPr>
          <a:lstStyle/>
          <a:p>
            <a:pPr>
              <a:defRPr/>
            </a:pPr>
            <a:r>
              <a:rPr lang="es-CO" sz="2000" b="1" dirty="0">
                <a:solidFill>
                  <a:schemeClr val="accent1"/>
                </a:solidFill>
                <a:latin typeface="Arial"/>
                <a:cs typeface="Arial"/>
              </a:rPr>
              <a:t>PILARES</a:t>
            </a:r>
            <a:r>
              <a:rPr lang="es-CO" sz="1600" b="1" dirty="0">
                <a:solidFill>
                  <a:schemeClr val="accent1"/>
                </a:solidFill>
                <a:latin typeface="Arial"/>
                <a:cs typeface="Arial"/>
              </a:rPr>
              <a:t> </a:t>
            </a:r>
            <a:r>
              <a:rPr lang="es-CO" sz="2000" b="1" dirty="0">
                <a:solidFill>
                  <a:schemeClr val="accent5"/>
                </a:solidFill>
                <a:latin typeface="Arial"/>
                <a:cs typeface="Arial"/>
              </a:rPr>
              <a:t>FUNDAMENTALES</a:t>
            </a:r>
            <a:endParaRPr lang="es-CO" sz="2000" b="1" dirty="0">
              <a:solidFill>
                <a:schemeClr val="accent5"/>
              </a:solidFill>
              <a:latin typeface="Arial"/>
              <a:cs typeface="Arial"/>
            </a:endParaRPr>
          </a:p>
        </p:txBody>
      </p:sp>
      <p:pic>
        <p:nvPicPr>
          <p:cNvPr id="11" name="Imagen 10"/>
          <p:cNvPicPr>
            <a:picLocks noChangeAspect="1"/>
          </p:cNvPicPr>
          <p:nvPr/>
        </p:nvPicPr>
        <p:blipFill>
          <a:blip r:embed="rId4">
            <a:alphaModFix amt="57000"/>
          </a:blip>
          <a:stretch>
            <a:fillRect/>
          </a:stretch>
        </p:blipFill>
        <p:spPr>
          <a:xfrm>
            <a:off x="9048410" y="187414"/>
            <a:ext cx="1409310" cy="313180"/>
          </a:xfrm>
          <a:prstGeom prst="rect">
            <a:avLst/>
          </a:prstGeom>
        </p:spPr>
      </p:pic>
      <p:pic>
        <p:nvPicPr>
          <p:cNvPr id="2" name="Imagen 1" descr="pilares_fundamentales.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10670" y="2636890"/>
            <a:ext cx="8089900" cy="3619500"/>
          </a:xfrm>
          <a:prstGeom prst="rect">
            <a:avLst/>
          </a:prstGeom>
        </p:spPr>
      </p:pic>
    </p:spTree>
    <p:extLst>
      <p:ext uri="{BB962C8B-B14F-4D97-AF65-F5344CB8AC3E}">
        <p14:creationId xmlns:p14="http://schemas.microsoft.com/office/powerpoint/2010/main" val="406821007"/>
      </p:ext>
    </p:extLst>
  </p:cSld>
  <p:clrMapOvr>
    <a:masterClrMapping/>
  </p:clrMapOvr>
  <p:transition spd="med">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Rectángulo"/>
          <p:cNvSpPr/>
          <p:nvPr/>
        </p:nvSpPr>
        <p:spPr>
          <a:xfrm>
            <a:off x="1765301" y="1916113"/>
            <a:ext cx="2601913" cy="4392612"/>
          </a:xfrm>
          <a:prstGeom prst="rect">
            <a:avLst/>
          </a:prstGeom>
          <a:noFill/>
          <a:ln>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CO"/>
          </a:p>
        </p:txBody>
      </p:sp>
      <p:grpSp>
        <p:nvGrpSpPr>
          <p:cNvPr id="7171" name="13 Grupo"/>
          <p:cNvGrpSpPr>
            <a:grpSpLocks/>
          </p:cNvGrpSpPr>
          <p:nvPr/>
        </p:nvGrpSpPr>
        <p:grpSpPr bwMode="auto">
          <a:xfrm>
            <a:off x="1703388" y="984250"/>
            <a:ext cx="1498600" cy="1482748"/>
            <a:chOff x="755576" y="1988840"/>
            <a:chExt cx="1656184" cy="1560648"/>
          </a:xfrm>
        </p:grpSpPr>
        <p:sp>
          <p:nvSpPr>
            <p:cNvPr id="15" name="14 Elipse"/>
            <p:cNvSpPr/>
            <p:nvPr/>
          </p:nvSpPr>
          <p:spPr>
            <a:xfrm>
              <a:off x="755576" y="1988840"/>
              <a:ext cx="1656184" cy="1512168"/>
            </a:xfrm>
            <a:prstGeom prst="ellipse">
              <a:avLst/>
            </a:prstGeom>
            <a:ln>
              <a:solidFill>
                <a:srgbClr val="CCCC00"/>
              </a:solidFill>
              <a:prstDash val="dash"/>
            </a:ln>
          </p:spPr>
          <p:style>
            <a:lnRef idx="2">
              <a:schemeClr val="accent5"/>
            </a:lnRef>
            <a:fillRef idx="1">
              <a:schemeClr val="lt1"/>
            </a:fillRef>
            <a:effectRef idx="0">
              <a:schemeClr val="accent5"/>
            </a:effectRef>
            <a:fontRef idx="minor">
              <a:schemeClr val="dk1"/>
            </a:fontRef>
          </p:style>
          <p:txBody>
            <a:bodyPr anchor="ctr">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eaLnBrk="1" hangingPunct="1">
                <a:defRPr/>
              </a:pPr>
              <a:endParaRPr lang="es-CO" b="1">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
          <p:nvSpPr>
            <p:cNvPr id="16" name="15 Rectángulo"/>
            <p:cNvSpPr/>
            <p:nvPr/>
          </p:nvSpPr>
          <p:spPr>
            <a:xfrm>
              <a:off x="1116098" y="2026940"/>
              <a:ext cx="960544" cy="1522548"/>
            </a:xfrm>
            <a:prstGeom prst="rect">
              <a:avLst/>
            </a:prstGeom>
            <a:noFill/>
            <a:ln>
              <a:solidFill>
                <a:schemeClr val="bg1"/>
              </a:solidFill>
              <a:prstDash val="dash"/>
            </a:ln>
          </p:spPr>
          <p:txBody>
            <a:bodyPr wrap="none">
              <a:spAutoFit/>
            </a:bodyPr>
            <a:lstStyle/>
            <a:p>
              <a:pPr algn="ctr" eaLnBrk="1" hangingPunct="1">
                <a:defRPr/>
              </a:pPr>
              <a:r>
                <a:rPr lang="es-ES" sz="8800"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mn-lt"/>
                </a:rPr>
                <a:t>A</a:t>
              </a:r>
            </a:p>
          </p:txBody>
        </p:sp>
      </p:grpSp>
      <p:sp>
        <p:nvSpPr>
          <p:cNvPr id="17" name="16 Rectángulo"/>
          <p:cNvSpPr/>
          <p:nvPr/>
        </p:nvSpPr>
        <p:spPr>
          <a:xfrm>
            <a:off x="4789488" y="1916113"/>
            <a:ext cx="2601912" cy="4392612"/>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CO"/>
          </a:p>
        </p:txBody>
      </p:sp>
      <p:grpSp>
        <p:nvGrpSpPr>
          <p:cNvPr id="7173" name="17 Grupo"/>
          <p:cNvGrpSpPr>
            <a:grpSpLocks/>
          </p:cNvGrpSpPr>
          <p:nvPr/>
        </p:nvGrpSpPr>
        <p:grpSpPr bwMode="auto">
          <a:xfrm>
            <a:off x="4727575" y="984250"/>
            <a:ext cx="1498600" cy="1446550"/>
            <a:chOff x="3707904" y="2060848"/>
            <a:chExt cx="1656184" cy="1522548"/>
          </a:xfrm>
        </p:grpSpPr>
        <p:sp>
          <p:nvSpPr>
            <p:cNvPr id="19" name="18 Elipse"/>
            <p:cNvSpPr/>
            <p:nvPr/>
          </p:nvSpPr>
          <p:spPr>
            <a:xfrm>
              <a:off x="3707904" y="2060848"/>
              <a:ext cx="1656184" cy="1512168"/>
            </a:xfrm>
            <a:prstGeom prst="ellipse">
              <a:avLst/>
            </a:prstGeom>
            <a:ln>
              <a:solidFill>
                <a:schemeClr val="tx1">
                  <a:lumMod val="75000"/>
                  <a:lumOff val="25000"/>
                </a:schemeClr>
              </a:solidFill>
              <a:prstDash val="sysDot"/>
            </a:ln>
          </p:spPr>
          <p:style>
            <a:lnRef idx="2">
              <a:schemeClr val="accent5"/>
            </a:lnRef>
            <a:fillRef idx="1">
              <a:schemeClr val="lt1"/>
            </a:fillRef>
            <a:effectRef idx="0">
              <a:schemeClr val="accent5"/>
            </a:effectRef>
            <a:fontRef idx="minor">
              <a:schemeClr val="dk1"/>
            </a:fontRef>
          </p:style>
          <p:txBody>
            <a:bodyPr anchor="ctr"/>
            <a:lstStyle/>
            <a:p>
              <a:pPr algn="ctr" eaLnBrk="1" hangingPunct="1">
                <a:defRPr/>
              </a:pPr>
              <a:endParaRPr lang="es-CO"/>
            </a:p>
          </p:txBody>
        </p:sp>
        <p:sp>
          <p:nvSpPr>
            <p:cNvPr id="20" name="19 Rectángulo"/>
            <p:cNvSpPr/>
            <p:nvPr/>
          </p:nvSpPr>
          <p:spPr>
            <a:xfrm>
              <a:off x="4151690" y="2060848"/>
              <a:ext cx="794016" cy="1522548"/>
            </a:xfrm>
            <a:prstGeom prst="rect">
              <a:avLst/>
            </a:prstGeom>
            <a:noFill/>
            <a:ln>
              <a:solidFill>
                <a:schemeClr val="bg1"/>
              </a:solidFill>
              <a:prstDash val="sysDot"/>
            </a:ln>
          </p:spPr>
          <p:txBody>
            <a:bodyPr wrap="none">
              <a:spAutoFit/>
            </a:bodyPr>
            <a:lstStyle/>
            <a:p>
              <a:pPr algn="ctr" eaLnBrk="1" hangingPunct="1">
                <a:defRPr/>
              </a:pPr>
              <a:r>
                <a:rPr lang="es-ES" sz="88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n-lt"/>
                </a:rPr>
                <a:t>S</a:t>
              </a:r>
            </a:p>
          </p:txBody>
        </p:sp>
      </p:grpSp>
      <p:sp>
        <p:nvSpPr>
          <p:cNvPr id="21" name="20 Rectángulo"/>
          <p:cNvSpPr/>
          <p:nvPr/>
        </p:nvSpPr>
        <p:spPr>
          <a:xfrm>
            <a:off x="7804151" y="1916113"/>
            <a:ext cx="2601913" cy="4392612"/>
          </a:xfrm>
          <a:prstGeom prst="rect">
            <a:avLst/>
          </a:prstGeom>
          <a:no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CO"/>
          </a:p>
        </p:txBody>
      </p:sp>
      <p:grpSp>
        <p:nvGrpSpPr>
          <p:cNvPr id="7175" name="21 Grupo"/>
          <p:cNvGrpSpPr>
            <a:grpSpLocks/>
          </p:cNvGrpSpPr>
          <p:nvPr/>
        </p:nvGrpSpPr>
        <p:grpSpPr bwMode="auto">
          <a:xfrm>
            <a:off x="7751763" y="984250"/>
            <a:ext cx="1498600" cy="1482748"/>
            <a:chOff x="6732240" y="1969334"/>
            <a:chExt cx="1656184" cy="1560648"/>
          </a:xfrm>
        </p:grpSpPr>
        <p:sp>
          <p:nvSpPr>
            <p:cNvPr id="23" name="22 Elipse"/>
            <p:cNvSpPr/>
            <p:nvPr/>
          </p:nvSpPr>
          <p:spPr>
            <a:xfrm>
              <a:off x="6732240" y="1969334"/>
              <a:ext cx="1656184" cy="1512168"/>
            </a:xfrm>
            <a:prstGeom prst="ellipse">
              <a:avLst/>
            </a:prstGeom>
          </p:spPr>
          <p:style>
            <a:lnRef idx="2">
              <a:schemeClr val="accent5"/>
            </a:lnRef>
            <a:fillRef idx="1">
              <a:schemeClr val="lt1"/>
            </a:fillRef>
            <a:effectRef idx="0">
              <a:schemeClr val="accent5"/>
            </a:effectRef>
            <a:fontRef idx="minor">
              <a:schemeClr val="dk1"/>
            </a:fontRef>
          </p:style>
          <p:txBody>
            <a:bodyPr anchor="ctr"/>
            <a:lstStyle/>
            <a:p>
              <a:pPr algn="ctr" eaLnBrk="1" hangingPunct="1">
                <a:defRPr/>
              </a:pPr>
              <a:endParaRPr lang="es-CO"/>
            </a:p>
          </p:txBody>
        </p:sp>
        <p:sp>
          <p:nvSpPr>
            <p:cNvPr id="24" name="23 Rectángulo"/>
            <p:cNvSpPr/>
            <p:nvPr/>
          </p:nvSpPr>
          <p:spPr>
            <a:xfrm>
              <a:off x="7066189" y="2007434"/>
              <a:ext cx="1013690" cy="1522548"/>
            </a:xfrm>
            <a:prstGeom prst="rect">
              <a:avLst/>
            </a:prstGeom>
            <a:noFill/>
          </p:spPr>
          <p:txBody>
            <a:bodyPr wrap="none">
              <a:spAutoFit/>
            </a:bodyPr>
            <a:lstStyle/>
            <a:p>
              <a:pPr algn="ctr" eaLnBrk="1" hangingPunct="1">
                <a:defRPr/>
              </a:pPr>
              <a:r>
                <a:rPr lang="es-ES" sz="8800" b="1" spc="100" dirty="0">
                  <a:ln w="18000">
                    <a:solidFill>
                      <a:schemeClr val="accent1">
                        <a:satMod val="200000"/>
                        <a:tint val="72000"/>
                      </a:schemeClr>
                    </a:solidFill>
                    <a:prstDash val="solid"/>
                  </a:ln>
                  <a:solidFill>
                    <a:schemeClr val="accent1">
                      <a:satMod val="280000"/>
                      <a:tint val="100000"/>
                      <a:alpha val="5700"/>
                    </a:schemeClr>
                  </a:solidFill>
                  <a:effectLst>
                    <a:outerShdw blurRad="25000" dist="20000" dir="16020000" algn="tl">
                      <a:schemeClr val="accent1">
                        <a:satMod val="200000"/>
                        <a:shade val="1000"/>
                        <a:alpha val="60000"/>
                      </a:schemeClr>
                    </a:outerShdw>
                  </a:effectLst>
                  <a:latin typeface="+mn-lt"/>
                </a:rPr>
                <a:t>G</a:t>
              </a:r>
            </a:p>
          </p:txBody>
        </p:sp>
      </p:grpSp>
      <p:sp>
        <p:nvSpPr>
          <p:cNvPr id="25" name="24 CuadroTexto"/>
          <p:cNvSpPr txBox="1"/>
          <p:nvPr/>
        </p:nvSpPr>
        <p:spPr>
          <a:xfrm>
            <a:off x="3175000" y="1601789"/>
            <a:ext cx="1309688" cy="338137"/>
          </a:xfrm>
          <a:prstGeom prst="rect">
            <a:avLst/>
          </a:prstGeom>
          <a:noFill/>
        </p:spPr>
        <p:txBody>
          <a:bodyPr>
            <a:spAutoFit/>
          </a:bodyPr>
          <a:lstStyle/>
          <a:p>
            <a:pPr eaLnBrk="1" hangingPunct="1">
              <a:defRPr/>
            </a:pPr>
            <a:r>
              <a:rPr lang="es-CO" sz="1600" b="1" dirty="0">
                <a:solidFill>
                  <a:schemeClr val="accent3">
                    <a:lumMod val="50000"/>
                  </a:schemeClr>
                </a:solidFill>
                <a:latin typeface="Cambria Math" pitchFamily="18" charset="0"/>
                <a:ea typeface="Cambria Math" pitchFamily="18" charset="0"/>
                <a:cs typeface="Arial Unicode MS" pitchFamily="34" charset="-128"/>
              </a:rPr>
              <a:t>ASIGNACIÓN</a:t>
            </a:r>
          </a:p>
        </p:txBody>
      </p:sp>
      <p:sp>
        <p:nvSpPr>
          <p:cNvPr id="7177" name="25 CuadroTexto"/>
          <p:cNvSpPr txBox="1">
            <a:spLocks noChangeArrowheads="1"/>
          </p:cNvSpPr>
          <p:nvPr/>
        </p:nvSpPr>
        <p:spPr bwMode="auto">
          <a:xfrm>
            <a:off x="6656388" y="1597025"/>
            <a:ext cx="7350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CO" altLang="es-CO" sz="1600">
                <a:latin typeface="Britannic Bold" panose="020B0903060703020204" pitchFamily="34" charset="0"/>
                <a:ea typeface="Cambria Math" panose="02040503050406030204" pitchFamily="18" charset="0"/>
                <a:cs typeface="Arial Unicode MS" panose="020B0604020202020204" pitchFamily="34" charset="-128"/>
              </a:rPr>
              <a:t>STAFF</a:t>
            </a:r>
          </a:p>
        </p:txBody>
      </p:sp>
      <p:sp>
        <p:nvSpPr>
          <p:cNvPr id="7178" name="26 CuadroTexto"/>
          <p:cNvSpPr txBox="1">
            <a:spLocks noChangeArrowheads="1"/>
          </p:cNvSpPr>
          <p:nvPr/>
        </p:nvSpPr>
        <p:spPr bwMode="auto">
          <a:xfrm>
            <a:off x="9394825" y="1601789"/>
            <a:ext cx="13096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CO" altLang="es-CO" sz="1600" b="1">
                <a:solidFill>
                  <a:srgbClr val="002060"/>
                </a:solidFill>
                <a:latin typeface="DejaVu Sans Condensed" panose="020B0606030804020204" pitchFamily="34" charset="0"/>
                <a:cs typeface="DejaVu Sans Condensed" panose="020B0606030804020204" pitchFamily="34" charset="0"/>
              </a:rPr>
              <a:t>GESTIÓN</a:t>
            </a:r>
          </a:p>
        </p:txBody>
      </p:sp>
      <p:sp>
        <p:nvSpPr>
          <p:cNvPr id="28" name="27 CuadroTexto"/>
          <p:cNvSpPr txBox="1"/>
          <p:nvPr/>
        </p:nvSpPr>
        <p:spPr>
          <a:xfrm>
            <a:off x="1868488" y="404813"/>
            <a:ext cx="6367462" cy="461962"/>
          </a:xfrm>
          <a:prstGeom prst="rect">
            <a:avLst/>
          </a:prstGeom>
          <a:noFill/>
        </p:spPr>
        <p:txBody>
          <a:bodyPr>
            <a:spAutoFit/>
          </a:bodyPr>
          <a:lstStyle/>
          <a:p>
            <a:pPr eaLnBrk="1" hangingPunct="1">
              <a:defRPr/>
            </a:pPr>
            <a:r>
              <a:rPr lang="es-CO" sz="2400" b="1" dirty="0">
                <a:solidFill>
                  <a:srgbClr val="002060"/>
                </a:solidFill>
                <a:latin typeface="+mn-lt"/>
              </a:rPr>
              <a:t>PILARES FUNDAMENTALES DEL MODELO</a:t>
            </a:r>
          </a:p>
        </p:txBody>
      </p:sp>
      <p:sp>
        <p:nvSpPr>
          <p:cNvPr id="29" name="28 CuadroTexto"/>
          <p:cNvSpPr txBox="1"/>
          <p:nvPr/>
        </p:nvSpPr>
        <p:spPr>
          <a:xfrm>
            <a:off x="1631951" y="5949950"/>
            <a:ext cx="2879725" cy="368300"/>
          </a:xfrm>
          <a:prstGeom prst="rect">
            <a:avLst/>
          </a:prstGeom>
          <a:noFill/>
        </p:spPr>
        <p:txBody>
          <a:bodyPr>
            <a:spAutoFit/>
          </a:bodyPr>
          <a:lstStyle/>
          <a:p>
            <a:pPr algn="ctr" eaLnBrk="1" hangingPunct="1">
              <a:defRPr/>
            </a:pPr>
            <a:r>
              <a:rPr lang="es-CO" b="1" dirty="0">
                <a:solidFill>
                  <a:schemeClr val="accent3">
                    <a:lumMod val="50000"/>
                  </a:schemeClr>
                </a:solidFill>
                <a:latin typeface="Calibri" pitchFamily="34" charset="0"/>
                <a:cs typeface="Calibri" pitchFamily="34" charset="0"/>
              </a:rPr>
              <a:t>CONTINUIDAD</a:t>
            </a:r>
          </a:p>
        </p:txBody>
      </p:sp>
      <p:grpSp>
        <p:nvGrpSpPr>
          <p:cNvPr id="7181" name="45 Grupo"/>
          <p:cNvGrpSpPr>
            <a:grpSpLocks/>
          </p:cNvGrpSpPr>
          <p:nvPr/>
        </p:nvGrpSpPr>
        <p:grpSpPr bwMode="auto">
          <a:xfrm>
            <a:off x="1835151" y="2636839"/>
            <a:ext cx="2460625" cy="1222375"/>
            <a:chOff x="586452" y="1796120"/>
            <a:chExt cx="2459451" cy="1222996"/>
          </a:xfrm>
        </p:grpSpPr>
        <p:sp>
          <p:nvSpPr>
            <p:cNvPr id="31" name="30 Elipse"/>
            <p:cNvSpPr/>
            <p:nvPr/>
          </p:nvSpPr>
          <p:spPr>
            <a:xfrm>
              <a:off x="1056308" y="1989980"/>
              <a:ext cx="133672" cy="142876"/>
            </a:xfrm>
            <a:prstGeom prst="ellipse">
              <a:avLst/>
            </a:prstGeom>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s-CO"/>
            </a:p>
          </p:txBody>
        </p:sp>
        <p:sp>
          <p:nvSpPr>
            <p:cNvPr id="32" name="31 Triángulo isósceles"/>
            <p:cNvSpPr/>
            <p:nvPr/>
          </p:nvSpPr>
          <p:spPr>
            <a:xfrm>
              <a:off x="1051588" y="2135136"/>
              <a:ext cx="133672" cy="142876"/>
            </a:xfrm>
            <a:prstGeom prst="triangle">
              <a:avLst/>
            </a:prstGeom>
          </p:spPr>
          <p:style>
            <a:lnRef idx="0">
              <a:schemeClr val="accent2"/>
            </a:lnRef>
            <a:fillRef idx="3">
              <a:schemeClr val="accent2"/>
            </a:fillRef>
            <a:effectRef idx="3">
              <a:schemeClr val="accent2"/>
            </a:effectRef>
            <a:fontRef idx="minor">
              <a:schemeClr val="lt1"/>
            </a:fontRef>
          </p:style>
          <p:txBody>
            <a:bodyPr anchor="ctr"/>
            <a:lstStyle/>
            <a:p>
              <a:pPr algn="ctr" fontAlgn="auto">
                <a:spcBef>
                  <a:spcPts val="0"/>
                </a:spcBef>
                <a:spcAft>
                  <a:spcPts val="0"/>
                </a:spcAft>
                <a:defRPr/>
              </a:pPr>
              <a:endParaRPr lang="es-CO"/>
            </a:p>
          </p:txBody>
        </p:sp>
        <p:sp>
          <p:nvSpPr>
            <p:cNvPr id="33" name="32 Elipse"/>
            <p:cNvSpPr/>
            <p:nvPr/>
          </p:nvSpPr>
          <p:spPr>
            <a:xfrm>
              <a:off x="884536" y="2336180"/>
              <a:ext cx="133672" cy="142876"/>
            </a:xfrm>
            <a:prstGeom prst="ellipse">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s-CO"/>
            </a:p>
          </p:txBody>
        </p:sp>
        <p:sp>
          <p:nvSpPr>
            <p:cNvPr id="34" name="33 Triángulo isósceles"/>
            <p:cNvSpPr/>
            <p:nvPr/>
          </p:nvSpPr>
          <p:spPr>
            <a:xfrm>
              <a:off x="884536" y="2492121"/>
              <a:ext cx="133672" cy="142876"/>
            </a:xfrm>
            <a:prstGeom prst="triangle">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s-CO"/>
            </a:p>
          </p:txBody>
        </p:sp>
        <p:sp>
          <p:nvSpPr>
            <p:cNvPr id="35" name="34 Elipse"/>
            <p:cNvSpPr/>
            <p:nvPr/>
          </p:nvSpPr>
          <p:spPr>
            <a:xfrm>
              <a:off x="1054028" y="2336180"/>
              <a:ext cx="133672" cy="142876"/>
            </a:xfrm>
            <a:prstGeom prst="ellipse">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s-CO"/>
            </a:p>
          </p:txBody>
        </p:sp>
        <p:sp>
          <p:nvSpPr>
            <p:cNvPr id="36" name="35 Triángulo isósceles"/>
            <p:cNvSpPr/>
            <p:nvPr/>
          </p:nvSpPr>
          <p:spPr>
            <a:xfrm>
              <a:off x="1054028" y="2492121"/>
              <a:ext cx="133672" cy="142876"/>
            </a:xfrm>
            <a:prstGeom prst="triangle">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s-CO"/>
            </a:p>
          </p:txBody>
        </p:sp>
        <p:sp>
          <p:nvSpPr>
            <p:cNvPr id="37" name="36 Elipse"/>
            <p:cNvSpPr/>
            <p:nvPr/>
          </p:nvSpPr>
          <p:spPr>
            <a:xfrm>
              <a:off x="1246932" y="2336180"/>
              <a:ext cx="133672" cy="142876"/>
            </a:xfrm>
            <a:prstGeom prst="ellipse">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s-CO"/>
            </a:p>
          </p:txBody>
        </p:sp>
        <p:sp>
          <p:nvSpPr>
            <p:cNvPr id="38" name="37 Triángulo isósceles"/>
            <p:cNvSpPr/>
            <p:nvPr/>
          </p:nvSpPr>
          <p:spPr>
            <a:xfrm>
              <a:off x="1246932" y="2492121"/>
              <a:ext cx="133672" cy="142876"/>
            </a:xfrm>
            <a:prstGeom prst="triangle">
              <a:avLst/>
            </a:prstGeom>
          </p:spPr>
          <p:style>
            <a:lnRef idx="0">
              <a:schemeClr val="accent1"/>
            </a:lnRef>
            <a:fillRef idx="3">
              <a:schemeClr val="accent1"/>
            </a:fillRef>
            <a:effectRef idx="3">
              <a:schemeClr val="accent1"/>
            </a:effectRef>
            <a:fontRef idx="minor">
              <a:schemeClr val="lt1"/>
            </a:fontRef>
          </p:style>
          <p:txBody>
            <a:bodyPr anchor="ctr"/>
            <a:lstStyle/>
            <a:p>
              <a:pPr algn="ctr" fontAlgn="auto">
                <a:spcBef>
                  <a:spcPts val="0"/>
                </a:spcBef>
                <a:spcAft>
                  <a:spcPts val="0"/>
                </a:spcAft>
                <a:defRPr/>
              </a:pPr>
              <a:endParaRPr lang="es-CO"/>
            </a:p>
          </p:txBody>
        </p:sp>
        <p:sp>
          <p:nvSpPr>
            <p:cNvPr id="39" name="38 Elipse"/>
            <p:cNvSpPr/>
            <p:nvPr/>
          </p:nvSpPr>
          <p:spPr>
            <a:xfrm>
              <a:off x="801664" y="2682649"/>
              <a:ext cx="133672" cy="142876"/>
            </a:xfrm>
            <a:prstGeom prst="ellipse">
              <a:avLst/>
            </a:prstGeom>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es-CO"/>
            </a:p>
          </p:txBody>
        </p:sp>
        <p:sp>
          <p:nvSpPr>
            <p:cNvPr id="40" name="39 Triángulo isósceles"/>
            <p:cNvSpPr/>
            <p:nvPr/>
          </p:nvSpPr>
          <p:spPr>
            <a:xfrm>
              <a:off x="801664" y="2854076"/>
              <a:ext cx="133672" cy="142876"/>
            </a:xfrm>
            <a:prstGeom prst="triangle">
              <a:avLst/>
            </a:prstGeom>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es-CO"/>
            </a:p>
          </p:txBody>
        </p:sp>
        <p:sp>
          <p:nvSpPr>
            <p:cNvPr id="41" name="40 Elipse"/>
            <p:cNvSpPr/>
            <p:nvPr/>
          </p:nvSpPr>
          <p:spPr>
            <a:xfrm>
              <a:off x="977920" y="2682649"/>
              <a:ext cx="133672" cy="142876"/>
            </a:xfrm>
            <a:prstGeom prst="ellipse">
              <a:avLst/>
            </a:prstGeom>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es-CO"/>
            </a:p>
          </p:txBody>
        </p:sp>
        <p:sp>
          <p:nvSpPr>
            <p:cNvPr id="42" name="41 Triángulo isósceles"/>
            <p:cNvSpPr/>
            <p:nvPr/>
          </p:nvSpPr>
          <p:spPr>
            <a:xfrm>
              <a:off x="977920" y="2854076"/>
              <a:ext cx="133672" cy="142876"/>
            </a:xfrm>
            <a:prstGeom prst="triangle">
              <a:avLst/>
            </a:prstGeom>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es-CO"/>
            </a:p>
          </p:txBody>
        </p:sp>
        <p:sp>
          <p:nvSpPr>
            <p:cNvPr id="43" name="42 Elipse"/>
            <p:cNvSpPr/>
            <p:nvPr/>
          </p:nvSpPr>
          <p:spPr>
            <a:xfrm>
              <a:off x="1151360" y="2682649"/>
              <a:ext cx="133672" cy="142876"/>
            </a:xfrm>
            <a:prstGeom prst="ellipse">
              <a:avLst/>
            </a:prstGeom>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es-CO"/>
            </a:p>
          </p:txBody>
        </p:sp>
        <p:sp>
          <p:nvSpPr>
            <p:cNvPr id="44" name="43 Triángulo isósceles"/>
            <p:cNvSpPr/>
            <p:nvPr/>
          </p:nvSpPr>
          <p:spPr>
            <a:xfrm>
              <a:off x="1151360" y="2854076"/>
              <a:ext cx="133672" cy="142876"/>
            </a:xfrm>
            <a:prstGeom prst="triangle">
              <a:avLst/>
            </a:prstGeom>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es-CO"/>
            </a:p>
          </p:txBody>
        </p:sp>
        <p:sp>
          <p:nvSpPr>
            <p:cNvPr id="45" name="44 Elipse"/>
            <p:cNvSpPr/>
            <p:nvPr/>
          </p:nvSpPr>
          <p:spPr>
            <a:xfrm>
              <a:off x="1320776" y="2682649"/>
              <a:ext cx="133672" cy="142876"/>
            </a:xfrm>
            <a:prstGeom prst="ellipse">
              <a:avLst/>
            </a:prstGeom>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es-CO"/>
            </a:p>
          </p:txBody>
        </p:sp>
        <p:sp>
          <p:nvSpPr>
            <p:cNvPr id="46" name="45 Triángulo isósceles"/>
            <p:cNvSpPr/>
            <p:nvPr/>
          </p:nvSpPr>
          <p:spPr>
            <a:xfrm>
              <a:off x="1320776" y="2854076"/>
              <a:ext cx="133672" cy="142876"/>
            </a:xfrm>
            <a:prstGeom prst="triangle">
              <a:avLst/>
            </a:prstGeom>
          </p:spPr>
          <p:style>
            <a:lnRef idx="0">
              <a:schemeClr val="accent3"/>
            </a:lnRef>
            <a:fillRef idx="3">
              <a:schemeClr val="accent3"/>
            </a:fillRef>
            <a:effectRef idx="3">
              <a:schemeClr val="accent3"/>
            </a:effectRef>
            <a:fontRef idx="minor">
              <a:schemeClr val="lt1"/>
            </a:fontRef>
          </p:style>
          <p:txBody>
            <a:bodyPr anchor="ctr"/>
            <a:lstStyle/>
            <a:p>
              <a:pPr algn="ctr" fontAlgn="auto">
                <a:spcBef>
                  <a:spcPts val="0"/>
                </a:spcBef>
                <a:spcAft>
                  <a:spcPts val="0"/>
                </a:spcAft>
                <a:defRPr/>
              </a:pPr>
              <a:endParaRPr lang="es-CO"/>
            </a:p>
          </p:txBody>
        </p:sp>
        <p:sp>
          <p:nvSpPr>
            <p:cNvPr id="47" name="46 Triángulo isósceles"/>
            <p:cNvSpPr/>
            <p:nvPr/>
          </p:nvSpPr>
          <p:spPr>
            <a:xfrm>
              <a:off x="586452" y="1796120"/>
              <a:ext cx="1113893" cy="1222996"/>
            </a:xfrm>
            <a:prstGeom prst="triangl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CO"/>
            </a:p>
          </p:txBody>
        </p:sp>
        <p:cxnSp>
          <p:nvCxnSpPr>
            <p:cNvPr id="48" name="47 Conector recto"/>
            <p:cNvCxnSpPr/>
            <p:nvPr/>
          </p:nvCxnSpPr>
          <p:spPr>
            <a:xfrm>
              <a:off x="814943" y="2302789"/>
              <a:ext cx="223096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9" name="48 Conector recto"/>
            <p:cNvCxnSpPr/>
            <p:nvPr/>
          </p:nvCxnSpPr>
          <p:spPr>
            <a:xfrm>
              <a:off x="680070" y="2649040"/>
              <a:ext cx="2365833"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50" name="49 CuadroTexto"/>
          <p:cNvSpPr txBox="1"/>
          <p:nvPr/>
        </p:nvSpPr>
        <p:spPr>
          <a:xfrm>
            <a:off x="2535239" y="2779714"/>
            <a:ext cx="1214437" cy="307975"/>
          </a:xfrm>
          <a:prstGeom prst="rect">
            <a:avLst/>
          </a:prstGeom>
          <a:noFill/>
        </p:spPr>
        <p:txBody>
          <a:bodyPr>
            <a:spAutoFit/>
          </a:bodyPr>
          <a:lstStyle/>
          <a:p>
            <a:pPr eaLnBrk="1" hangingPunct="1">
              <a:defRPr/>
            </a:pPr>
            <a:r>
              <a:rPr lang="es-CO" sz="1400" dirty="0">
                <a:latin typeface="+mn-lt"/>
              </a:rPr>
              <a:t>RCV extremo</a:t>
            </a:r>
          </a:p>
        </p:txBody>
      </p:sp>
      <p:sp>
        <p:nvSpPr>
          <p:cNvPr id="51" name="50 CuadroTexto"/>
          <p:cNvSpPr txBox="1"/>
          <p:nvPr/>
        </p:nvSpPr>
        <p:spPr>
          <a:xfrm>
            <a:off x="2708275" y="3178176"/>
            <a:ext cx="1587500" cy="307975"/>
          </a:xfrm>
          <a:prstGeom prst="rect">
            <a:avLst/>
          </a:prstGeom>
          <a:noFill/>
        </p:spPr>
        <p:txBody>
          <a:bodyPr>
            <a:spAutoFit/>
          </a:bodyPr>
          <a:lstStyle/>
          <a:p>
            <a:pPr eaLnBrk="1" hangingPunct="1">
              <a:defRPr/>
            </a:pPr>
            <a:r>
              <a:rPr lang="es-CO" sz="1400" dirty="0">
                <a:latin typeface="+mn-lt"/>
              </a:rPr>
              <a:t>RCV = HTA y/o DM</a:t>
            </a:r>
          </a:p>
        </p:txBody>
      </p:sp>
      <p:sp>
        <p:nvSpPr>
          <p:cNvPr id="52" name="51 CuadroTexto"/>
          <p:cNvSpPr txBox="1"/>
          <p:nvPr/>
        </p:nvSpPr>
        <p:spPr>
          <a:xfrm>
            <a:off x="2855913" y="3551239"/>
            <a:ext cx="1587500" cy="307975"/>
          </a:xfrm>
          <a:prstGeom prst="rect">
            <a:avLst/>
          </a:prstGeom>
          <a:noFill/>
        </p:spPr>
        <p:txBody>
          <a:bodyPr>
            <a:spAutoFit/>
          </a:bodyPr>
          <a:lstStyle/>
          <a:p>
            <a:pPr eaLnBrk="1" hangingPunct="1">
              <a:defRPr/>
            </a:pPr>
            <a:r>
              <a:rPr lang="es-CO" sz="1400" dirty="0">
                <a:latin typeface="+mn-lt"/>
              </a:rPr>
              <a:t>Población general</a:t>
            </a:r>
          </a:p>
        </p:txBody>
      </p:sp>
      <p:sp>
        <p:nvSpPr>
          <p:cNvPr id="55" name="54 CuadroTexto"/>
          <p:cNvSpPr txBox="1"/>
          <p:nvPr/>
        </p:nvSpPr>
        <p:spPr>
          <a:xfrm>
            <a:off x="1765301" y="3895725"/>
            <a:ext cx="2601913" cy="323850"/>
          </a:xfrm>
          <a:prstGeom prst="rect">
            <a:avLst/>
          </a:prstGeom>
          <a:noFill/>
        </p:spPr>
        <p:txBody>
          <a:bodyPr>
            <a:spAutoFit/>
          </a:bodyPr>
          <a:lstStyle/>
          <a:p>
            <a:pPr algn="ctr" eaLnBrk="1" hangingPunct="1">
              <a:defRPr/>
            </a:pPr>
            <a:r>
              <a:rPr lang="es-CO" sz="1500" u="sng" spc="300" dirty="0">
                <a:latin typeface="DejaVu Sans Condensed" pitchFamily="34" charset="0"/>
                <a:ea typeface="DejaVu Sans Condensed" pitchFamily="34" charset="0"/>
                <a:cs typeface="DejaVu Sans Condensed" pitchFamily="34" charset="0"/>
              </a:rPr>
              <a:t>Marcas confirmadas</a:t>
            </a:r>
          </a:p>
        </p:txBody>
      </p:sp>
      <p:sp>
        <p:nvSpPr>
          <p:cNvPr id="56" name="55 Rectángulo"/>
          <p:cNvSpPr/>
          <p:nvPr/>
        </p:nvSpPr>
        <p:spPr>
          <a:xfrm>
            <a:off x="1835151" y="4868864"/>
            <a:ext cx="2460625" cy="1081087"/>
          </a:xfrm>
          <a:prstGeom prst="rect">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r>
              <a:rPr lang="es-CO" sz="1600" dirty="0">
                <a:solidFill>
                  <a:srgbClr val="0070C0"/>
                </a:solidFill>
              </a:rPr>
              <a:t>1. Modulo de Asignación “Salud en su Familia” </a:t>
            </a:r>
            <a:r>
              <a:rPr lang="es-CO" sz="1600" b="1" u="sng" dirty="0" err="1">
                <a:solidFill>
                  <a:srgbClr val="002060"/>
                </a:solidFill>
              </a:rPr>
              <a:t>ips</a:t>
            </a:r>
            <a:r>
              <a:rPr lang="es-CO" sz="1600" b="1" u="sng" dirty="0">
                <a:solidFill>
                  <a:srgbClr val="002060"/>
                </a:solidFill>
              </a:rPr>
              <a:t>@</a:t>
            </a:r>
          </a:p>
          <a:p>
            <a:pPr eaLnBrk="1" hangingPunct="1">
              <a:defRPr/>
            </a:pPr>
            <a:r>
              <a:rPr lang="es-CO" sz="1600" dirty="0">
                <a:solidFill>
                  <a:srgbClr val="0070C0"/>
                </a:solidFill>
              </a:rPr>
              <a:t>2. Marcación: </a:t>
            </a:r>
            <a:r>
              <a:rPr lang="es-CO" sz="1600" b="1" u="sng" dirty="0" err="1">
                <a:solidFill>
                  <a:srgbClr val="002060"/>
                </a:solidFill>
              </a:rPr>
              <a:t>saludweb</a:t>
            </a:r>
            <a:endParaRPr lang="es-CO" sz="1600" b="1" u="sng" dirty="0">
              <a:solidFill>
                <a:srgbClr val="002060"/>
              </a:solidFill>
            </a:endParaRPr>
          </a:p>
        </p:txBody>
      </p:sp>
      <p:pic>
        <p:nvPicPr>
          <p:cNvPr id="57"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75928" y="2492896"/>
            <a:ext cx="1029801" cy="95478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88" name="57 CuadroTexto"/>
          <p:cNvSpPr txBox="1">
            <a:spLocks noChangeArrowheads="1"/>
          </p:cNvSpPr>
          <p:nvPr/>
        </p:nvSpPr>
        <p:spPr bwMode="auto">
          <a:xfrm>
            <a:off x="4789488" y="3332164"/>
            <a:ext cx="2601912"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CO" altLang="es-CO" sz="1600">
                <a:ea typeface="ＭＳ Ｐゴシック" panose="020B0600070205080204" pitchFamily="34" charset="-128"/>
              </a:rPr>
              <a:t>Reuniones mensuales de los médicos de familia con los especialistas de la IPS para discusión de casos</a:t>
            </a:r>
            <a:endParaRPr lang="es-CO" altLang="es-CO" sz="1600">
              <a:latin typeface="Arial" panose="020B0604020202020204" pitchFamily="34" charset="0"/>
            </a:endParaRPr>
          </a:p>
        </p:txBody>
      </p:sp>
      <p:sp>
        <p:nvSpPr>
          <p:cNvPr id="59" name="58 CuadroTexto"/>
          <p:cNvSpPr txBox="1"/>
          <p:nvPr/>
        </p:nvSpPr>
        <p:spPr>
          <a:xfrm>
            <a:off x="4656139" y="5949950"/>
            <a:ext cx="2879725" cy="368300"/>
          </a:xfrm>
          <a:prstGeom prst="rect">
            <a:avLst/>
          </a:prstGeom>
          <a:noFill/>
        </p:spPr>
        <p:txBody>
          <a:bodyPr>
            <a:spAutoFit/>
          </a:bodyPr>
          <a:lstStyle/>
          <a:p>
            <a:pPr algn="ctr" eaLnBrk="1" hangingPunct="1">
              <a:defRPr/>
            </a:pPr>
            <a:r>
              <a:rPr lang="es-CO" b="1" dirty="0">
                <a:latin typeface="+mj-lt"/>
              </a:rPr>
              <a:t>RESOLUTIVIDAD</a:t>
            </a:r>
          </a:p>
        </p:txBody>
      </p:sp>
      <p:sp>
        <p:nvSpPr>
          <p:cNvPr id="60" name="59 Rectángulo"/>
          <p:cNvSpPr/>
          <p:nvPr/>
        </p:nvSpPr>
        <p:spPr>
          <a:xfrm>
            <a:off x="4859339" y="4868864"/>
            <a:ext cx="2460625" cy="1081087"/>
          </a:xfrm>
          <a:prstGeom prst="rect">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r>
              <a:rPr lang="es-CO" sz="1600" dirty="0">
                <a:solidFill>
                  <a:srgbClr val="0070C0"/>
                </a:solidFill>
              </a:rPr>
              <a:t>1. Programación códigos de servicio: </a:t>
            </a:r>
            <a:r>
              <a:rPr lang="es-CO" sz="1600" b="1" u="sng" dirty="0" err="1">
                <a:solidFill>
                  <a:srgbClr val="002060"/>
                </a:solidFill>
              </a:rPr>
              <a:t>agendaweb</a:t>
            </a:r>
            <a:endParaRPr lang="es-CO" sz="1600" b="1" u="sng" dirty="0">
              <a:solidFill>
                <a:srgbClr val="002060"/>
              </a:solidFill>
            </a:endParaRPr>
          </a:p>
          <a:p>
            <a:pPr eaLnBrk="1" hangingPunct="1">
              <a:defRPr/>
            </a:pPr>
            <a:r>
              <a:rPr lang="es-CO" sz="1600" dirty="0">
                <a:solidFill>
                  <a:srgbClr val="0070C0"/>
                </a:solidFill>
              </a:rPr>
              <a:t>2. Remisión al </a:t>
            </a:r>
            <a:r>
              <a:rPr lang="es-CO" sz="1600" dirty="0" err="1">
                <a:solidFill>
                  <a:srgbClr val="0070C0"/>
                </a:solidFill>
              </a:rPr>
              <a:t>staff</a:t>
            </a:r>
            <a:r>
              <a:rPr lang="es-CO" sz="1600" dirty="0">
                <a:solidFill>
                  <a:srgbClr val="0070C0"/>
                </a:solidFill>
              </a:rPr>
              <a:t> a través de orden por: </a:t>
            </a:r>
            <a:r>
              <a:rPr lang="es-CO" sz="1600" b="1" u="sng" dirty="0" err="1">
                <a:solidFill>
                  <a:srgbClr val="002060"/>
                </a:solidFill>
              </a:rPr>
              <a:t>ips</a:t>
            </a:r>
            <a:r>
              <a:rPr lang="es-CO" sz="1600" b="1" u="sng" dirty="0">
                <a:solidFill>
                  <a:srgbClr val="002060"/>
                </a:solidFill>
              </a:rPr>
              <a:t>@</a:t>
            </a:r>
          </a:p>
        </p:txBody>
      </p:sp>
      <p:grpSp>
        <p:nvGrpSpPr>
          <p:cNvPr id="7191" name="66 Grupo"/>
          <p:cNvGrpSpPr>
            <a:grpSpLocks/>
          </p:cNvGrpSpPr>
          <p:nvPr/>
        </p:nvGrpSpPr>
        <p:grpSpPr bwMode="auto">
          <a:xfrm>
            <a:off x="7967663" y="2441575"/>
            <a:ext cx="946150" cy="992188"/>
            <a:chOff x="7092280" y="2898949"/>
            <a:chExt cx="945260" cy="992388"/>
          </a:xfrm>
        </p:grpSpPr>
        <p:pic>
          <p:nvPicPr>
            <p:cNvPr id="7205"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92280" y="2898949"/>
              <a:ext cx="945260" cy="992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206" name="16 Imagen"/>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393012" y="3050061"/>
              <a:ext cx="363935" cy="350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5" name="64 CuadroTexto"/>
          <p:cNvSpPr txBox="1"/>
          <p:nvPr/>
        </p:nvSpPr>
        <p:spPr>
          <a:xfrm>
            <a:off x="7680326" y="5949950"/>
            <a:ext cx="2879725" cy="368300"/>
          </a:xfrm>
          <a:prstGeom prst="rect">
            <a:avLst/>
          </a:prstGeom>
          <a:noFill/>
        </p:spPr>
        <p:txBody>
          <a:bodyPr>
            <a:spAutoFit/>
          </a:bodyPr>
          <a:lstStyle/>
          <a:p>
            <a:pPr algn="ctr" eaLnBrk="1" hangingPunct="1">
              <a:defRPr/>
            </a:pPr>
            <a:r>
              <a:rPr lang="es-CO" b="1" dirty="0">
                <a:solidFill>
                  <a:srgbClr val="002060"/>
                </a:solidFill>
                <a:latin typeface="+mn-lt"/>
              </a:rPr>
              <a:t>INTEGRALIDAD</a:t>
            </a:r>
          </a:p>
        </p:txBody>
      </p:sp>
      <p:sp>
        <p:nvSpPr>
          <p:cNvPr id="7193" name="65 CuadroTexto"/>
          <p:cNvSpPr txBox="1">
            <a:spLocks noChangeArrowheads="1"/>
          </p:cNvSpPr>
          <p:nvPr/>
        </p:nvSpPr>
        <p:spPr bwMode="auto">
          <a:xfrm>
            <a:off x="7813675" y="3451225"/>
            <a:ext cx="26035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CO" altLang="es-CO" sz="1500">
                <a:solidFill>
                  <a:srgbClr val="002060"/>
                </a:solidFill>
                <a:ea typeface="ＭＳ Ｐゴシック" panose="020B0600070205080204" pitchFamily="34" charset="-128"/>
              </a:rPr>
              <a:t>Gestión clínica del riego.</a:t>
            </a:r>
          </a:p>
          <a:p>
            <a:pPr algn="ctr" eaLnBrk="1" hangingPunct="1">
              <a:spcBef>
                <a:spcPct val="0"/>
              </a:spcBef>
              <a:buFontTx/>
              <a:buNone/>
            </a:pPr>
            <a:r>
              <a:rPr lang="es-CO" altLang="es-CO" sz="1500">
                <a:solidFill>
                  <a:srgbClr val="002060"/>
                </a:solidFill>
                <a:ea typeface="ＭＳ Ｐゴシック" panose="020B0600070205080204" pitchFamily="34" charset="-128"/>
              </a:rPr>
              <a:t>Gestión Vs Horario de gestión</a:t>
            </a:r>
            <a:endParaRPr lang="es-CO" altLang="es-CO" sz="1500">
              <a:solidFill>
                <a:srgbClr val="002060"/>
              </a:solidFill>
              <a:latin typeface="Arial" panose="020B0604020202020204" pitchFamily="34" charset="0"/>
            </a:endParaRPr>
          </a:p>
        </p:txBody>
      </p:sp>
      <p:sp>
        <p:nvSpPr>
          <p:cNvPr id="68" name="67 Rectángulo"/>
          <p:cNvSpPr/>
          <p:nvPr/>
        </p:nvSpPr>
        <p:spPr>
          <a:xfrm>
            <a:off x="7870826" y="4868864"/>
            <a:ext cx="2460625" cy="1081087"/>
          </a:xfrm>
          <a:prstGeom prst="rect">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r>
              <a:rPr lang="es-CO" sz="1600" dirty="0">
                <a:solidFill>
                  <a:srgbClr val="0070C0"/>
                </a:solidFill>
              </a:rPr>
              <a:t>1. Programación códigos de servicio: </a:t>
            </a:r>
            <a:r>
              <a:rPr lang="es-CO" sz="1600" b="1" u="sng" dirty="0" err="1">
                <a:solidFill>
                  <a:srgbClr val="002060"/>
                </a:solidFill>
              </a:rPr>
              <a:t>agendaweb</a:t>
            </a:r>
            <a:endParaRPr lang="es-CO" sz="1600" b="1" u="sng" dirty="0">
              <a:solidFill>
                <a:srgbClr val="002060"/>
              </a:solidFill>
            </a:endParaRPr>
          </a:p>
          <a:p>
            <a:pPr eaLnBrk="1" hangingPunct="1">
              <a:defRPr/>
            </a:pPr>
            <a:r>
              <a:rPr lang="es-CO" sz="1600" dirty="0">
                <a:solidFill>
                  <a:srgbClr val="0070C0"/>
                </a:solidFill>
              </a:rPr>
              <a:t>2. Modulo de gestión: </a:t>
            </a:r>
            <a:r>
              <a:rPr lang="es-CO" sz="1600" b="1" u="sng" dirty="0" err="1">
                <a:solidFill>
                  <a:srgbClr val="002060"/>
                </a:solidFill>
              </a:rPr>
              <a:t>ips</a:t>
            </a:r>
            <a:r>
              <a:rPr lang="es-CO" sz="1600" b="1" u="sng" dirty="0">
                <a:solidFill>
                  <a:srgbClr val="002060"/>
                </a:solidFill>
              </a:rPr>
              <a:t>@</a:t>
            </a:r>
          </a:p>
        </p:txBody>
      </p:sp>
      <p:sp>
        <p:nvSpPr>
          <p:cNvPr id="69" name="68 Triángulo isósceles"/>
          <p:cNvSpPr/>
          <p:nvPr/>
        </p:nvSpPr>
        <p:spPr bwMode="auto">
          <a:xfrm>
            <a:off x="8535989" y="4005263"/>
            <a:ext cx="1114425" cy="811212"/>
          </a:xfrm>
          <a:prstGeom prst="triangl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CO"/>
          </a:p>
        </p:txBody>
      </p:sp>
      <p:cxnSp>
        <p:nvCxnSpPr>
          <p:cNvPr id="70" name="69 Conector recto"/>
          <p:cNvCxnSpPr/>
          <p:nvPr/>
        </p:nvCxnSpPr>
        <p:spPr bwMode="auto">
          <a:xfrm>
            <a:off x="8535989" y="4292600"/>
            <a:ext cx="1741487"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1" name="70 Conector recto"/>
          <p:cNvCxnSpPr/>
          <p:nvPr/>
        </p:nvCxnSpPr>
        <p:spPr bwMode="auto">
          <a:xfrm>
            <a:off x="8535989" y="4581525"/>
            <a:ext cx="1736725"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72" name="71 CuadroTexto"/>
          <p:cNvSpPr txBox="1"/>
          <p:nvPr/>
        </p:nvSpPr>
        <p:spPr>
          <a:xfrm>
            <a:off x="9344026" y="4005264"/>
            <a:ext cx="561975" cy="307975"/>
          </a:xfrm>
          <a:prstGeom prst="rect">
            <a:avLst/>
          </a:prstGeom>
          <a:noFill/>
        </p:spPr>
        <p:txBody>
          <a:bodyPr>
            <a:spAutoFit/>
          </a:bodyPr>
          <a:lstStyle/>
          <a:p>
            <a:pPr eaLnBrk="1" hangingPunct="1">
              <a:defRPr/>
            </a:pPr>
            <a:r>
              <a:rPr lang="es-CO" sz="1400" b="1" dirty="0">
                <a:solidFill>
                  <a:srgbClr val="CC0000"/>
                </a:solidFill>
                <a:latin typeface="+mn-lt"/>
              </a:rPr>
              <a:t>20%</a:t>
            </a:r>
          </a:p>
        </p:txBody>
      </p:sp>
      <p:sp>
        <p:nvSpPr>
          <p:cNvPr id="73" name="72 CuadroTexto"/>
          <p:cNvSpPr txBox="1"/>
          <p:nvPr/>
        </p:nvSpPr>
        <p:spPr>
          <a:xfrm>
            <a:off x="9496426" y="4292601"/>
            <a:ext cx="561975" cy="307975"/>
          </a:xfrm>
          <a:prstGeom prst="rect">
            <a:avLst/>
          </a:prstGeom>
          <a:noFill/>
        </p:spPr>
        <p:txBody>
          <a:bodyPr>
            <a:spAutoFit/>
          </a:bodyPr>
          <a:lstStyle/>
          <a:p>
            <a:pPr eaLnBrk="1" hangingPunct="1">
              <a:defRPr/>
            </a:pPr>
            <a:r>
              <a:rPr lang="es-CO" sz="1400" b="1" dirty="0">
                <a:solidFill>
                  <a:srgbClr val="0070C0"/>
                </a:solidFill>
                <a:latin typeface="+mn-lt"/>
              </a:rPr>
              <a:t>15%</a:t>
            </a:r>
          </a:p>
        </p:txBody>
      </p:sp>
      <p:sp>
        <p:nvSpPr>
          <p:cNvPr id="74" name="73 CuadroTexto"/>
          <p:cNvSpPr txBox="1"/>
          <p:nvPr/>
        </p:nvSpPr>
        <p:spPr>
          <a:xfrm>
            <a:off x="9648826" y="4573589"/>
            <a:ext cx="561975" cy="307975"/>
          </a:xfrm>
          <a:prstGeom prst="rect">
            <a:avLst/>
          </a:prstGeom>
          <a:noFill/>
        </p:spPr>
        <p:txBody>
          <a:bodyPr>
            <a:spAutoFit/>
          </a:bodyPr>
          <a:lstStyle/>
          <a:p>
            <a:pPr eaLnBrk="1" hangingPunct="1">
              <a:defRPr/>
            </a:pPr>
            <a:r>
              <a:rPr lang="es-CO" sz="1400" b="1" dirty="0">
                <a:solidFill>
                  <a:srgbClr val="00B050"/>
                </a:solidFill>
                <a:latin typeface="+mn-lt"/>
              </a:rPr>
              <a:t>10%</a:t>
            </a:r>
          </a:p>
        </p:txBody>
      </p:sp>
      <p:pic>
        <p:nvPicPr>
          <p:cNvPr id="7202" name="Imagen 3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rot="2476769">
            <a:off x="9678988" y="2890839"/>
            <a:ext cx="285750"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03" name="Imagen 165"/>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531350" y="2349500"/>
            <a:ext cx="59055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 name="80 CuadroTexto"/>
          <p:cNvSpPr txBox="1"/>
          <p:nvPr/>
        </p:nvSpPr>
        <p:spPr>
          <a:xfrm>
            <a:off x="2135561" y="6372036"/>
            <a:ext cx="7138173" cy="369332"/>
          </a:xfrm>
          <a:prstGeom prst="rect">
            <a:avLst/>
          </a:prstGeom>
          <a:noFill/>
        </p:spPr>
        <p:txBody>
          <a:bodyPr vert="wordArtVert">
            <a:spAutoFit/>
          </a:bodyPr>
          <a:lstStyle/>
          <a:p>
            <a:pPr algn="ctr" eaLnBrk="1" hangingPunct="1">
              <a:defRPr/>
            </a:pPr>
            <a:r>
              <a:rPr lang="es-CO" b="1" dirty="0">
                <a:solidFill>
                  <a:srgbClr val="FFC000"/>
                </a:solidFill>
                <a:latin typeface="Berlin Sans FB Demi" pitchFamily="34" charset="0"/>
              </a:rPr>
              <a:t> </a:t>
            </a:r>
            <a:r>
              <a:rPr lang="es-CO" b="1" dirty="0" smtClean="0">
                <a:solidFill>
                  <a:srgbClr val="FFC000"/>
                </a:solidFill>
                <a:latin typeface="Berlin Sans FB Demi" pitchFamily="34" charset="0"/>
              </a:rPr>
              <a:t>COORDINADOR</a:t>
            </a:r>
          </a:p>
          <a:p>
            <a:pPr algn="ctr" eaLnBrk="1" hangingPunct="1">
              <a:defRPr/>
            </a:pPr>
            <a:r>
              <a:rPr lang="es-CO" b="1" dirty="0" smtClean="0">
                <a:solidFill>
                  <a:srgbClr val="FFC000"/>
                </a:solidFill>
                <a:latin typeface="Berlin Sans FB Demi" pitchFamily="34" charset="0"/>
              </a:rPr>
              <a:t> </a:t>
            </a:r>
            <a:r>
              <a:rPr lang="es-CO" b="1" dirty="0">
                <a:solidFill>
                  <a:srgbClr val="FFC000"/>
                </a:solidFill>
                <a:latin typeface="Berlin Sans FB Demi" pitchFamily="34" charset="0"/>
              </a:rPr>
              <a:t>IPS </a:t>
            </a:r>
            <a:endParaRPr lang="es-CO" b="1" dirty="0" smtClean="0">
              <a:solidFill>
                <a:srgbClr val="FFC000"/>
              </a:solidFill>
              <a:latin typeface="Berlin Sans FB Demi" pitchFamily="34" charset="0"/>
            </a:endParaRPr>
          </a:p>
          <a:p>
            <a:pPr algn="ctr" eaLnBrk="1" hangingPunct="1">
              <a:defRPr/>
            </a:pPr>
            <a:endParaRPr lang="es-CO" b="1" dirty="0">
              <a:solidFill>
                <a:srgbClr val="FFC000"/>
              </a:solidFill>
              <a:latin typeface="Berlin Sans FB Demi" pitchFamily="34" charset="0"/>
            </a:endParaRPr>
          </a:p>
          <a:p>
            <a:pPr algn="ctr" eaLnBrk="1" hangingPunct="1">
              <a:defRPr/>
            </a:pPr>
            <a:r>
              <a:rPr lang="es-CO" b="1" dirty="0" smtClean="0">
                <a:solidFill>
                  <a:srgbClr val="FFC000"/>
                </a:solidFill>
                <a:latin typeface="Berlin Sans FB Demi" pitchFamily="34" charset="0"/>
              </a:rPr>
              <a:t>BÁSICA</a:t>
            </a:r>
            <a:endParaRPr lang="es-CO" b="1" dirty="0">
              <a:solidFill>
                <a:srgbClr val="FFC000"/>
              </a:solidFill>
              <a:latin typeface="Berlin Sans FB Demi" pitchFamily="34" charset="0"/>
            </a:endParaRPr>
          </a:p>
        </p:txBody>
      </p:sp>
      <p:sp>
        <p:nvSpPr>
          <p:cNvPr id="2" name="CuadroTexto 1"/>
          <p:cNvSpPr txBox="1"/>
          <p:nvPr/>
        </p:nvSpPr>
        <p:spPr>
          <a:xfrm>
            <a:off x="1725113" y="4433373"/>
            <a:ext cx="2642647" cy="369332"/>
          </a:xfrm>
          <a:prstGeom prst="rect">
            <a:avLst/>
          </a:prstGeom>
          <a:noFill/>
        </p:spPr>
        <p:txBody>
          <a:bodyPr wrap="none" rtlCol="0">
            <a:spAutoFit/>
          </a:bodyPr>
          <a:lstStyle/>
          <a:p>
            <a:r>
              <a:rPr lang="es-CO" b="1" dirty="0" smtClean="0">
                <a:latin typeface="Arial Narrow" panose="020B0606020202030204" pitchFamily="34" charset="0"/>
              </a:rPr>
              <a:t>ESTRATIFICACIÓN DE RCV</a:t>
            </a:r>
            <a:endParaRPr lang="es-CO" b="1" dirty="0">
              <a:latin typeface="Arial Narrow" panose="020B0606020202030204" pitchFamily="34" charset="0"/>
            </a:endParaRPr>
          </a:p>
        </p:txBody>
      </p:sp>
    </p:spTree>
    <p:extLst>
      <p:ext uri="{BB962C8B-B14F-4D97-AF65-F5344CB8AC3E}">
        <p14:creationId xmlns:p14="http://schemas.microsoft.com/office/powerpoint/2010/main" val="361853656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10 Marcador de contenido"/>
          <p:cNvGraphicFramePr>
            <a:graphicFrameLocks noGrp="1"/>
          </p:cNvGraphicFramePr>
          <p:nvPr>
            <p:ph idx="1"/>
          </p:nvPr>
        </p:nvGraphicFramePr>
        <p:xfrm>
          <a:off x="983432" y="1639342"/>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1 Rectángulo"/>
          <p:cNvSpPr/>
          <p:nvPr/>
        </p:nvSpPr>
        <p:spPr>
          <a:xfrm>
            <a:off x="7067550" y="2636839"/>
            <a:ext cx="1549400" cy="708025"/>
          </a:xfrm>
          <a:prstGeom prst="rect">
            <a:avLst/>
          </a:prstGeom>
        </p:spPr>
        <p:txBody>
          <a:bodyPr wrap="none">
            <a:spAutoFit/>
          </a:bodyPr>
          <a:lstStyle/>
          <a:p>
            <a:pPr algn="ctr" eaLnBrk="1" hangingPunct="1">
              <a:defRPr/>
            </a:pPr>
            <a:r>
              <a:rPr lang="es-CO" sz="2000" dirty="0">
                <a:latin typeface="+mn-lt"/>
              </a:rPr>
              <a:t>ENFERMERA </a:t>
            </a:r>
          </a:p>
          <a:p>
            <a:pPr algn="ctr" eaLnBrk="1" hangingPunct="1">
              <a:defRPr/>
            </a:pPr>
            <a:r>
              <a:rPr lang="es-CO" sz="2000" dirty="0">
                <a:latin typeface="+mn-lt"/>
              </a:rPr>
              <a:t>DE FAMILIA</a:t>
            </a:r>
          </a:p>
        </p:txBody>
      </p:sp>
      <p:sp>
        <p:nvSpPr>
          <p:cNvPr id="3" name="2 CuadroTexto"/>
          <p:cNvSpPr txBox="1"/>
          <p:nvPr/>
        </p:nvSpPr>
        <p:spPr>
          <a:xfrm>
            <a:off x="2660650" y="3789363"/>
            <a:ext cx="3816350" cy="368300"/>
          </a:xfrm>
          <a:prstGeom prst="rect">
            <a:avLst/>
          </a:prstGeom>
          <a:noFill/>
        </p:spPr>
        <p:txBody>
          <a:bodyPr>
            <a:spAutoFit/>
          </a:bodyPr>
          <a:lstStyle/>
          <a:p>
            <a:pPr algn="ctr" eaLnBrk="1" hangingPunct="1">
              <a:defRPr/>
            </a:pPr>
            <a:r>
              <a:rPr lang="es-CO" b="1" kern="2000" spc="1000" dirty="0">
                <a:latin typeface="+mn-lt"/>
              </a:rPr>
              <a:t>PILARES</a:t>
            </a:r>
          </a:p>
        </p:txBody>
      </p:sp>
      <p:cxnSp>
        <p:nvCxnSpPr>
          <p:cNvPr id="38" name="37 Conector recto"/>
          <p:cNvCxnSpPr/>
          <p:nvPr/>
        </p:nvCxnSpPr>
        <p:spPr bwMode="auto">
          <a:xfrm>
            <a:off x="8531226" y="2674938"/>
            <a:ext cx="1743075"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38 Conector recto"/>
          <p:cNvCxnSpPr/>
          <p:nvPr/>
        </p:nvCxnSpPr>
        <p:spPr bwMode="auto">
          <a:xfrm>
            <a:off x="8531226" y="2962275"/>
            <a:ext cx="1738313"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0" name="39 Conector recto"/>
          <p:cNvCxnSpPr/>
          <p:nvPr/>
        </p:nvCxnSpPr>
        <p:spPr bwMode="auto">
          <a:xfrm>
            <a:off x="8540751" y="3284538"/>
            <a:ext cx="1743075"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7" name="6 CuadroTexto"/>
          <p:cNvSpPr txBox="1"/>
          <p:nvPr/>
        </p:nvSpPr>
        <p:spPr>
          <a:xfrm>
            <a:off x="8828089" y="2387600"/>
            <a:ext cx="1379537" cy="338138"/>
          </a:xfrm>
          <a:prstGeom prst="rect">
            <a:avLst/>
          </a:prstGeom>
          <a:noFill/>
        </p:spPr>
        <p:txBody>
          <a:bodyPr>
            <a:spAutoFit/>
          </a:bodyPr>
          <a:lstStyle/>
          <a:p>
            <a:pPr eaLnBrk="1" hangingPunct="1">
              <a:defRPr/>
            </a:pPr>
            <a:r>
              <a:rPr lang="es-CO" sz="1600" dirty="0">
                <a:latin typeface="+mj-lt"/>
              </a:rPr>
              <a:t>Agendas</a:t>
            </a:r>
          </a:p>
        </p:txBody>
      </p:sp>
      <p:sp>
        <p:nvSpPr>
          <p:cNvPr id="43" name="42 CuadroTexto"/>
          <p:cNvSpPr txBox="1"/>
          <p:nvPr/>
        </p:nvSpPr>
        <p:spPr>
          <a:xfrm>
            <a:off x="8831264" y="2652714"/>
            <a:ext cx="1654175" cy="338137"/>
          </a:xfrm>
          <a:prstGeom prst="rect">
            <a:avLst/>
          </a:prstGeom>
          <a:noFill/>
        </p:spPr>
        <p:txBody>
          <a:bodyPr>
            <a:spAutoFit/>
          </a:bodyPr>
          <a:lstStyle/>
          <a:p>
            <a:pPr eaLnBrk="1" hangingPunct="1">
              <a:defRPr/>
            </a:pPr>
            <a:r>
              <a:rPr lang="es-CO" sz="1600" dirty="0">
                <a:latin typeface="+mj-lt"/>
              </a:rPr>
              <a:t>Seguimientos tel.</a:t>
            </a:r>
          </a:p>
        </p:txBody>
      </p:sp>
      <p:sp>
        <p:nvSpPr>
          <p:cNvPr id="44" name="43 CuadroTexto"/>
          <p:cNvSpPr txBox="1"/>
          <p:nvPr/>
        </p:nvSpPr>
        <p:spPr>
          <a:xfrm>
            <a:off x="8828089" y="2984500"/>
            <a:ext cx="1654175" cy="338138"/>
          </a:xfrm>
          <a:prstGeom prst="rect">
            <a:avLst/>
          </a:prstGeom>
          <a:noFill/>
        </p:spPr>
        <p:txBody>
          <a:bodyPr>
            <a:spAutoFit/>
          </a:bodyPr>
          <a:lstStyle/>
          <a:p>
            <a:pPr eaLnBrk="1" hangingPunct="1">
              <a:defRPr/>
            </a:pPr>
            <a:r>
              <a:rPr lang="es-CO" sz="1600" dirty="0">
                <a:latin typeface="+mj-lt"/>
              </a:rPr>
              <a:t>P &amp; P</a:t>
            </a:r>
          </a:p>
        </p:txBody>
      </p:sp>
      <p:cxnSp>
        <p:nvCxnSpPr>
          <p:cNvPr id="46" name="45 Conector recto"/>
          <p:cNvCxnSpPr/>
          <p:nvPr/>
        </p:nvCxnSpPr>
        <p:spPr bwMode="auto">
          <a:xfrm>
            <a:off x="8616951" y="5013325"/>
            <a:ext cx="1736725"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6" name="65 Conector recto"/>
          <p:cNvCxnSpPr/>
          <p:nvPr/>
        </p:nvCxnSpPr>
        <p:spPr bwMode="auto">
          <a:xfrm>
            <a:off x="8624889" y="5297488"/>
            <a:ext cx="1743075"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67" name="66 CuadroTexto"/>
          <p:cNvSpPr txBox="1"/>
          <p:nvPr/>
        </p:nvSpPr>
        <p:spPr>
          <a:xfrm>
            <a:off x="8901113" y="4721225"/>
            <a:ext cx="1657350" cy="338138"/>
          </a:xfrm>
          <a:prstGeom prst="rect">
            <a:avLst/>
          </a:prstGeom>
          <a:noFill/>
        </p:spPr>
        <p:txBody>
          <a:bodyPr>
            <a:spAutoFit/>
          </a:bodyPr>
          <a:lstStyle/>
          <a:p>
            <a:pPr eaLnBrk="1" hangingPunct="1">
              <a:defRPr/>
            </a:pPr>
            <a:r>
              <a:rPr lang="es-CO" sz="1600" dirty="0">
                <a:latin typeface="+mj-lt"/>
              </a:rPr>
              <a:t>Consulta</a:t>
            </a:r>
          </a:p>
        </p:txBody>
      </p:sp>
      <p:sp>
        <p:nvSpPr>
          <p:cNvPr id="68" name="67 CuadroTexto"/>
          <p:cNvSpPr txBox="1"/>
          <p:nvPr/>
        </p:nvSpPr>
        <p:spPr>
          <a:xfrm>
            <a:off x="8913814" y="4979989"/>
            <a:ext cx="1652587" cy="338137"/>
          </a:xfrm>
          <a:prstGeom prst="rect">
            <a:avLst/>
          </a:prstGeom>
          <a:noFill/>
        </p:spPr>
        <p:txBody>
          <a:bodyPr>
            <a:spAutoFit/>
          </a:bodyPr>
          <a:lstStyle/>
          <a:p>
            <a:pPr eaLnBrk="1" hangingPunct="1">
              <a:defRPr/>
            </a:pPr>
            <a:r>
              <a:rPr lang="es-CO" sz="1600" dirty="0">
                <a:latin typeface="+mj-lt"/>
              </a:rPr>
              <a:t>Informes</a:t>
            </a:r>
          </a:p>
        </p:txBody>
      </p:sp>
      <p:sp>
        <p:nvSpPr>
          <p:cNvPr id="70" name="69 CuadroTexto"/>
          <p:cNvSpPr txBox="1"/>
          <p:nvPr/>
        </p:nvSpPr>
        <p:spPr>
          <a:xfrm>
            <a:off x="8916989" y="5254625"/>
            <a:ext cx="1654175" cy="338138"/>
          </a:xfrm>
          <a:prstGeom prst="rect">
            <a:avLst/>
          </a:prstGeom>
          <a:noFill/>
        </p:spPr>
        <p:txBody>
          <a:bodyPr>
            <a:spAutoFit/>
          </a:bodyPr>
          <a:lstStyle/>
          <a:p>
            <a:pPr eaLnBrk="1" hangingPunct="1">
              <a:defRPr/>
            </a:pPr>
            <a:r>
              <a:rPr lang="es-CO" sz="1600" dirty="0" err="1">
                <a:latin typeface="+mj-lt"/>
              </a:rPr>
              <a:t>Staff</a:t>
            </a:r>
            <a:endParaRPr lang="es-CO" sz="1600" dirty="0">
              <a:latin typeface="+mj-lt"/>
            </a:endParaRPr>
          </a:p>
        </p:txBody>
      </p:sp>
      <p:cxnSp>
        <p:nvCxnSpPr>
          <p:cNvPr id="71" name="70 Conector recto"/>
          <p:cNvCxnSpPr/>
          <p:nvPr/>
        </p:nvCxnSpPr>
        <p:spPr bwMode="auto">
          <a:xfrm>
            <a:off x="8616950" y="5576888"/>
            <a:ext cx="1741488"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8" name="7 Rectángulo"/>
          <p:cNvSpPr/>
          <p:nvPr/>
        </p:nvSpPr>
        <p:spPr>
          <a:xfrm>
            <a:off x="6477001" y="1412876"/>
            <a:ext cx="4005263" cy="5040313"/>
          </a:xfrm>
          <a:prstGeom prst="rect">
            <a:avLst/>
          </a:prstGeom>
          <a:noFill/>
          <a:ln>
            <a:solidFill>
              <a:schemeClr val="bg1">
                <a:lumMod val="8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CO"/>
          </a:p>
        </p:txBody>
      </p:sp>
      <p:sp>
        <p:nvSpPr>
          <p:cNvPr id="72" name="71 CuadroTexto"/>
          <p:cNvSpPr txBox="1"/>
          <p:nvPr/>
        </p:nvSpPr>
        <p:spPr>
          <a:xfrm>
            <a:off x="1868488" y="404813"/>
            <a:ext cx="6367462" cy="461962"/>
          </a:xfrm>
          <a:prstGeom prst="rect">
            <a:avLst/>
          </a:prstGeom>
          <a:noFill/>
        </p:spPr>
        <p:txBody>
          <a:bodyPr>
            <a:spAutoFit/>
          </a:bodyPr>
          <a:lstStyle/>
          <a:p>
            <a:pPr eaLnBrk="1" hangingPunct="1">
              <a:defRPr/>
            </a:pPr>
            <a:r>
              <a:rPr lang="es-CO" sz="2400" b="1" dirty="0">
                <a:solidFill>
                  <a:srgbClr val="002060"/>
                </a:solidFill>
                <a:latin typeface="+mn-lt"/>
              </a:rPr>
              <a:t>OTROS ACTORES FUNDAMENTALES</a:t>
            </a:r>
          </a:p>
        </p:txBody>
      </p:sp>
      <p:pic>
        <p:nvPicPr>
          <p:cNvPr id="73" name="Picture 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900368" y="3605237"/>
            <a:ext cx="508000" cy="67468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408369" y="3605238"/>
            <a:ext cx="871537" cy="65563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7934808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CuadroTexto"/>
          <p:cNvSpPr txBox="1"/>
          <p:nvPr/>
        </p:nvSpPr>
        <p:spPr>
          <a:xfrm>
            <a:off x="1868488" y="404813"/>
            <a:ext cx="6367462" cy="461962"/>
          </a:xfrm>
          <a:prstGeom prst="rect">
            <a:avLst/>
          </a:prstGeom>
          <a:noFill/>
        </p:spPr>
        <p:txBody>
          <a:bodyPr>
            <a:spAutoFit/>
          </a:bodyPr>
          <a:lstStyle/>
          <a:p>
            <a:pPr eaLnBrk="1" hangingPunct="1">
              <a:defRPr/>
            </a:pPr>
            <a:r>
              <a:rPr lang="es-CO" sz="2400" b="1" dirty="0">
                <a:solidFill>
                  <a:srgbClr val="002060"/>
                </a:solidFill>
                <a:latin typeface="+mn-lt"/>
              </a:rPr>
              <a:t>CALCULO DE TOPES POR MÉDICO DE FAMILIA</a:t>
            </a:r>
          </a:p>
        </p:txBody>
      </p:sp>
      <p:grpSp>
        <p:nvGrpSpPr>
          <p:cNvPr id="9219" name="6 Grupo"/>
          <p:cNvGrpSpPr>
            <a:grpSpLocks/>
          </p:cNvGrpSpPr>
          <p:nvPr/>
        </p:nvGrpSpPr>
        <p:grpSpPr bwMode="auto">
          <a:xfrm>
            <a:off x="1150938" y="2011363"/>
            <a:ext cx="4749801" cy="1130300"/>
            <a:chOff x="-447352" y="1628800"/>
            <a:chExt cx="4750370" cy="1131059"/>
          </a:xfrm>
        </p:grpSpPr>
        <p:sp>
          <p:nvSpPr>
            <p:cNvPr id="2" name="1 CuadroTexto"/>
            <p:cNvSpPr txBox="1"/>
            <p:nvPr/>
          </p:nvSpPr>
          <p:spPr>
            <a:xfrm>
              <a:off x="179786" y="1628800"/>
              <a:ext cx="1871887" cy="584592"/>
            </a:xfrm>
            <a:prstGeom prst="rect">
              <a:avLst/>
            </a:prstGeom>
            <a:noFill/>
          </p:spPr>
          <p:txBody>
            <a:bodyPr>
              <a:spAutoFit/>
            </a:bodyPr>
            <a:lstStyle/>
            <a:p>
              <a:pPr algn="just" eaLnBrk="1" hangingPunct="1">
                <a:defRPr/>
              </a:pPr>
              <a:r>
                <a:rPr lang="es-CO" sz="1600" dirty="0">
                  <a:latin typeface="+mn-lt"/>
                </a:rPr>
                <a:t>Promedio pacientes </a:t>
              </a:r>
            </a:p>
            <a:p>
              <a:pPr algn="just" eaLnBrk="1" hangingPunct="1">
                <a:defRPr/>
              </a:pPr>
              <a:r>
                <a:rPr lang="es-CO" sz="1600" dirty="0">
                  <a:latin typeface="+mn-lt"/>
                </a:rPr>
                <a:t>atendidos por día</a:t>
              </a:r>
            </a:p>
          </p:txBody>
        </p:sp>
        <p:sp>
          <p:nvSpPr>
            <p:cNvPr id="5" name="4 CuadroTexto"/>
            <p:cNvSpPr txBox="1"/>
            <p:nvPr/>
          </p:nvSpPr>
          <p:spPr>
            <a:xfrm>
              <a:off x="2556559" y="1641509"/>
              <a:ext cx="1295555" cy="584592"/>
            </a:xfrm>
            <a:prstGeom prst="rect">
              <a:avLst/>
            </a:prstGeom>
            <a:noFill/>
          </p:spPr>
          <p:txBody>
            <a:bodyPr>
              <a:spAutoFit/>
            </a:bodyPr>
            <a:lstStyle/>
            <a:p>
              <a:pPr algn="just" eaLnBrk="1" hangingPunct="1">
                <a:defRPr/>
              </a:pPr>
              <a:r>
                <a:rPr lang="es-CO" sz="1600" dirty="0">
                  <a:latin typeface="+mn-lt"/>
                </a:rPr>
                <a:t>Días hábiles </a:t>
              </a:r>
            </a:p>
            <a:p>
              <a:pPr algn="just" eaLnBrk="1" hangingPunct="1">
                <a:defRPr/>
              </a:pPr>
              <a:r>
                <a:rPr lang="es-CO" sz="1600" dirty="0">
                  <a:latin typeface="+mn-lt"/>
                </a:rPr>
                <a:t>del año</a:t>
              </a:r>
            </a:p>
          </p:txBody>
        </p:sp>
        <p:sp>
          <p:nvSpPr>
            <p:cNvPr id="4" name="3 Multiplicar"/>
            <p:cNvSpPr/>
            <p:nvPr/>
          </p:nvSpPr>
          <p:spPr>
            <a:xfrm>
              <a:off x="2051673" y="1628800"/>
              <a:ext cx="530289" cy="597301"/>
            </a:xfrm>
            <a:prstGeom prst="mathMultiply">
              <a:avLst/>
            </a:prstGeom>
          </p:spPr>
          <p:style>
            <a:lnRef idx="1">
              <a:schemeClr val="accent6"/>
            </a:lnRef>
            <a:fillRef idx="3">
              <a:schemeClr val="accent6"/>
            </a:fillRef>
            <a:effectRef idx="2">
              <a:schemeClr val="accent6"/>
            </a:effectRef>
            <a:fontRef idx="minor">
              <a:schemeClr val="lt1"/>
            </a:fontRef>
          </p:style>
          <p:txBody>
            <a:bodyPr anchor="ctr"/>
            <a:lstStyle/>
            <a:p>
              <a:pPr algn="ctr" eaLnBrk="1" hangingPunct="1">
                <a:defRPr/>
              </a:pPr>
              <a:endParaRPr lang="es-CO"/>
            </a:p>
          </p:txBody>
        </p:sp>
        <p:sp>
          <p:nvSpPr>
            <p:cNvPr id="6" name="5 Menos"/>
            <p:cNvSpPr/>
            <p:nvPr/>
          </p:nvSpPr>
          <p:spPr>
            <a:xfrm>
              <a:off x="-447352" y="2205449"/>
              <a:ext cx="4750370" cy="266879"/>
            </a:xfrm>
            <a:prstGeom prst="mathMinus">
              <a:avLst/>
            </a:prstGeom>
          </p:spPr>
          <p:style>
            <a:lnRef idx="1">
              <a:schemeClr val="accent6"/>
            </a:lnRef>
            <a:fillRef idx="3">
              <a:schemeClr val="accent6"/>
            </a:fillRef>
            <a:effectRef idx="2">
              <a:schemeClr val="accent6"/>
            </a:effectRef>
            <a:fontRef idx="minor">
              <a:schemeClr val="lt1"/>
            </a:fontRef>
          </p:style>
          <p:txBody>
            <a:bodyPr anchor="ctr"/>
            <a:lstStyle/>
            <a:p>
              <a:pPr algn="ctr" eaLnBrk="1" hangingPunct="1">
                <a:defRPr/>
              </a:pPr>
              <a:endParaRPr lang="es-CO"/>
            </a:p>
          </p:txBody>
        </p:sp>
        <p:sp>
          <p:nvSpPr>
            <p:cNvPr id="8" name="7 CuadroTexto"/>
            <p:cNvSpPr txBox="1"/>
            <p:nvPr/>
          </p:nvSpPr>
          <p:spPr>
            <a:xfrm>
              <a:off x="30543" y="2421494"/>
              <a:ext cx="3786642" cy="338365"/>
            </a:xfrm>
            <a:prstGeom prst="rect">
              <a:avLst/>
            </a:prstGeom>
            <a:noFill/>
          </p:spPr>
          <p:txBody>
            <a:bodyPr>
              <a:spAutoFit/>
            </a:bodyPr>
            <a:lstStyle/>
            <a:p>
              <a:pPr algn="ctr" eaLnBrk="1" hangingPunct="1">
                <a:defRPr/>
              </a:pPr>
              <a:r>
                <a:rPr lang="es-CO" sz="1600" dirty="0">
                  <a:latin typeface="+mn-lt"/>
                </a:rPr>
                <a:t>Frecuencia /año por eslabón de atención</a:t>
              </a:r>
            </a:p>
          </p:txBody>
        </p:sp>
      </p:grpSp>
      <p:sp>
        <p:nvSpPr>
          <p:cNvPr id="9" name="8 Igual que"/>
          <p:cNvSpPr/>
          <p:nvPr/>
        </p:nvSpPr>
        <p:spPr>
          <a:xfrm>
            <a:off x="5340351" y="2476500"/>
            <a:ext cx="614363" cy="508000"/>
          </a:xfrm>
          <a:prstGeom prst="mathEqual">
            <a:avLst/>
          </a:prstGeom>
        </p:spPr>
        <p:style>
          <a:lnRef idx="1">
            <a:schemeClr val="accent6"/>
          </a:lnRef>
          <a:fillRef idx="3">
            <a:schemeClr val="accent6"/>
          </a:fillRef>
          <a:effectRef idx="2">
            <a:schemeClr val="accent6"/>
          </a:effectRef>
          <a:fontRef idx="minor">
            <a:schemeClr val="lt1"/>
          </a:fontRef>
        </p:style>
        <p:txBody>
          <a:bodyPr anchor="ctr"/>
          <a:lstStyle/>
          <a:p>
            <a:pPr algn="ctr" eaLnBrk="1" hangingPunct="1">
              <a:defRPr/>
            </a:pPr>
            <a:endParaRPr lang="es-CO">
              <a:solidFill>
                <a:schemeClr val="tx1"/>
              </a:solidFill>
            </a:endParaRPr>
          </a:p>
        </p:txBody>
      </p:sp>
      <p:sp>
        <p:nvSpPr>
          <p:cNvPr id="10" name="9 CuadroTexto"/>
          <p:cNvSpPr txBox="1"/>
          <p:nvPr/>
        </p:nvSpPr>
        <p:spPr>
          <a:xfrm>
            <a:off x="5954713" y="2419351"/>
            <a:ext cx="1727200" cy="646113"/>
          </a:xfrm>
          <a:prstGeom prst="rect">
            <a:avLst/>
          </a:prstGeom>
          <a:noFill/>
        </p:spPr>
        <p:txBody>
          <a:bodyPr>
            <a:spAutoFit/>
          </a:bodyPr>
          <a:lstStyle/>
          <a:p>
            <a:pPr eaLnBrk="1" hangingPunct="1">
              <a:defRPr/>
            </a:pPr>
            <a:r>
              <a:rPr lang="es-CO" dirty="0">
                <a:latin typeface="+mn-lt"/>
              </a:rPr>
              <a:t>TOPE DE USUARIOS</a:t>
            </a:r>
          </a:p>
        </p:txBody>
      </p:sp>
      <p:sp>
        <p:nvSpPr>
          <p:cNvPr id="7175" name="11 CuadroTexto"/>
          <p:cNvSpPr txBox="1">
            <a:spLocks noChangeArrowheads="1"/>
          </p:cNvSpPr>
          <p:nvPr/>
        </p:nvSpPr>
        <p:spPr bwMode="auto">
          <a:xfrm>
            <a:off x="3143672" y="1362672"/>
            <a:ext cx="5976938" cy="338137"/>
          </a:xfrm>
          <a:prstGeom prst="rect">
            <a:avLst/>
          </a:prstGeom>
          <a:solidFill>
            <a:schemeClr val="accent6">
              <a:lumMod val="20000"/>
              <a:lumOff val="80000"/>
            </a:schemeClr>
          </a:solidFill>
          <a:ln>
            <a:noFill/>
          </a:ln>
          <a:effectLst>
            <a:glow rad="63500">
              <a:schemeClr val="accent6">
                <a:satMod val="175000"/>
                <a:alpha val="40000"/>
              </a:schemeClr>
            </a:glow>
          </a:effec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es-CO" sz="1600" dirty="0">
                <a:latin typeface="Calibri" pitchFamily="34" charset="0"/>
                <a:cs typeface="Calibri" pitchFamily="34" charset="0"/>
              </a:rPr>
              <a:t>FORMULA PARA CALCULO DE TOPE DE USUARIOS A ASIGNAR</a:t>
            </a:r>
          </a:p>
        </p:txBody>
      </p:sp>
      <p:sp>
        <p:nvSpPr>
          <p:cNvPr id="9225" name="12 CuadroTexto"/>
          <p:cNvSpPr txBox="1">
            <a:spLocks noChangeArrowheads="1"/>
          </p:cNvSpPr>
          <p:nvPr/>
        </p:nvSpPr>
        <p:spPr bwMode="auto">
          <a:xfrm>
            <a:off x="7383463" y="2298700"/>
            <a:ext cx="29527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CO" altLang="es-CO" sz="1600" b="1">
                <a:cs typeface="Calibri" panose="020F0502020204030204" pitchFamily="34" charset="0"/>
              </a:rPr>
              <a:t>RENDIMIENTO MÉDICO</a:t>
            </a:r>
          </a:p>
        </p:txBody>
      </p:sp>
      <p:sp>
        <p:nvSpPr>
          <p:cNvPr id="15" name="14 Menos"/>
          <p:cNvSpPr/>
          <p:nvPr/>
        </p:nvSpPr>
        <p:spPr>
          <a:xfrm>
            <a:off x="6746876" y="2587625"/>
            <a:ext cx="4244975" cy="266700"/>
          </a:xfrm>
          <a:prstGeom prst="mathMinus">
            <a:avLst/>
          </a:prstGeom>
        </p:spPr>
        <p:style>
          <a:lnRef idx="1">
            <a:schemeClr val="accent6"/>
          </a:lnRef>
          <a:fillRef idx="3">
            <a:schemeClr val="accent6"/>
          </a:fillRef>
          <a:effectRef idx="2">
            <a:schemeClr val="accent6"/>
          </a:effectRef>
          <a:fontRef idx="minor">
            <a:schemeClr val="lt1"/>
          </a:fontRef>
        </p:style>
        <p:txBody>
          <a:bodyPr anchor="ctr"/>
          <a:lstStyle/>
          <a:p>
            <a:pPr algn="ctr" eaLnBrk="1" hangingPunct="1">
              <a:defRPr/>
            </a:pPr>
            <a:endParaRPr lang="es-CO"/>
          </a:p>
        </p:txBody>
      </p:sp>
      <p:sp>
        <p:nvSpPr>
          <p:cNvPr id="9227" name="15 CuadroTexto"/>
          <p:cNvSpPr txBox="1">
            <a:spLocks noChangeArrowheads="1"/>
          </p:cNvSpPr>
          <p:nvPr/>
        </p:nvSpPr>
        <p:spPr bwMode="auto">
          <a:xfrm>
            <a:off x="7394575" y="2803525"/>
            <a:ext cx="29527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CO" altLang="es-CO" sz="1600" b="1">
                <a:cs typeface="Calibri" panose="020F0502020204030204" pitchFamily="34" charset="0"/>
              </a:rPr>
              <a:t>FRECUENCIA</a:t>
            </a:r>
            <a:r>
              <a:rPr lang="es-CO" altLang="es-CO" sz="1600">
                <a:cs typeface="Calibri" panose="020F0502020204030204" pitchFamily="34" charset="0"/>
              </a:rPr>
              <a:t> </a:t>
            </a:r>
            <a:r>
              <a:rPr lang="es-CO" altLang="es-CO" sz="1600" b="1">
                <a:cs typeface="Calibri" panose="020F0502020204030204" pitchFamily="34" charset="0"/>
              </a:rPr>
              <a:t>DE CONSULTA</a:t>
            </a:r>
          </a:p>
        </p:txBody>
      </p:sp>
      <p:sp>
        <p:nvSpPr>
          <p:cNvPr id="14" name="13 Rectángulo"/>
          <p:cNvSpPr/>
          <p:nvPr/>
        </p:nvSpPr>
        <p:spPr>
          <a:xfrm>
            <a:off x="1679575" y="4027488"/>
            <a:ext cx="2833688" cy="1922462"/>
          </a:xfrm>
          <a:prstGeom prst="rect">
            <a:avLst/>
          </a:prstGeom>
          <a:noFill/>
          <a:ln>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r>
              <a:rPr lang="es-CO" sz="1400" dirty="0">
                <a:solidFill>
                  <a:srgbClr val="002060"/>
                </a:solidFill>
              </a:rPr>
              <a:t>Referente: Medico de tiempo completo </a:t>
            </a:r>
          </a:p>
          <a:p>
            <a:pPr eaLnBrk="1" hangingPunct="1">
              <a:defRPr/>
            </a:pPr>
            <a:r>
              <a:rPr lang="es-CO" sz="1400" dirty="0">
                <a:solidFill>
                  <a:srgbClr val="002060"/>
                </a:solidFill>
              </a:rPr>
              <a:t>Tener en cuenta: </a:t>
            </a:r>
            <a:r>
              <a:rPr lang="es-CO" sz="1400" dirty="0" err="1">
                <a:solidFill>
                  <a:srgbClr val="002060"/>
                </a:solidFill>
              </a:rPr>
              <a:t>staff</a:t>
            </a:r>
            <a:r>
              <a:rPr lang="es-CO" sz="1400" dirty="0">
                <a:solidFill>
                  <a:srgbClr val="002060"/>
                </a:solidFill>
              </a:rPr>
              <a:t>, gestión, actividades de no consulta, ineficiencias.</a:t>
            </a:r>
          </a:p>
          <a:p>
            <a:pPr eaLnBrk="1" hangingPunct="1">
              <a:defRPr/>
            </a:pPr>
            <a:endParaRPr lang="es-CO" sz="1400" dirty="0">
              <a:solidFill>
                <a:srgbClr val="002060"/>
              </a:solidFill>
            </a:endParaRPr>
          </a:p>
          <a:p>
            <a:pPr eaLnBrk="1" hangingPunct="1">
              <a:defRPr/>
            </a:pPr>
            <a:r>
              <a:rPr lang="es-CO" sz="1400" dirty="0" err="1">
                <a:solidFill>
                  <a:srgbClr val="002060"/>
                </a:solidFill>
              </a:rPr>
              <a:t>Ejm</a:t>
            </a:r>
            <a:r>
              <a:rPr lang="es-CO" sz="1400" dirty="0">
                <a:solidFill>
                  <a:srgbClr val="002060"/>
                </a:solidFill>
              </a:rPr>
              <a:t>: Promedio: 19 pacientes/día</a:t>
            </a:r>
          </a:p>
        </p:txBody>
      </p:sp>
      <p:sp>
        <p:nvSpPr>
          <p:cNvPr id="18" name="17 Rectángulo"/>
          <p:cNvSpPr/>
          <p:nvPr/>
        </p:nvSpPr>
        <p:spPr>
          <a:xfrm>
            <a:off x="4635501" y="4027488"/>
            <a:ext cx="2746375" cy="1922462"/>
          </a:xfrm>
          <a:prstGeom prst="rect">
            <a:avLst/>
          </a:prstGeom>
          <a:noFill/>
          <a:ln>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r>
              <a:rPr lang="es-CO" sz="1400" dirty="0">
                <a:solidFill>
                  <a:srgbClr val="002060"/>
                </a:solidFill>
              </a:rPr>
              <a:t>Días hábiles: días laborales del año, se excluyen domingos y festivos. </a:t>
            </a:r>
          </a:p>
          <a:p>
            <a:pPr eaLnBrk="1" hangingPunct="1">
              <a:defRPr/>
            </a:pPr>
            <a:r>
              <a:rPr lang="es-CO" sz="1400" dirty="0">
                <a:solidFill>
                  <a:srgbClr val="002060"/>
                </a:solidFill>
              </a:rPr>
              <a:t>Fuente: </a:t>
            </a:r>
            <a:r>
              <a:rPr lang="es-CO" sz="1400" dirty="0" err="1">
                <a:solidFill>
                  <a:srgbClr val="002060"/>
                </a:solidFill>
              </a:rPr>
              <a:t>google</a:t>
            </a:r>
            <a:endParaRPr lang="es-CO" sz="1400" dirty="0">
              <a:solidFill>
                <a:srgbClr val="002060"/>
              </a:solidFill>
            </a:endParaRPr>
          </a:p>
          <a:p>
            <a:pPr eaLnBrk="1" hangingPunct="1">
              <a:defRPr/>
            </a:pPr>
            <a:endParaRPr lang="es-CO" sz="1400" dirty="0">
              <a:solidFill>
                <a:srgbClr val="002060"/>
              </a:solidFill>
            </a:endParaRPr>
          </a:p>
          <a:p>
            <a:pPr eaLnBrk="1" hangingPunct="1">
              <a:defRPr/>
            </a:pPr>
            <a:r>
              <a:rPr lang="es-CO" sz="1400" dirty="0" err="1">
                <a:solidFill>
                  <a:srgbClr val="002060"/>
                </a:solidFill>
              </a:rPr>
              <a:t>Ejm</a:t>
            </a:r>
            <a:r>
              <a:rPr lang="es-CO" sz="1400" dirty="0">
                <a:solidFill>
                  <a:srgbClr val="002060"/>
                </a:solidFill>
              </a:rPr>
              <a:t>: 2017:  295días</a:t>
            </a:r>
          </a:p>
        </p:txBody>
      </p:sp>
      <p:sp>
        <p:nvSpPr>
          <p:cNvPr id="19" name="18 Rectángulo"/>
          <p:cNvSpPr/>
          <p:nvPr/>
        </p:nvSpPr>
        <p:spPr>
          <a:xfrm>
            <a:off x="7473951" y="4017963"/>
            <a:ext cx="3040063" cy="1924050"/>
          </a:xfrm>
          <a:prstGeom prst="rect">
            <a:avLst/>
          </a:prstGeom>
          <a:noFill/>
          <a:ln>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r>
              <a:rPr lang="es-CO" sz="1400" dirty="0">
                <a:solidFill>
                  <a:srgbClr val="002060"/>
                </a:solidFill>
              </a:rPr>
              <a:t>Frecuencia promedio de consulta de todos los usuarios de la sede en un año.</a:t>
            </a:r>
          </a:p>
          <a:p>
            <a:pPr eaLnBrk="1" hangingPunct="1">
              <a:defRPr/>
            </a:pPr>
            <a:r>
              <a:rPr lang="es-CO" sz="1400" b="1" dirty="0">
                <a:solidFill>
                  <a:srgbClr val="CC0000"/>
                </a:solidFill>
              </a:rPr>
              <a:t>RCV extremo= </a:t>
            </a:r>
            <a:r>
              <a:rPr lang="es-CO" sz="1400" dirty="0">
                <a:solidFill>
                  <a:srgbClr val="002060"/>
                </a:solidFill>
              </a:rPr>
              <a:t>3.5/ año</a:t>
            </a:r>
          </a:p>
          <a:p>
            <a:pPr eaLnBrk="1" hangingPunct="1">
              <a:defRPr/>
            </a:pPr>
            <a:r>
              <a:rPr lang="es-CO" sz="1400" b="1" dirty="0">
                <a:solidFill>
                  <a:srgbClr val="0070C0"/>
                </a:solidFill>
              </a:rPr>
              <a:t>RCV</a:t>
            </a:r>
            <a:r>
              <a:rPr lang="es-CO" sz="1400" b="1" dirty="0">
                <a:solidFill>
                  <a:srgbClr val="002060"/>
                </a:solidFill>
              </a:rPr>
              <a:t> =</a:t>
            </a:r>
            <a:r>
              <a:rPr lang="es-CO" sz="1400" dirty="0">
                <a:solidFill>
                  <a:srgbClr val="002060"/>
                </a:solidFill>
              </a:rPr>
              <a:t> guía atención (promedio 2.5)</a:t>
            </a:r>
          </a:p>
          <a:p>
            <a:pPr eaLnBrk="1" hangingPunct="1">
              <a:defRPr/>
            </a:pPr>
            <a:r>
              <a:rPr lang="es-CO" sz="1400" b="1" dirty="0">
                <a:solidFill>
                  <a:srgbClr val="00B050"/>
                </a:solidFill>
              </a:rPr>
              <a:t>Población general = </a:t>
            </a:r>
            <a:r>
              <a:rPr lang="es-CO" sz="1400" dirty="0">
                <a:solidFill>
                  <a:srgbClr val="002060"/>
                </a:solidFill>
              </a:rPr>
              <a:t>histórica (</a:t>
            </a:r>
            <a:r>
              <a:rPr lang="es-CO" sz="1400" dirty="0" err="1">
                <a:solidFill>
                  <a:srgbClr val="002060"/>
                </a:solidFill>
              </a:rPr>
              <a:t>Ejm</a:t>
            </a:r>
            <a:r>
              <a:rPr lang="es-CO" sz="1400" dirty="0">
                <a:solidFill>
                  <a:srgbClr val="002060"/>
                </a:solidFill>
              </a:rPr>
              <a:t>: 2.7)</a:t>
            </a:r>
          </a:p>
          <a:p>
            <a:pPr eaLnBrk="1" hangingPunct="1">
              <a:defRPr/>
            </a:pPr>
            <a:endParaRPr lang="es-CO" sz="1400" dirty="0">
              <a:solidFill>
                <a:srgbClr val="002060"/>
              </a:solidFill>
            </a:endParaRPr>
          </a:p>
        </p:txBody>
      </p:sp>
      <p:sp>
        <p:nvSpPr>
          <p:cNvPr id="17" name="16 CuadroTexto"/>
          <p:cNvSpPr txBox="1"/>
          <p:nvPr/>
        </p:nvSpPr>
        <p:spPr>
          <a:xfrm>
            <a:off x="1868488" y="3533775"/>
            <a:ext cx="8331200" cy="400050"/>
          </a:xfrm>
          <a:prstGeom prst="rect">
            <a:avLst/>
          </a:prstGeom>
          <a:noFill/>
        </p:spPr>
        <p:txBody>
          <a:bodyPr>
            <a:spAutoFit/>
          </a:bodyPr>
          <a:lstStyle/>
          <a:p>
            <a:pPr algn="ctr" eaLnBrk="1" hangingPunct="1">
              <a:defRPr/>
            </a:pPr>
            <a:r>
              <a:rPr lang="es-CO" sz="2000" spc="600" dirty="0">
                <a:latin typeface="Britannic Bold" pitchFamily="34" charset="0"/>
              </a:rPr>
              <a:t>Cálculo de las variables</a:t>
            </a:r>
          </a:p>
        </p:txBody>
      </p:sp>
    </p:spTree>
    <p:extLst>
      <p:ext uri="{BB962C8B-B14F-4D97-AF65-F5344CB8AC3E}">
        <p14:creationId xmlns:p14="http://schemas.microsoft.com/office/powerpoint/2010/main" val="2895974032"/>
      </p:ext>
    </p:extLst>
  </p:cSld>
  <p:clrMapOvr>
    <a:masterClrMapping/>
  </p:clrMapOvr>
  <p:transition spd="slow"/>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Imagen 28"/>
          <p:cNvPicPr>
            <a:picLocks noChangeAspect="1"/>
          </p:cNvPicPr>
          <p:nvPr/>
        </p:nvPicPr>
        <p:blipFill rotWithShape="1">
          <a:blip r:embed="rId3"/>
          <a:srcRect l="23983" t="4254" r="17917" b="3518"/>
          <a:stretch/>
        </p:blipFill>
        <p:spPr>
          <a:xfrm>
            <a:off x="1524000" y="27480"/>
            <a:ext cx="9146806" cy="6858000"/>
          </a:xfrm>
          <a:prstGeom prst="rect">
            <a:avLst/>
          </a:prstGeom>
        </p:spPr>
      </p:pic>
      <p:sp>
        <p:nvSpPr>
          <p:cNvPr id="5" name="4 CuadroTexto"/>
          <p:cNvSpPr txBox="1"/>
          <p:nvPr/>
        </p:nvSpPr>
        <p:spPr>
          <a:xfrm>
            <a:off x="2063750" y="476251"/>
            <a:ext cx="5976938" cy="507831"/>
          </a:xfrm>
          <a:prstGeom prst="rect">
            <a:avLst/>
          </a:prstGeom>
          <a:noFill/>
        </p:spPr>
        <p:txBody>
          <a:bodyPr>
            <a:spAutoFit/>
          </a:bodyPr>
          <a:lstStyle/>
          <a:p>
            <a:pPr>
              <a:defRPr/>
            </a:pPr>
            <a:r>
              <a:rPr lang="es-CO" sz="2700" b="1" dirty="0">
                <a:solidFill>
                  <a:srgbClr val="409BE1"/>
                </a:solidFill>
                <a:latin typeface="Arial"/>
                <a:cs typeface="Arial"/>
              </a:rPr>
              <a:t>PILARES FUNDAMENTALES</a:t>
            </a:r>
            <a:endParaRPr lang="es-CO" sz="2700" b="1" dirty="0">
              <a:solidFill>
                <a:srgbClr val="409BE1"/>
              </a:solidFill>
              <a:latin typeface="Arial"/>
              <a:cs typeface="Arial"/>
            </a:endParaRPr>
          </a:p>
        </p:txBody>
      </p:sp>
      <p:sp>
        <p:nvSpPr>
          <p:cNvPr id="2" name="1 CuadroTexto"/>
          <p:cNvSpPr txBox="1"/>
          <p:nvPr/>
        </p:nvSpPr>
        <p:spPr>
          <a:xfrm>
            <a:off x="2063440" y="1012610"/>
            <a:ext cx="1872260" cy="400110"/>
          </a:xfrm>
          <a:prstGeom prst="rect">
            <a:avLst/>
          </a:prstGeom>
          <a:noFill/>
        </p:spPr>
        <p:txBody>
          <a:bodyPr wrap="square" rtlCol="0">
            <a:spAutoFit/>
          </a:bodyPr>
          <a:lstStyle/>
          <a:p>
            <a:r>
              <a:rPr lang="es-CO" sz="2000" b="1" dirty="0">
                <a:solidFill>
                  <a:srgbClr val="4BACC6"/>
                </a:solidFill>
                <a:latin typeface="Arial"/>
                <a:cs typeface="Arial"/>
              </a:rPr>
              <a:t>Asignación</a:t>
            </a:r>
            <a:endParaRPr lang="es-CO" sz="2000" b="1" dirty="0">
              <a:solidFill>
                <a:srgbClr val="4BACC6"/>
              </a:solidFill>
              <a:latin typeface="Arial"/>
              <a:cs typeface="Arial"/>
            </a:endParaRPr>
          </a:p>
        </p:txBody>
      </p:sp>
      <p:sp>
        <p:nvSpPr>
          <p:cNvPr id="6" name="5 Rectángulo"/>
          <p:cNvSpPr/>
          <p:nvPr/>
        </p:nvSpPr>
        <p:spPr>
          <a:xfrm>
            <a:off x="2141503" y="1412721"/>
            <a:ext cx="7972940" cy="3293209"/>
          </a:xfrm>
          <a:prstGeom prst="rect">
            <a:avLst/>
          </a:prstGeom>
        </p:spPr>
        <p:txBody>
          <a:bodyPr wrap="square">
            <a:spAutoFit/>
          </a:bodyPr>
          <a:lstStyle/>
          <a:p>
            <a:pPr algn="just"/>
            <a:r>
              <a:rPr lang="es-CO" sz="1600" dirty="0">
                <a:solidFill>
                  <a:schemeClr val="accent5">
                    <a:lumMod val="50000"/>
                  </a:schemeClr>
                </a:solidFill>
                <a:latin typeface="Arial"/>
                <a:cs typeface="Arial"/>
              </a:rPr>
              <a:t>Los médicos de familia </a:t>
            </a:r>
            <a:r>
              <a:rPr lang="es-CO" sz="1600" dirty="0">
                <a:solidFill>
                  <a:schemeClr val="accent5">
                    <a:lumMod val="50000"/>
                  </a:schemeClr>
                </a:solidFill>
                <a:latin typeface="Arial"/>
                <a:cs typeface="Arial"/>
              </a:rPr>
              <a:t>tienen una </a:t>
            </a:r>
            <a:r>
              <a:rPr lang="es-CO" sz="1600" dirty="0">
                <a:solidFill>
                  <a:schemeClr val="accent5">
                    <a:lumMod val="50000"/>
                  </a:schemeClr>
                </a:solidFill>
                <a:latin typeface="Arial"/>
                <a:cs typeface="Arial"/>
              </a:rPr>
              <a:t>misma población asignada </a:t>
            </a:r>
            <a:r>
              <a:rPr lang="es-CO" sz="1600" dirty="0">
                <a:solidFill>
                  <a:schemeClr val="accent5">
                    <a:lumMod val="50000"/>
                  </a:schemeClr>
                </a:solidFill>
                <a:latin typeface="Arial"/>
                <a:cs typeface="Arial"/>
              </a:rPr>
              <a:t>según </a:t>
            </a:r>
            <a:r>
              <a:rPr lang="es-CO" sz="1600" dirty="0">
                <a:solidFill>
                  <a:schemeClr val="accent5">
                    <a:lumMod val="50000"/>
                  </a:schemeClr>
                </a:solidFill>
                <a:latin typeface="Arial"/>
                <a:cs typeface="Arial"/>
              </a:rPr>
              <a:t>su riesgo cardiovascular, esto favorece la formación de relaciones de mutua confianza y </a:t>
            </a:r>
            <a:r>
              <a:rPr lang="es-CO" sz="1600" dirty="0">
                <a:solidFill>
                  <a:schemeClr val="accent5">
                    <a:lumMod val="50000"/>
                  </a:schemeClr>
                </a:solidFill>
                <a:latin typeface="Arial"/>
                <a:cs typeface="Arial"/>
              </a:rPr>
              <a:t>entendimiento </a:t>
            </a:r>
            <a:r>
              <a:rPr lang="es-CO" sz="1600" dirty="0">
                <a:solidFill>
                  <a:schemeClr val="accent5">
                    <a:lumMod val="50000"/>
                  </a:schemeClr>
                </a:solidFill>
                <a:latin typeface="Arial"/>
                <a:cs typeface="Arial"/>
              </a:rPr>
              <a:t>entre los usuarios y el médico, lo que permite un mejor </a:t>
            </a:r>
            <a:r>
              <a:rPr lang="es-CO" sz="1600" dirty="0">
                <a:solidFill>
                  <a:schemeClr val="accent5">
                    <a:lumMod val="50000"/>
                  </a:schemeClr>
                </a:solidFill>
                <a:latin typeface="Arial"/>
                <a:cs typeface="Arial"/>
              </a:rPr>
              <a:t>conocimiento de </a:t>
            </a:r>
            <a:r>
              <a:rPr lang="es-CO" sz="1600" dirty="0">
                <a:solidFill>
                  <a:schemeClr val="accent5">
                    <a:lumMod val="50000"/>
                  </a:schemeClr>
                </a:solidFill>
                <a:latin typeface="Arial"/>
                <a:cs typeface="Arial"/>
              </a:rPr>
              <a:t>las necesidades en salud de la población. </a:t>
            </a:r>
            <a:endParaRPr lang="es-CO" sz="1600" dirty="0">
              <a:solidFill>
                <a:schemeClr val="accent5">
                  <a:lumMod val="50000"/>
                </a:schemeClr>
              </a:solidFill>
              <a:latin typeface="Arial"/>
              <a:cs typeface="Arial"/>
            </a:endParaRPr>
          </a:p>
          <a:p>
            <a:pPr algn="just"/>
            <a:endParaRPr lang="es-CO" sz="1600" dirty="0">
              <a:solidFill>
                <a:schemeClr val="accent5">
                  <a:lumMod val="50000"/>
                </a:schemeClr>
              </a:solidFill>
              <a:latin typeface="Arial"/>
              <a:cs typeface="Arial"/>
            </a:endParaRPr>
          </a:p>
          <a:p>
            <a:pPr algn="just"/>
            <a:endParaRPr lang="es-CO" sz="1600" dirty="0">
              <a:solidFill>
                <a:schemeClr val="accent5">
                  <a:lumMod val="50000"/>
                </a:schemeClr>
              </a:solidFill>
              <a:latin typeface="Arial"/>
              <a:cs typeface="Arial"/>
            </a:endParaRPr>
          </a:p>
          <a:p>
            <a:pPr algn="just"/>
            <a:endParaRPr lang="es-CO" sz="1600" dirty="0">
              <a:solidFill>
                <a:schemeClr val="accent5">
                  <a:lumMod val="50000"/>
                </a:schemeClr>
              </a:solidFill>
              <a:latin typeface="Arial"/>
              <a:cs typeface="Arial"/>
            </a:endParaRPr>
          </a:p>
          <a:p>
            <a:pPr algn="just"/>
            <a:endParaRPr lang="es-CO" sz="1600" dirty="0">
              <a:solidFill>
                <a:schemeClr val="accent5">
                  <a:lumMod val="50000"/>
                </a:schemeClr>
              </a:solidFill>
              <a:latin typeface="Arial"/>
              <a:cs typeface="Arial"/>
            </a:endParaRPr>
          </a:p>
          <a:p>
            <a:pPr algn="just"/>
            <a:endParaRPr lang="es-CO" sz="1600" dirty="0">
              <a:solidFill>
                <a:schemeClr val="accent5">
                  <a:lumMod val="50000"/>
                </a:schemeClr>
              </a:solidFill>
              <a:latin typeface="Arial"/>
              <a:cs typeface="Arial"/>
            </a:endParaRPr>
          </a:p>
          <a:p>
            <a:pPr algn="just"/>
            <a:endParaRPr lang="es-CO" sz="1600" dirty="0">
              <a:solidFill>
                <a:schemeClr val="accent5">
                  <a:lumMod val="50000"/>
                </a:schemeClr>
              </a:solidFill>
              <a:latin typeface="Arial"/>
              <a:cs typeface="Arial"/>
            </a:endParaRPr>
          </a:p>
          <a:p>
            <a:pPr algn="just"/>
            <a:endParaRPr lang="es-CO" sz="1600" dirty="0">
              <a:solidFill>
                <a:schemeClr val="accent5">
                  <a:lumMod val="50000"/>
                </a:schemeClr>
              </a:solidFill>
              <a:latin typeface="Arial"/>
              <a:cs typeface="Arial"/>
            </a:endParaRPr>
          </a:p>
          <a:p>
            <a:pPr algn="just"/>
            <a:endParaRPr lang="es-CO" sz="1600" dirty="0">
              <a:solidFill>
                <a:schemeClr val="accent5">
                  <a:lumMod val="50000"/>
                </a:schemeClr>
              </a:solidFill>
              <a:latin typeface="Arial"/>
              <a:cs typeface="Arial"/>
            </a:endParaRPr>
          </a:p>
          <a:p>
            <a:pPr algn="just"/>
            <a:endParaRPr lang="es-CO" sz="1600" dirty="0">
              <a:solidFill>
                <a:schemeClr val="accent5">
                  <a:lumMod val="50000"/>
                </a:schemeClr>
              </a:solidFill>
              <a:latin typeface="Arial"/>
              <a:cs typeface="Arial"/>
            </a:endParaRPr>
          </a:p>
        </p:txBody>
      </p:sp>
      <p:grpSp>
        <p:nvGrpSpPr>
          <p:cNvPr id="14" name="Group 7"/>
          <p:cNvGrpSpPr>
            <a:grpSpLocks/>
          </p:cNvGrpSpPr>
          <p:nvPr/>
        </p:nvGrpSpPr>
        <p:grpSpPr bwMode="auto">
          <a:xfrm>
            <a:off x="2059582" y="5589300"/>
            <a:ext cx="8140988" cy="1080150"/>
            <a:chOff x="204" y="3339"/>
            <a:chExt cx="2132" cy="981"/>
          </a:xfrm>
        </p:grpSpPr>
        <p:grpSp>
          <p:nvGrpSpPr>
            <p:cNvPr id="15" name="Group 8"/>
            <p:cNvGrpSpPr>
              <a:grpSpLocks/>
            </p:cNvGrpSpPr>
            <p:nvPr/>
          </p:nvGrpSpPr>
          <p:grpSpPr bwMode="auto">
            <a:xfrm>
              <a:off x="204" y="3339"/>
              <a:ext cx="2132" cy="981"/>
              <a:chOff x="204" y="1071"/>
              <a:chExt cx="2132" cy="1542"/>
            </a:xfrm>
          </p:grpSpPr>
          <p:sp>
            <p:nvSpPr>
              <p:cNvPr id="17" name="Rectangle 9"/>
              <p:cNvSpPr>
                <a:spLocks noChangeArrowheads="1"/>
              </p:cNvSpPr>
              <p:nvPr/>
            </p:nvSpPr>
            <p:spPr bwMode="auto">
              <a:xfrm>
                <a:off x="245" y="1119"/>
                <a:ext cx="2030" cy="1444"/>
              </a:xfrm>
              <a:prstGeom prst="rect">
                <a:avLst/>
              </a:prstGeom>
              <a:solidFill>
                <a:srgbClr val="FFFFFF">
                  <a:alpha val="89000"/>
                </a:srgbClr>
              </a:solidFill>
              <a:ln w="9525">
                <a:solidFill>
                  <a:schemeClr val="accent5">
                    <a:lumMod val="50000"/>
                  </a:schemeClr>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defRPr/>
                </a:pPr>
                <a:endParaRPr lang="es-ES" sz="1600" dirty="0">
                  <a:solidFill>
                    <a:srgbClr val="000066"/>
                  </a:solidFill>
                </a:endParaRPr>
              </a:p>
            </p:txBody>
          </p:sp>
          <p:grpSp>
            <p:nvGrpSpPr>
              <p:cNvPr id="18" name="Group 10"/>
              <p:cNvGrpSpPr>
                <a:grpSpLocks/>
              </p:cNvGrpSpPr>
              <p:nvPr/>
            </p:nvGrpSpPr>
            <p:grpSpPr bwMode="auto">
              <a:xfrm>
                <a:off x="204" y="1071"/>
                <a:ext cx="331" cy="1542"/>
                <a:chOff x="-477" y="572"/>
                <a:chExt cx="363" cy="3856"/>
              </a:xfrm>
            </p:grpSpPr>
            <p:sp>
              <p:nvSpPr>
                <p:cNvPr id="23" name="Rectangle 11"/>
                <p:cNvSpPr>
                  <a:spLocks noChangeArrowheads="1"/>
                </p:cNvSpPr>
                <p:nvPr/>
              </p:nvSpPr>
              <p:spPr bwMode="auto">
                <a:xfrm>
                  <a:off x="-386" y="572"/>
                  <a:ext cx="272" cy="137"/>
                </a:xfrm>
                <a:prstGeom prst="rect">
                  <a:avLst/>
                </a:prstGeom>
                <a:solidFill>
                  <a:schemeClr val="accent5">
                    <a:lumMod val="50000"/>
                  </a:schemeClr>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defRPr/>
                  </a:pPr>
                  <a:endParaRPr lang="es-CO" dirty="0"/>
                </a:p>
              </p:txBody>
            </p:sp>
            <p:sp>
              <p:nvSpPr>
                <p:cNvPr id="24" name="Rectangle 12"/>
                <p:cNvSpPr>
                  <a:spLocks noChangeArrowheads="1"/>
                </p:cNvSpPr>
                <p:nvPr/>
              </p:nvSpPr>
              <p:spPr bwMode="auto">
                <a:xfrm>
                  <a:off x="-386" y="4291"/>
                  <a:ext cx="272" cy="137"/>
                </a:xfrm>
                <a:prstGeom prst="rect">
                  <a:avLst/>
                </a:prstGeom>
                <a:solidFill>
                  <a:schemeClr val="accent5">
                    <a:lumMod val="50000"/>
                  </a:schemeClr>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defRPr/>
                  </a:pPr>
                  <a:endParaRPr lang="es-CO" dirty="0"/>
                </a:p>
              </p:txBody>
            </p:sp>
            <p:sp>
              <p:nvSpPr>
                <p:cNvPr id="25" name="Rectangle 13"/>
                <p:cNvSpPr>
                  <a:spLocks noChangeArrowheads="1"/>
                </p:cNvSpPr>
                <p:nvPr/>
              </p:nvSpPr>
              <p:spPr bwMode="auto">
                <a:xfrm>
                  <a:off x="-477" y="572"/>
                  <a:ext cx="136" cy="3856"/>
                </a:xfrm>
                <a:prstGeom prst="rect">
                  <a:avLst/>
                </a:prstGeom>
                <a:solidFill>
                  <a:schemeClr val="accent5">
                    <a:lumMod val="50000"/>
                  </a:schemeClr>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defRPr/>
                  </a:pPr>
                  <a:endParaRPr lang="es-CO" dirty="0"/>
                </a:p>
              </p:txBody>
            </p:sp>
          </p:grpSp>
          <p:grpSp>
            <p:nvGrpSpPr>
              <p:cNvPr id="19" name="Group 14"/>
              <p:cNvGrpSpPr>
                <a:grpSpLocks/>
              </p:cNvGrpSpPr>
              <p:nvPr/>
            </p:nvGrpSpPr>
            <p:grpSpPr bwMode="auto">
              <a:xfrm flipH="1">
                <a:off x="2005" y="1071"/>
                <a:ext cx="331" cy="1542"/>
                <a:chOff x="-477" y="572"/>
                <a:chExt cx="363" cy="3856"/>
              </a:xfrm>
            </p:grpSpPr>
            <p:sp>
              <p:nvSpPr>
                <p:cNvPr id="20" name="Rectangle 15"/>
                <p:cNvSpPr>
                  <a:spLocks noChangeArrowheads="1"/>
                </p:cNvSpPr>
                <p:nvPr/>
              </p:nvSpPr>
              <p:spPr bwMode="auto">
                <a:xfrm>
                  <a:off x="-386" y="572"/>
                  <a:ext cx="272" cy="137"/>
                </a:xfrm>
                <a:prstGeom prst="rect">
                  <a:avLst/>
                </a:prstGeom>
                <a:solidFill>
                  <a:schemeClr val="accent5">
                    <a:lumMod val="50000"/>
                  </a:schemeClr>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defRPr/>
                  </a:pPr>
                  <a:endParaRPr lang="es-CO" dirty="0"/>
                </a:p>
              </p:txBody>
            </p:sp>
            <p:sp>
              <p:nvSpPr>
                <p:cNvPr id="21" name="Rectangle 16"/>
                <p:cNvSpPr>
                  <a:spLocks noChangeArrowheads="1"/>
                </p:cNvSpPr>
                <p:nvPr/>
              </p:nvSpPr>
              <p:spPr bwMode="auto">
                <a:xfrm>
                  <a:off x="-386" y="4291"/>
                  <a:ext cx="272" cy="137"/>
                </a:xfrm>
                <a:prstGeom prst="rect">
                  <a:avLst/>
                </a:prstGeom>
                <a:solidFill>
                  <a:schemeClr val="accent5">
                    <a:lumMod val="50000"/>
                  </a:schemeClr>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defRPr/>
                  </a:pPr>
                  <a:endParaRPr lang="es-CO" dirty="0"/>
                </a:p>
              </p:txBody>
            </p:sp>
            <p:sp>
              <p:nvSpPr>
                <p:cNvPr id="22" name="Rectangle 17"/>
                <p:cNvSpPr>
                  <a:spLocks noChangeArrowheads="1"/>
                </p:cNvSpPr>
                <p:nvPr/>
              </p:nvSpPr>
              <p:spPr bwMode="auto">
                <a:xfrm>
                  <a:off x="-477" y="572"/>
                  <a:ext cx="136" cy="3856"/>
                </a:xfrm>
                <a:prstGeom prst="rect">
                  <a:avLst/>
                </a:prstGeom>
                <a:solidFill>
                  <a:schemeClr val="accent5">
                    <a:lumMod val="50000"/>
                  </a:schemeClr>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defRPr/>
                  </a:pPr>
                  <a:endParaRPr lang="es-CO" dirty="0"/>
                </a:p>
              </p:txBody>
            </p:sp>
          </p:grpSp>
        </p:grpSp>
        <p:sp>
          <p:nvSpPr>
            <p:cNvPr id="16" name="Rectangle 18"/>
            <p:cNvSpPr>
              <a:spLocks noChangeArrowheads="1"/>
            </p:cNvSpPr>
            <p:nvPr/>
          </p:nvSpPr>
          <p:spPr bwMode="auto">
            <a:xfrm>
              <a:off x="403" y="3448"/>
              <a:ext cx="1814" cy="3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spcBef>
                  <a:spcPct val="20000"/>
                </a:spcBef>
              </a:pPr>
              <a:endParaRPr lang="en-GB" sz="1400">
                <a:latin typeface="Tahoma" pitchFamily="34" charset="0"/>
                <a:cs typeface="Times New Roman" pitchFamily="18" charset="0"/>
              </a:endParaRPr>
            </a:p>
          </p:txBody>
        </p:sp>
      </p:grpSp>
      <p:sp>
        <p:nvSpPr>
          <p:cNvPr id="26" name="29 Rectángulo"/>
          <p:cNvSpPr/>
          <p:nvPr/>
        </p:nvSpPr>
        <p:spPr>
          <a:xfrm>
            <a:off x="2639520" y="5694434"/>
            <a:ext cx="7128990" cy="830997"/>
          </a:xfrm>
          <a:prstGeom prst="rect">
            <a:avLst/>
          </a:prstGeom>
        </p:spPr>
        <p:txBody>
          <a:bodyPr wrap="square">
            <a:spAutoFit/>
          </a:bodyPr>
          <a:lstStyle/>
          <a:p>
            <a:r>
              <a:rPr lang="es-ES" sz="1600" dirty="0">
                <a:solidFill>
                  <a:schemeClr val="accent5">
                    <a:lumMod val="50000"/>
                  </a:schemeClr>
                </a:solidFill>
                <a:latin typeface="Arial"/>
                <a:cs typeface="Arial"/>
              </a:rPr>
              <a:t>Todo el personal de la </a:t>
            </a:r>
            <a:r>
              <a:rPr lang="es-ES" sz="1600" dirty="0" err="1">
                <a:solidFill>
                  <a:schemeClr val="accent5">
                    <a:lumMod val="50000"/>
                  </a:schemeClr>
                </a:solidFill>
                <a:latin typeface="Arial"/>
                <a:cs typeface="Arial"/>
              </a:rPr>
              <a:t>IPS</a:t>
            </a:r>
            <a:r>
              <a:rPr lang="es-ES" sz="1600" dirty="0">
                <a:solidFill>
                  <a:schemeClr val="accent5">
                    <a:lumMod val="50000"/>
                  </a:schemeClr>
                </a:solidFill>
                <a:latin typeface="Arial"/>
                <a:cs typeface="Arial"/>
              </a:rPr>
              <a:t> debe informar a los usuarios con los que tenga contacto que cuentan con un médico de familia asignado, quién es, y que éste cuenta con un horario “especial” en el que se pueden comunicar con él.</a:t>
            </a:r>
            <a:endParaRPr lang="es-CO" sz="1600" dirty="0">
              <a:solidFill>
                <a:schemeClr val="accent5">
                  <a:lumMod val="50000"/>
                </a:schemeClr>
              </a:solidFill>
              <a:latin typeface="Arial"/>
              <a:cs typeface="Arial"/>
            </a:endParaRPr>
          </a:p>
        </p:txBody>
      </p:sp>
      <p:pic>
        <p:nvPicPr>
          <p:cNvPr id="28" name="Imagen 27"/>
          <p:cNvPicPr>
            <a:picLocks noChangeAspect="1"/>
          </p:cNvPicPr>
          <p:nvPr/>
        </p:nvPicPr>
        <p:blipFill>
          <a:blip r:embed="rId4">
            <a:alphaModFix amt="57000"/>
          </a:blip>
          <a:stretch>
            <a:fillRect/>
          </a:stretch>
        </p:blipFill>
        <p:spPr>
          <a:xfrm>
            <a:off x="9048410" y="187414"/>
            <a:ext cx="1409310" cy="313180"/>
          </a:xfrm>
          <a:prstGeom prst="rect">
            <a:avLst/>
          </a:prstGeom>
        </p:spPr>
      </p:pic>
      <p:pic>
        <p:nvPicPr>
          <p:cNvPr id="7" name="Imagen 6"/>
          <p:cNvPicPr>
            <a:picLocks noChangeAspect="1"/>
          </p:cNvPicPr>
          <p:nvPr/>
        </p:nvPicPr>
        <p:blipFill>
          <a:blip r:embed="rId5"/>
          <a:stretch>
            <a:fillRect/>
          </a:stretch>
        </p:blipFill>
        <p:spPr>
          <a:xfrm>
            <a:off x="2639520" y="2708900"/>
            <a:ext cx="7128990" cy="2706106"/>
          </a:xfrm>
          <a:prstGeom prst="rect">
            <a:avLst/>
          </a:prstGeom>
        </p:spPr>
      </p:pic>
    </p:spTree>
    <p:extLst>
      <p:ext uri="{BB962C8B-B14F-4D97-AF65-F5344CB8AC3E}">
        <p14:creationId xmlns:p14="http://schemas.microsoft.com/office/powerpoint/2010/main" val="988599976"/>
      </p:ext>
    </p:extLst>
  </p:cSld>
  <p:clrMapOvr>
    <a:masterClrMapping/>
  </p:clrMapOvr>
  <p:transition spd="med">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p:cNvPicPr>
            <a:picLocks noChangeAspect="1"/>
          </p:cNvPicPr>
          <p:nvPr/>
        </p:nvPicPr>
        <p:blipFill rotWithShape="1">
          <a:blip r:embed="rId3"/>
          <a:srcRect l="23983" t="4254" r="17917" b="3518"/>
          <a:stretch/>
        </p:blipFill>
        <p:spPr>
          <a:xfrm>
            <a:off x="1524000" y="27480"/>
            <a:ext cx="9146806" cy="6858000"/>
          </a:xfrm>
          <a:prstGeom prst="rect">
            <a:avLst/>
          </a:prstGeom>
        </p:spPr>
      </p:pic>
      <p:sp>
        <p:nvSpPr>
          <p:cNvPr id="5" name="4 CuadroTexto"/>
          <p:cNvSpPr txBox="1"/>
          <p:nvPr/>
        </p:nvSpPr>
        <p:spPr>
          <a:xfrm>
            <a:off x="2063750" y="476251"/>
            <a:ext cx="5976938" cy="507831"/>
          </a:xfrm>
          <a:prstGeom prst="rect">
            <a:avLst/>
          </a:prstGeom>
          <a:noFill/>
        </p:spPr>
        <p:txBody>
          <a:bodyPr>
            <a:spAutoFit/>
          </a:bodyPr>
          <a:lstStyle/>
          <a:p>
            <a:pPr>
              <a:defRPr/>
            </a:pPr>
            <a:r>
              <a:rPr lang="es-CO" sz="2700" b="1" dirty="0">
                <a:solidFill>
                  <a:srgbClr val="409BE1"/>
                </a:solidFill>
                <a:latin typeface="Arial"/>
                <a:cs typeface="Arial"/>
              </a:rPr>
              <a:t>PILARES FUNDAMENTALES</a:t>
            </a:r>
            <a:endParaRPr lang="es-CO" sz="2700" b="1" dirty="0">
              <a:solidFill>
                <a:srgbClr val="409BE1"/>
              </a:solidFill>
              <a:latin typeface="Arial"/>
              <a:cs typeface="Arial"/>
            </a:endParaRPr>
          </a:p>
        </p:txBody>
      </p:sp>
      <p:sp>
        <p:nvSpPr>
          <p:cNvPr id="2" name="1 CuadroTexto"/>
          <p:cNvSpPr txBox="1"/>
          <p:nvPr/>
        </p:nvSpPr>
        <p:spPr>
          <a:xfrm>
            <a:off x="2063440" y="908650"/>
            <a:ext cx="1872260" cy="400110"/>
          </a:xfrm>
          <a:prstGeom prst="rect">
            <a:avLst/>
          </a:prstGeom>
          <a:noFill/>
        </p:spPr>
        <p:txBody>
          <a:bodyPr wrap="square" rtlCol="0">
            <a:spAutoFit/>
          </a:bodyPr>
          <a:lstStyle/>
          <a:p>
            <a:r>
              <a:rPr lang="es-CO" sz="2000" b="1" dirty="0">
                <a:solidFill>
                  <a:srgbClr val="4BACC6"/>
                </a:solidFill>
                <a:latin typeface="Arial"/>
                <a:cs typeface="Arial"/>
              </a:rPr>
              <a:t>Staff</a:t>
            </a:r>
            <a:endParaRPr lang="es-CO" sz="2000" b="1" dirty="0">
              <a:solidFill>
                <a:srgbClr val="4BACC6"/>
              </a:solidFill>
              <a:latin typeface="Arial"/>
              <a:cs typeface="Arial"/>
            </a:endParaRPr>
          </a:p>
        </p:txBody>
      </p:sp>
      <p:sp>
        <p:nvSpPr>
          <p:cNvPr id="7" name="6 Rectángulo"/>
          <p:cNvSpPr/>
          <p:nvPr/>
        </p:nvSpPr>
        <p:spPr>
          <a:xfrm>
            <a:off x="1991430" y="1340711"/>
            <a:ext cx="8065120" cy="1323439"/>
          </a:xfrm>
          <a:prstGeom prst="rect">
            <a:avLst/>
          </a:prstGeom>
        </p:spPr>
        <p:txBody>
          <a:bodyPr wrap="square">
            <a:spAutoFit/>
          </a:bodyPr>
          <a:lstStyle/>
          <a:p>
            <a:pPr algn="just"/>
            <a:r>
              <a:rPr lang="es-ES" sz="1600" dirty="0">
                <a:solidFill>
                  <a:schemeClr val="accent5">
                    <a:lumMod val="50000"/>
                  </a:schemeClr>
                </a:solidFill>
                <a:latin typeface="Arial"/>
                <a:cs typeface="Arial"/>
              </a:rPr>
              <a:t>Consiste </a:t>
            </a:r>
            <a:r>
              <a:rPr lang="es-ES" sz="1600" dirty="0">
                <a:solidFill>
                  <a:schemeClr val="accent5">
                    <a:lumMod val="50000"/>
                  </a:schemeClr>
                </a:solidFill>
                <a:latin typeface="Arial"/>
                <a:cs typeface="Arial"/>
              </a:rPr>
              <a:t>en una actividad mensual en la cual se reúnen los médicos de familia con los especialistas de la </a:t>
            </a:r>
            <a:r>
              <a:rPr lang="es-ES" sz="1600" dirty="0" err="1">
                <a:solidFill>
                  <a:schemeClr val="accent5">
                    <a:lumMod val="50000"/>
                  </a:schemeClr>
                </a:solidFill>
                <a:latin typeface="Arial"/>
                <a:cs typeface="Arial"/>
              </a:rPr>
              <a:t>IPS</a:t>
            </a:r>
            <a:r>
              <a:rPr lang="es-ES" sz="1600" dirty="0">
                <a:solidFill>
                  <a:schemeClr val="accent5">
                    <a:lumMod val="50000"/>
                  </a:schemeClr>
                </a:solidFill>
                <a:latin typeface="Arial"/>
                <a:cs typeface="Arial"/>
              </a:rPr>
              <a:t> básica para discutir casos frecuentes y relevantes de pacientes y resolver inquietudes puntuales con el fin de incrementar la capacidad de resolución de los médicos de familia. </a:t>
            </a:r>
            <a:r>
              <a:rPr lang="es-ES" sz="1600" b="1" dirty="0">
                <a:solidFill>
                  <a:schemeClr val="accent5">
                    <a:lumMod val="50000"/>
                  </a:schemeClr>
                </a:solidFill>
                <a:latin typeface="Arial"/>
                <a:cs typeface="Arial"/>
              </a:rPr>
              <a:t>Actualmente los staff que se realizan al interior de las </a:t>
            </a:r>
            <a:r>
              <a:rPr lang="es-ES" sz="1600" b="1" dirty="0" err="1">
                <a:solidFill>
                  <a:schemeClr val="accent5">
                    <a:lumMod val="50000"/>
                  </a:schemeClr>
                </a:solidFill>
                <a:latin typeface="Arial"/>
                <a:cs typeface="Arial"/>
              </a:rPr>
              <a:t>IPS</a:t>
            </a:r>
            <a:r>
              <a:rPr lang="es-ES" sz="1600" b="1" dirty="0">
                <a:solidFill>
                  <a:schemeClr val="accent5">
                    <a:lumMod val="50000"/>
                  </a:schemeClr>
                </a:solidFill>
                <a:latin typeface="Arial"/>
                <a:cs typeface="Arial"/>
              </a:rPr>
              <a:t> son: </a:t>
            </a:r>
            <a:endParaRPr lang="es-CO" sz="1600" b="1" dirty="0">
              <a:solidFill>
                <a:schemeClr val="accent5">
                  <a:lumMod val="50000"/>
                </a:schemeClr>
              </a:solidFill>
              <a:latin typeface="Arial"/>
              <a:cs typeface="Arial"/>
            </a:endParaRPr>
          </a:p>
        </p:txBody>
      </p:sp>
      <p:sp>
        <p:nvSpPr>
          <p:cNvPr id="6" name="5 Rectángulo"/>
          <p:cNvSpPr/>
          <p:nvPr/>
        </p:nvSpPr>
        <p:spPr>
          <a:xfrm>
            <a:off x="7752230" y="3068950"/>
            <a:ext cx="2376330" cy="1415772"/>
          </a:xfrm>
          <a:prstGeom prst="rect">
            <a:avLst/>
          </a:prstGeom>
        </p:spPr>
        <p:txBody>
          <a:bodyPr wrap="square">
            <a:spAutoFit/>
          </a:bodyPr>
          <a:lstStyle/>
          <a:p>
            <a:pPr marL="285750" indent="-285750">
              <a:buClr>
                <a:schemeClr val="accent6">
                  <a:lumMod val="50000"/>
                </a:schemeClr>
              </a:buClr>
              <a:buFont typeface="Courier New" pitchFamily="49" charset="0"/>
              <a:buChar char="o"/>
            </a:pPr>
            <a:r>
              <a:rPr lang="es-ES" sz="1700" dirty="0">
                <a:solidFill>
                  <a:schemeClr val="accent5">
                    <a:lumMod val="50000"/>
                  </a:schemeClr>
                </a:solidFill>
                <a:latin typeface="DIN Offc"/>
                <a:cs typeface="DIN Offc"/>
              </a:rPr>
              <a:t>Dermatología</a:t>
            </a:r>
            <a:endParaRPr lang="es-CO" sz="1700" dirty="0">
              <a:solidFill>
                <a:schemeClr val="accent5">
                  <a:lumMod val="50000"/>
                </a:schemeClr>
              </a:solidFill>
              <a:latin typeface="DIN Offc"/>
              <a:cs typeface="DIN Offc"/>
            </a:endParaRPr>
          </a:p>
          <a:p>
            <a:pPr marL="285750" indent="-285750">
              <a:buClr>
                <a:schemeClr val="accent6">
                  <a:lumMod val="50000"/>
                </a:schemeClr>
              </a:buClr>
              <a:buFont typeface="Courier New" pitchFamily="49" charset="0"/>
              <a:buChar char="o"/>
            </a:pPr>
            <a:r>
              <a:rPr lang="es-ES" sz="1700" dirty="0">
                <a:solidFill>
                  <a:schemeClr val="accent5">
                    <a:lumMod val="50000"/>
                  </a:schemeClr>
                </a:solidFill>
                <a:latin typeface="DIN Offc"/>
                <a:cs typeface="DIN Offc"/>
              </a:rPr>
              <a:t>Medicina interna</a:t>
            </a:r>
            <a:endParaRPr lang="es-CO" sz="1700" dirty="0">
              <a:solidFill>
                <a:schemeClr val="accent5">
                  <a:lumMod val="50000"/>
                </a:schemeClr>
              </a:solidFill>
              <a:latin typeface="DIN Offc"/>
              <a:cs typeface="DIN Offc"/>
            </a:endParaRPr>
          </a:p>
          <a:p>
            <a:pPr marL="285750" indent="-285750">
              <a:buClr>
                <a:schemeClr val="accent6">
                  <a:lumMod val="50000"/>
                </a:schemeClr>
              </a:buClr>
              <a:buFont typeface="Courier New" pitchFamily="49" charset="0"/>
              <a:buChar char="o"/>
            </a:pPr>
            <a:r>
              <a:rPr lang="es-ES" sz="1700" dirty="0">
                <a:solidFill>
                  <a:schemeClr val="accent5">
                    <a:lumMod val="50000"/>
                  </a:schemeClr>
                </a:solidFill>
                <a:latin typeface="DIN Offc"/>
                <a:cs typeface="DIN Offc"/>
              </a:rPr>
              <a:t>Pediatría</a:t>
            </a:r>
            <a:endParaRPr lang="es-CO" sz="1700" dirty="0">
              <a:solidFill>
                <a:schemeClr val="accent5">
                  <a:lumMod val="50000"/>
                </a:schemeClr>
              </a:solidFill>
              <a:latin typeface="DIN Offc"/>
              <a:cs typeface="DIN Offc"/>
            </a:endParaRPr>
          </a:p>
          <a:p>
            <a:pPr marL="285750" indent="-285750">
              <a:buClr>
                <a:schemeClr val="accent6">
                  <a:lumMod val="50000"/>
                </a:schemeClr>
              </a:buClr>
              <a:buFont typeface="Courier New" pitchFamily="49" charset="0"/>
              <a:buChar char="o"/>
            </a:pPr>
            <a:r>
              <a:rPr lang="es-ES" sz="1700" dirty="0">
                <a:solidFill>
                  <a:schemeClr val="accent5">
                    <a:lumMod val="50000"/>
                  </a:schemeClr>
                </a:solidFill>
                <a:latin typeface="DIN Offc"/>
                <a:cs typeface="DIN Offc"/>
              </a:rPr>
              <a:t>Ginecología</a:t>
            </a:r>
            <a:endParaRPr lang="es-CO" sz="1700" dirty="0">
              <a:solidFill>
                <a:schemeClr val="accent5">
                  <a:lumMod val="50000"/>
                </a:schemeClr>
              </a:solidFill>
              <a:latin typeface="DIN Offc"/>
              <a:cs typeface="DIN Offc"/>
            </a:endParaRPr>
          </a:p>
          <a:p>
            <a:pPr marL="285750" indent="-285750">
              <a:buClr>
                <a:schemeClr val="accent6">
                  <a:lumMod val="50000"/>
                </a:schemeClr>
              </a:buClr>
              <a:buFont typeface="Courier New" pitchFamily="49" charset="0"/>
              <a:buChar char="o"/>
            </a:pPr>
            <a:r>
              <a:rPr lang="es-ES" sz="1700" dirty="0">
                <a:solidFill>
                  <a:schemeClr val="accent5">
                    <a:lumMod val="50000"/>
                  </a:schemeClr>
                </a:solidFill>
                <a:latin typeface="DIN Offc"/>
                <a:cs typeface="DIN Offc"/>
              </a:rPr>
              <a:t>Staff psicosocial</a:t>
            </a:r>
            <a:endParaRPr lang="es-CO" sz="1700" dirty="0">
              <a:solidFill>
                <a:schemeClr val="accent5">
                  <a:lumMod val="50000"/>
                </a:schemeClr>
              </a:solidFill>
              <a:latin typeface="DIN Offc"/>
              <a:cs typeface="DIN Offc"/>
            </a:endParaRPr>
          </a:p>
        </p:txBody>
      </p:sp>
      <p:pic>
        <p:nvPicPr>
          <p:cNvPr id="10" name="Imagen 9"/>
          <p:cNvPicPr>
            <a:picLocks noChangeAspect="1"/>
          </p:cNvPicPr>
          <p:nvPr/>
        </p:nvPicPr>
        <p:blipFill>
          <a:blip r:embed="rId4">
            <a:alphaModFix amt="57000"/>
          </a:blip>
          <a:stretch>
            <a:fillRect/>
          </a:stretch>
        </p:blipFill>
        <p:spPr>
          <a:xfrm>
            <a:off x="9048410" y="187414"/>
            <a:ext cx="1409310" cy="313180"/>
          </a:xfrm>
          <a:prstGeom prst="rect">
            <a:avLst/>
          </a:prstGeom>
        </p:spPr>
      </p:pic>
      <p:pic>
        <p:nvPicPr>
          <p:cNvPr id="11" name="Imagen 10"/>
          <p:cNvPicPr>
            <a:picLocks noChangeAspect="1"/>
          </p:cNvPicPr>
          <p:nvPr/>
        </p:nvPicPr>
        <p:blipFill>
          <a:blip r:embed="rId5"/>
          <a:stretch>
            <a:fillRect/>
          </a:stretch>
        </p:blipFill>
        <p:spPr>
          <a:xfrm>
            <a:off x="2855550" y="2780911"/>
            <a:ext cx="6624920" cy="3923497"/>
          </a:xfrm>
          <a:prstGeom prst="rect">
            <a:avLst/>
          </a:prstGeom>
        </p:spPr>
      </p:pic>
      <p:pic>
        <p:nvPicPr>
          <p:cNvPr id="4" name="Imagen 3"/>
          <p:cNvPicPr>
            <a:picLocks noChangeAspect="1"/>
          </p:cNvPicPr>
          <p:nvPr/>
        </p:nvPicPr>
        <p:blipFill>
          <a:blip r:embed="rId6"/>
          <a:stretch>
            <a:fillRect/>
          </a:stretch>
        </p:blipFill>
        <p:spPr>
          <a:xfrm>
            <a:off x="3086212" y="3212970"/>
            <a:ext cx="170690" cy="144020"/>
          </a:xfrm>
          <a:prstGeom prst="rect">
            <a:avLst/>
          </a:prstGeom>
        </p:spPr>
      </p:pic>
      <p:sp>
        <p:nvSpPr>
          <p:cNvPr id="3" name="CuadroTexto 2"/>
          <p:cNvSpPr txBox="1"/>
          <p:nvPr/>
        </p:nvSpPr>
        <p:spPr>
          <a:xfrm>
            <a:off x="3030278" y="3114470"/>
            <a:ext cx="284052" cy="307777"/>
          </a:xfrm>
          <a:prstGeom prst="rect">
            <a:avLst/>
          </a:prstGeom>
          <a:noFill/>
        </p:spPr>
        <p:txBody>
          <a:bodyPr wrap="none" rtlCol="0">
            <a:spAutoFit/>
          </a:bodyPr>
          <a:lstStyle/>
          <a:p>
            <a:r>
              <a:rPr lang="es-CO" sz="1400" dirty="0">
                <a:solidFill>
                  <a:schemeClr val="tx1">
                    <a:lumMod val="65000"/>
                    <a:lumOff val="35000"/>
                  </a:schemeClr>
                </a:solidFill>
              </a:rPr>
              <a:t>n</a:t>
            </a:r>
          </a:p>
        </p:txBody>
      </p:sp>
    </p:spTree>
    <p:extLst>
      <p:ext uri="{BB962C8B-B14F-4D97-AF65-F5344CB8AC3E}">
        <p14:creationId xmlns:p14="http://schemas.microsoft.com/office/powerpoint/2010/main" val="2515061571"/>
      </p:ext>
    </p:extLst>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dondear rectángulo de esquina del mismo lado 29"/>
          <p:cNvSpPr/>
          <p:nvPr/>
        </p:nvSpPr>
        <p:spPr>
          <a:xfrm>
            <a:off x="5166964" y="2026730"/>
            <a:ext cx="3809435" cy="2425924"/>
          </a:xfrm>
          <a:prstGeom prst="round2SameRect">
            <a:avLst>
              <a:gd name="adj1" fmla="val 7707"/>
              <a:gd name="adj2" fmla="val 0"/>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_tradnl" sz="1800" b="0" i="0" u="none" strike="noStrike" kern="1200" cap="none" spc="0" normalizeH="0" baseline="0" noProof="0" dirty="0" smtClean="0">
                <a:ln>
                  <a:noFill/>
                </a:ln>
                <a:solidFill>
                  <a:prstClr val="white"/>
                </a:solidFill>
                <a:effectLst/>
                <a:uLnTx/>
                <a:uFillTx/>
                <a:latin typeface="Calibri" panose="020F0502020204030204"/>
                <a:ea typeface="+mn-ea"/>
                <a:cs typeface="+mn-cs"/>
              </a:rPr>
              <a:t> </a:t>
            </a:r>
            <a:endParaRPr kumimoji="0" lang="es-ES_tradnl"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 name="Redondear rectángulo de esquina del mismo lado 2"/>
          <p:cNvSpPr/>
          <p:nvPr/>
        </p:nvSpPr>
        <p:spPr>
          <a:xfrm>
            <a:off x="747950" y="2026730"/>
            <a:ext cx="3547799" cy="2425924"/>
          </a:xfrm>
          <a:prstGeom prst="round2SameRect">
            <a:avLst>
              <a:gd name="adj1" fmla="val 7707"/>
              <a:gd name="adj2" fmla="val 0"/>
            </a:avLst>
          </a:prstGeom>
          <a:solidFill>
            <a:srgbClr val="99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_tradnl" sz="1800" b="0" i="0" u="none" strike="noStrike" kern="1200" cap="none" spc="0" normalizeH="0" baseline="0" noProof="0" dirty="0" smtClean="0">
                <a:ln>
                  <a:noFill/>
                </a:ln>
                <a:solidFill>
                  <a:prstClr val="white"/>
                </a:solidFill>
                <a:effectLst/>
                <a:uLnTx/>
                <a:uFillTx/>
                <a:latin typeface="Calibri" panose="020F0502020204030204"/>
                <a:ea typeface="+mn-ea"/>
                <a:cs typeface="+mn-cs"/>
              </a:rPr>
              <a:t> </a:t>
            </a:r>
            <a:endParaRPr kumimoji="0" lang="es-ES_tradnl"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CuadroTexto 17"/>
          <p:cNvSpPr txBox="1">
            <a:spLocks noChangeArrowheads="1"/>
          </p:cNvSpPr>
          <p:nvPr/>
        </p:nvSpPr>
        <p:spPr bwMode="auto">
          <a:xfrm>
            <a:off x="912935" y="2362529"/>
            <a:ext cx="3196749"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rgbClr val="656867"/>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3200">
                <a:solidFill>
                  <a:srgbClr val="656867"/>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3200">
                <a:solidFill>
                  <a:srgbClr val="656867"/>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3200">
                <a:solidFill>
                  <a:srgbClr val="656867"/>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3200">
                <a:solidFill>
                  <a:srgbClr val="656867"/>
                </a:solidFill>
                <a:latin typeface="Arial" panose="020B0604020202020204" pitchFamily="34" charset="0"/>
                <a:cs typeface="Arial" panose="020B0604020202020204" pitchFamily="34" charset="0"/>
                <a:sym typeface="Arial" panose="020B0604020202020204" pitchFamily="34" charset="0"/>
              </a:defRPr>
            </a:lvl5pPr>
            <a:lvl6pPr marL="2514600" indent="-228600" defTabSz="608013" eaLnBrk="0" fontAlgn="base" hangingPunct="0">
              <a:spcBef>
                <a:spcPct val="0"/>
              </a:spcBef>
              <a:spcAft>
                <a:spcPct val="0"/>
              </a:spcAft>
              <a:defRPr sz="3200">
                <a:solidFill>
                  <a:srgbClr val="656867"/>
                </a:solidFill>
                <a:latin typeface="Arial" panose="020B0604020202020204" pitchFamily="34" charset="0"/>
                <a:cs typeface="Arial" panose="020B0604020202020204" pitchFamily="34" charset="0"/>
                <a:sym typeface="Arial" panose="020B0604020202020204" pitchFamily="34" charset="0"/>
              </a:defRPr>
            </a:lvl6pPr>
            <a:lvl7pPr marL="2971800" indent="-228600" defTabSz="608013" eaLnBrk="0" fontAlgn="base" hangingPunct="0">
              <a:spcBef>
                <a:spcPct val="0"/>
              </a:spcBef>
              <a:spcAft>
                <a:spcPct val="0"/>
              </a:spcAft>
              <a:defRPr sz="3200">
                <a:solidFill>
                  <a:srgbClr val="656867"/>
                </a:solidFill>
                <a:latin typeface="Arial" panose="020B0604020202020204" pitchFamily="34" charset="0"/>
                <a:cs typeface="Arial" panose="020B0604020202020204" pitchFamily="34" charset="0"/>
                <a:sym typeface="Arial" panose="020B0604020202020204" pitchFamily="34" charset="0"/>
              </a:defRPr>
            </a:lvl7pPr>
            <a:lvl8pPr marL="3429000" indent="-228600" defTabSz="608013" eaLnBrk="0" fontAlgn="base" hangingPunct="0">
              <a:spcBef>
                <a:spcPct val="0"/>
              </a:spcBef>
              <a:spcAft>
                <a:spcPct val="0"/>
              </a:spcAft>
              <a:defRPr sz="3200">
                <a:solidFill>
                  <a:srgbClr val="656867"/>
                </a:solidFill>
                <a:latin typeface="Arial" panose="020B0604020202020204" pitchFamily="34" charset="0"/>
                <a:cs typeface="Arial" panose="020B0604020202020204" pitchFamily="34" charset="0"/>
                <a:sym typeface="Arial" panose="020B0604020202020204" pitchFamily="34" charset="0"/>
              </a:defRPr>
            </a:lvl8pPr>
            <a:lvl9pPr marL="3886200" indent="-228600" defTabSz="608013" eaLnBrk="0" fontAlgn="base" hangingPunct="0">
              <a:spcBef>
                <a:spcPct val="0"/>
              </a:spcBef>
              <a:spcAft>
                <a:spcPct val="0"/>
              </a:spcAft>
              <a:defRPr sz="3200">
                <a:solidFill>
                  <a:srgbClr val="656867"/>
                </a:solidFill>
                <a:latin typeface="Arial" panose="020B0604020202020204" pitchFamily="34" charset="0"/>
                <a:cs typeface="Arial" panose="020B0604020202020204" pitchFamily="34" charset="0"/>
                <a:sym typeface="Arial" panose="020B0604020202020204"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altLang="es-CO" sz="2400" b="0" i="0" u="none" strike="noStrike" kern="1200" cap="none" spc="0" normalizeH="0" baseline="0" noProof="0" dirty="0" smtClean="0">
                <a:ln>
                  <a:noFill/>
                </a:ln>
                <a:solidFill>
                  <a:srgbClr val="53565A"/>
                </a:solidFill>
                <a:effectLst/>
                <a:uLnTx/>
                <a:uFillTx/>
                <a:latin typeface="Arial" panose="020B0604020202020204" pitchFamily="34" charset="0"/>
                <a:ea typeface="+mn-ea"/>
                <a:cs typeface="Calibri" panose="020F0502020204030204" pitchFamily="34" charset="0"/>
                <a:sym typeface="Arial" panose="020B0604020202020204" pitchFamily="34" charset="0"/>
              </a:rPr>
              <a:t>Entregar bienestar y competitividad sostenibles a las personas y a las empresas</a:t>
            </a:r>
            <a:endParaRPr kumimoji="0" lang="es-CO" altLang="es-CO" sz="2400" b="0" i="0" u="none" strike="noStrike" kern="1200" cap="none" spc="0" normalizeH="0" baseline="0" noProof="0" dirty="0">
              <a:ln>
                <a:noFill/>
              </a:ln>
              <a:solidFill>
                <a:srgbClr val="53565A"/>
              </a:solidFill>
              <a:effectLst/>
              <a:uLnTx/>
              <a:uFillTx/>
              <a:latin typeface="Arial" panose="020B0604020202020204" pitchFamily="34" charset="0"/>
              <a:ea typeface="+mn-ea"/>
              <a:cs typeface="Calibri" panose="020F0502020204030204" pitchFamily="34" charset="0"/>
              <a:sym typeface="Arial" panose="020B0604020202020204" pitchFamily="34" charset="0"/>
            </a:endParaRPr>
          </a:p>
        </p:txBody>
      </p:sp>
      <p:sp>
        <p:nvSpPr>
          <p:cNvPr id="21" name="Cheurón 20"/>
          <p:cNvSpPr/>
          <p:nvPr/>
        </p:nvSpPr>
        <p:spPr>
          <a:xfrm>
            <a:off x="4583790" y="3216729"/>
            <a:ext cx="105750" cy="161463"/>
          </a:xfrm>
          <a:prstGeom prst="chevron">
            <a:avLst/>
          </a:prstGeom>
          <a:solidFill>
            <a:srgbClr val="03B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2" name="Cheurón 21"/>
          <p:cNvSpPr/>
          <p:nvPr/>
        </p:nvSpPr>
        <p:spPr>
          <a:xfrm>
            <a:off x="4655800" y="3216729"/>
            <a:ext cx="105750" cy="161463"/>
          </a:xfrm>
          <a:prstGeom prst="chevron">
            <a:avLst/>
          </a:prstGeom>
          <a:solidFill>
            <a:srgbClr val="03B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8" name="CuadroTexto 17"/>
          <p:cNvSpPr txBox="1">
            <a:spLocks noChangeArrowheads="1"/>
          </p:cNvSpPr>
          <p:nvPr/>
        </p:nvSpPr>
        <p:spPr bwMode="auto">
          <a:xfrm>
            <a:off x="5514213" y="2454862"/>
            <a:ext cx="311493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3200">
                <a:solidFill>
                  <a:srgbClr val="656867"/>
                </a:solidFill>
                <a:latin typeface="Arial" panose="020B0604020202020204" pitchFamily="34" charset="0"/>
                <a:cs typeface="Arial" panose="020B0604020202020204" pitchFamily="34" charset="0"/>
                <a:sym typeface="Arial" panose="020B0604020202020204" pitchFamily="34" charset="0"/>
              </a:defRPr>
            </a:lvl1pPr>
            <a:lvl2pPr marL="742950" indent="-285750">
              <a:defRPr sz="3200">
                <a:solidFill>
                  <a:srgbClr val="656867"/>
                </a:solidFill>
                <a:latin typeface="Arial" panose="020B0604020202020204" pitchFamily="34" charset="0"/>
                <a:cs typeface="Arial" panose="020B0604020202020204" pitchFamily="34" charset="0"/>
                <a:sym typeface="Arial" panose="020B0604020202020204" pitchFamily="34" charset="0"/>
              </a:defRPr>
            </a:lvl2pPr>
            <a:lvl3pPr marL="1143000" indent="-228600">
              <a:defRPr sz="3200">
                <a:solidFill>
                  <a:srgbClr val="656867"/>
                </a:solidFill>
                <a:latin typeface="Arial" panose="020B0604020202020204" pitchFamily="34" charset="0"/>
                <a:cs typeface="Arial" panose="020B0604020202020204" pitchFamily="34" charset="0"/>
                <a:sym typeface="Arial" panose="020B0604020202020204" pitchFamily="34" charset="0"/>
              </a:defRPr>
            </a:lvl3pPr>
            <a:lvl4pPr marL="1600200" indent="-228600">
              <a:defRPr sz="3200">
                <a:solidFill>
                  <a:srgbClr val="656867"/>
                </a:solidFill>
                <a:latin typeface="Arial" panose="020B0604020202020204" pitchFamily="34" charset="0"/>
                <a:cs typeface="Arial" panose="020B0604020202020204" pitchFamily="34" charset="0"/>
                <a:sym typeface="Arial" panose="020B0604020202020204" pitchFamily="34" charset="0"/>
              </a:defRPr>
            </a:lvl4pPr>
            <a:lvl5pPr marL="2057400" indent="-228600">
              <a:defRPr sz="3200">
                <a:solidFill>
                  <a:srgbClr val="656867"/>
                </a:solidFill>
                <a:latin typeface="Arial" panose="020B0604020202020204" pitchFamily="34" charset="0"/>
                <a:cs typeface="Arial" panose="020B0604020202020204" pitchFamily="34" charset="0"/>
                <a:sym typeface="Arial" panose="020B0604020202020204" pitchFamily="34" charset="0"/>
              </a:defRPr>
            </a:lvl5pPr>
            <a:lvl6pPr marL="2514600" indent="-228600" defTabSz="608013" eaLnBrk="0" fontAlgn="base" hangingPunct="0">
              <a:spcBef>
                <a:spcPct val="0"/>
              </a:spcBef>
              <a:spcAft>
                <a:spcPct val="0"/>
              </a:spcAft>
              <a:defRPr sz="3200">
                <a:solidFill>
                  <a:srgbClr val="656867"/>
                </a:solidFill>
                <a:latin typeface="Arial" panose="020B0604020202020204" pitchFamily="34" charset="0"/>
                <a:cs typeface="Arial" panose="020B0604020202020204" pitchFamily="34" charset="0"/>
                <a:sym typeface="Arial" panose="020B0604020202020204" pitchFamily="34" charset="0"/>
              </a:defRPr>
            </a:lvl6pPr>
            <a:lvl7pPr marL="2971800" indent="-228600" defTabSz="608013" eaLnBrk="0" fontAlgn="base" hangingPunct="0">
              <a:spcBef>
                <a:spcPct val="0"/>
              </a:spcBef>
              <a:spcAft>
                <a:spcPct val="0"/>
              </a:spcAft>
              <a:defRPr sz="3200">
                <a:solidFill>
                  <a:srgbClr val="656867"/>
                </a:solidFill>
                <a:latin typeface="Arial" panose="020B0604020202020204" pitchFamily="34" charset="0"/>
                <a:cs typeface="Arial" panose="020B0604020202020204" pitchFamily="34" charset="0"/>
                <a:sym typeface="Arial" panose="020B0604020202020204" pitchFamily="34" charset="0"/>
              </a:defRPr>
            </a:lvl7pPr>
            <a:lvl8pPr marL="3429000" indent="-228600" defTabSz="608013" eaLnBrk="0" fontAlgn="base" hangingPunct="0">
              <a:spcBef>
                <a:spcPct val="0"/>
              </a:spcBef>
              <a:spcAft>
                <a:spcPct val="0"/>
              </a:spcAft>
              <a:defRPr sz="3200">
                <a:solidFill>
                  <a:srgbClr val="656867"/>
                </a:solidFill>
                <a:latin typeface="Arial" panose="020B0604020202020204" pitchFamily="34" charset="0"/>
                <a:cs typeface="Arial" panose="020B0604020202020204" pitchFamily="34" charset="0"/>
                <a:sym typeface="Arial" panose="020B0604020202020204" pitchFamily="34" charset="0"/>
              </a:defRPr>
            </a:lvl8pPr>
            <a:lvl9pPr marL="3886200" indent="-228600" defTabSz="608013" eaLnBrk="0" fontAlgn="base" hangingPunct="0">
              <a:spcBef>
                <a:spcPct val="0"/>
              </a:spcBef>
              <a:spcAft>
                <a:spcPct val="0"/>
              </a:spcAft>
              <a:defRPr sz="3200">
                <a:solidFill>
                  <a:srgbClr val="656867"/>
                </a:solidFill>
                <a:latin typeface="Arial" panose="020B0604020202020204" pitchFamily="34" charset="0"/>
                <a:cs typeface="Arial" panose="020B0604020202020204" pitchFamily="34" charset="0"/>
                <a:sym typeface="Arial" panose="020B0604020202020204"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altLang="es-CO" sz="2400" b="0" i="0" u="none" strike="noStrike" kern="1200" cap="none" spc="0" normalizeH="0" baseline="0" noProof="0" dirty="0">
                <a:ln>
                  <a:noFill/>
                </a:ln>
                <a:solidFill>
                  <a:srgbClr val="53565A"/>
                </a:solidFill>
                <a:effectLst/>
                <a:uLnTx/>
                <a:uFillTx/>
                <a:latin typeface="Arial" charset="0"/>
                <a:ea typeface="Arial" charset="0"/>
                <a:cs typeface="Arial" charset="0"/>
                <a:sym typeface="Arial" panose="020B0604020202020204" pitchFamily="34" charset="0"/>
              </a:rPr>
              <a:t>Talento </a:t>
            </a:r>
            <a:r>
              <a:rPr kumimoji="0" lang="es-CO" altLang="es-CO" sz="2400" b="0" i="0" u="none" strike="noStrike" kern="1200" cap="none" spc="0" normalizeH="0" baseline="0" noProof="0" dirty="0" smtClean="0">
                <a:ln>
                  <a:noFill/>
                </a:ln>
                <a:solidFill>
                  <a:srgbClr val="53565A"/>
                </a:solidFill>
                <a:effectLst/>
                <a:uLnTx/>
                <a:uFillTx/>
                <a:latin typeface="Arial" charset="0"/>
                <a:ea typeface="Arial" charset="0"/>
                <a:cs typeface="Arial" charset="0"/>
                <a:sym typeface="Arial" panose="020B0604020202020204" pitchFamily="34" charset="0"/>
              </a:rPr>
              <a:t>humano </a:t>
            </a:r>
            <a:r>
              <a:rPr kumimoji="0" lang="es-CO" altLang="es-CO" sz="2400" b="0" i="0" u="none" strike="noStrike" kern="1200" cap="none" spc="0" normalizeH="0" baseline="0" noProof="0" dirty="0">
                <a:ln>
                  <a:noFill/>
                </a:ln>
                <a:solidFill>
                  <a:srgbClr val="53565A"/>
                </a:solidFill>
                <a:effectLst/>
                <a:uLnTx/>
                <a:uFillTx/>
                <a:latin typeface="Arial" charset="0"/>
                <a:ea typeface="Arial" charset="0"/>
                <a:cs typeface="Arial" charset="0"/>
                <a:sym typeface="Arial" panose="020B0604020202020204" pitchFamily="34" charset="0"/>
              </a:rPr>
              <a:t>y la Gestión de Tendencias y Riesgos</a:t>
            </a:r>
          </a:p>
        </p:txBody>
      </p:sp>
      <p:sp>
        <p:nvSpPr>
          <p:cNvPr id="23" name="CuadroTexto 22"/>
          <p:cNvSpPr txBox="1"/>
          <p:nvPr/>
        </p:nvSpPr>
        <p:spPr>
          <a:xfrm>
            <a:off x="670150" y="1068012"/>
            <a:ext cx="2375043" cy="461665"/>
          </a:xfrm>
          <a:prstGeom prst="rect">
            <a:avLst/>
          </a:prstGeom>
          <a:noFill/>
        </p:spPr>
        <p:txBody>
          <a:bodyPr wrap="square" rtlCol="0">
            <a:spAutoFit/>
          </a:bodyPr>
          <a:lstStyle/>
          <a:p>
            <a:pPr marL="0" marR="0" lvl="0" indent="0" algn="l" defTabSz="608945"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noProof="0" dirty="0">
                <a:ln>
                  <a:noFill/>
                </a:ln>
                <a:solidFill>
                  <a:srgbClr val="214092"/>
                </a:solidFill>
                <a:effectLst/>
                <a:uLnTx/>
                <a:uFillTx/>
                <a:latin typeface="Arial" charset="0"/>
                <a:ea typeface="Arial" charset="0"/>
                <a:cs typeface="Arial" charset="0"/>
              </a:rPr>
              <a:t>Estrategia</a:t>
            </a:r>
          </a:p>
        </p:txBody>
      </p:sp>
      <p:cxnSp>
        <p:nvCxnSpPr>
          <p:cNvPr id="24" name="Conector recto 23"/>
          <p:cNvCxnSpPr/>
          <p:nvPr/>
        </p:nvCxnSpPr>
        <p:spPr>
          <a:xfrm>
            <a:off x="670150" y="718457"/>
            <a:ext cx="1085782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5" name="Rectángulo 24"/>
          <p:cNvSpPr/>
          <p:nvPr/>
        </p:nvSpPr>
        <p:spPr>
          <a:xfrm>
            <a:off x="670150" y="533149"/>
            <a:ext cx="930050" cy="18530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7" name="Rectángulo 26"/>
          <p:cNvSpPr/>
          <p:nvPr/>
        </p:nvSpPr>
        <p:spPr>
          <a:xfrm>
            <a:off x="670150" y="6140317"/>
            <a:ext cx="3190297" cy="24622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000" b="0" i="0" u="none" strike="noStrike" kern="1200" cap="none" spc="300" normalizeH="0" baseline="0" noProof="0" dirty="0">
                <a:ln>
                  <a:noFill/>
                </a:ln>
                <a:solidFill>
                  <a:srgbClr val="53565A"/>
                </a:solidFill>
                <a:effectLst/>
                <a:uLnTx/>
                <a:uFillTx/>
                <a:latin typeface="Arial" charset="0"/>
                <a:ea typeface="Arial" charset="0"/>
                <a:cs typeface="Arial" charset="0"/>
              </a:rPr>
              <a:t>G</a:t>
            </a:r>
            <a:r>
              <a:rPr kumimoji="0" lang="es-CO" sz="1000" b="0" i="0" u="none" strike="noStrike" kern="1200" cap="none" spc="300" normalizeH="0" baseline="0" noProof="0" dirty="0" smtClean="0">
                <a:ln>
                  <a:noFill/>
                </a:ln>
                <a:solidFill>
                  <a:srgbClr val="53565A"/>
                </a:solidFill>
                <a:effectLst/>
                <a:uLnTx/>
                <a:uFillTx/>
                <a:latin typeface="Arial" charset="0"/>
                <a:ea typeface="Arial" charset="0"/>
                <a:cs typeface="Arial" charset="0"/>
              </a:rPr>
              <a:t>estión </a:t>
            </a:r>
            <a:r>
              <a:rPr kumimoji="0" lang="es-CO" sz="1000" b="0" i="0" u="none" strike="noStrike" kern="1200" cap="none" spc="300" normalizeH="0" baseline="0" noProof="0" dirty="0">
                <a:ln>
                  <a:noFill/>
                </a:ln>
                <a:solidFill>
                  <a:srgbClr val="53565A"/>
                </a:solidFill>
                <a:effectLst/>
                <a:uLnTx/>
                <a:uFillTx/>
                <a:latin typeface="Arial" charset="0"/>
                <a:ea typeface="Arial" charset="0"/>
                <a:cs typeface="Arial" charset="0"/>
              </a:rPr>
              <a:t>de tendencias y </a:t>
            </a:r>
            <a:r>
              <a:rPr kumimoji="0" lang="es-CO" sz="1000" b="0" i="0" u="none" strike="noStrike" kern="1200" cap="none" spc="300" normalizeH="0" baseline="0" noProof="0" dirty="0" smtClean="0">
                <a:ln>
                  <a:noFill/>
                </a:ln>
                <a:solidFill>
                  <a:srgbClr val="53565A"/>
                </a:solidFill>
                <a:effectLst/>
                <a:uLnTx/>
                <a:uFillTx/>
                <a:latin typeface="Arial" charset="0"/>
                <a:ea typeface="Arial" charset="0"/>
                <a:cs typeface="Arial" charset="0"/>
              </a:rPr>
              <a:t>riesgos</a:t>
            </a:r>
            <a:endParaRPr kumimoji="0" lang="es-ES_tradnl" sz="1000" b="0" i="0" u="none" strike="noStrike" kern="1200" cap="none" spc="300" normalizeH="0" baseline="0" noProof="0" dirty="0">
              <a:ln>
                <a:noFill/>
              </a:ln>
              <a:solidFill>
                <a:srgbClr val="53565A"/>
              </a:solidFill>
              <a:effectLst/>
              <a:uLnTx/>
              <a:uFillTx/>
              <a:latin typeface="Arial" charset="0"/>
              <a:ea typeface="Arial" charset="0"/>
              <a:cs typeface="Arial" charset="0"/>
            </a:endParaRPr>
          </a:p>
        </p:txBody>
      </p:sp>
      <p:cxnSp>
        <p:nvCxnSpPr>
          <p:cNvPr id="29" name="Conector recto 28"/>
          <p:cNvCxnSpPr/>
          <p:nvPr/>
        </p:nvCxnSpPr>
        <p:spPr>
          <a:xfrm flipV="1">
            <a:off x="641401" y="6132538"/>
            <a:ext cx="0" cy="254001"/>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6305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Imagen 23"/>
          <p:cNvPicPr>
            <a:picLocks noChangeAspect="1"/>
          </p:cNvPicPr>
          <p:nvPr/>
        </p:nvPicPr>
        <p:blipFill rotWithShape="1">
          <a:blip r:embed="rId3"/>
          <a:srcRect l="23983" t="4254" r="17917" b="3518"/>
          <a:stretch/>
        </p:blipFill>
        <p:spPr>
          <a:xfrm>
            <a:off x="1524000" y="27480"/>
            <a:ext cx="9146806" cy="6858000"/>
          </a:xfrm>
          <a:prstGeom prst="rect">
            <a:avLst/>
          </a:prstGeom>
        </p:spPr>
      </p:pic>
      <p:sp>
        <p:nvSpPr>
          <p:cNvPr id="5" name="4 CuadroTexto"/>
          <p:cNvSpPr txBox="1"/>
          <p:nvPr/>
        </p:nvSpPr>
        <p:spPr>
          <a:xfrm>
            <a:off x="2063750" y="476251"/>
            <a:ext cx="5976938" cy="507831"/>
          </a:xfrm>
          <a:prstGeom prst="rect">
            <a:avLst/>
          </a:prstGeom>
          <a:noFill/>
        </p:spPr>
        <p:txBody>
          <a:bodyPr>
            <a:spAutoFit/>
          </a:bodyPr>
          <a:lstStyle/>
          <a:p>
            <a:pPr>
              <a:defRPr/>
            </a:pPr>
            <a:r>
              <a:rPr lang="es-CO" sz="2700" b="1" dirty="0">
                <a:solidFill>
                  <a:srgbClr val="409BE1"/>
                </a:solidFill>
                <a:latin typeface="Arial"/>
                <a:cs typeface="Arial"/>
              </a:rPr>
              <a:t>PILARES FUNDAMENTALES</a:t>
            </a:r>
            <a:endParaRPr lang="es-CO" sz="2700" b="1" dirty="0">
              <a:solidFill>
                <a:srgbClr val="409BE1"/>
              </a:solidFill>
              <a:latin typeface="Arial"/>
              <a:cs typeface="Arial"/>
            </a:endParaRPr>
          </a:p>
        </p:txBody>
      </p:sp>
      <p:sp>
        <p:nvSpPr>
          <p:cNvPr id="2" name="1 CuadroTexto"/>
          <p:cNvSpPr txBox="1"/>
          <p:nvPr/>
        </p:nvSpPr>
        <p:spPr>
          <a:xfrm>
            <a:off x="2063440" y="908650"/>
            <a:ext cx="1872260" cy="400110"/>
          </a:xfrm>
          <a:prstGeom prst="rect">
            <a:avLst/>
          </a:prstGeom>
          <a:noFill/>
        </p:spPr>
        <p:txBody>
          <a:bodyPr wrap="square" rtlCol="0">
            <a:spAutoFit/>
          </a:bodyPr>
          <a:lstStyle/>
          <a:p>
            <a:r>
              <a:rPr lang="es-CO" sz="2000" b="1" dirty="0">
                <a:solidFill>
                  <a:srgbClr val="4BACC6"/>
                </a:solidFill>
                <a:latin typeface="Arial"/>
                <a:cs typeface="Arial"/>
              </a:rPr>
              <a:t>Gestión</a:t>
            </a:r>
            <a:endParaRPr lang="es-CO" sz="2000" b="1" dirty="0">
              <a:solidFill>
                <a:srgbClr val="4BACC6"/>
              </a:solidFill>
              <a:latin typeface="Arial"/>
              <a:cs typeface="Arial"/>
            </a:endParaRPr>
          </a:p>
        </p:txBody>
      </p:sp>
      <p:sp>
        <p:nvSpPr>
          <p:cNvPr id="6" name="5 Rectángulo"/>
          <p:cNvSpPr/>
          <p:nvPr/>
        </p:nvSpPr>
        <p:spPr>
          <a:xfrm>
            <a:off x="2135450" y="1268701"/>
            <a:ext cx="7056980" cy="1323439"/>
          </a:xfrm>
          <a:prstGeom prst="rect">
            <a:avLst/>
          </a:prstGeom>
        </p:spPr>
        <p:txBody>
          <a:bodyPr wrap="square">
            <a:spAutoFit/>
          </a:bodyPr>
          <a:lstStyle/>
          <a:p>
            <a:r>
              <a:rPr lang="es-ES" sz="1600" dirty="0">
                <a:solidFill>
                  <a:schemeClr val="accent5">
                    <a:lumMod val="50000"/>
                  </a:schemeClr>
                </a:solidFill>
                <a:latin typeface="Arial"/>
                <a:cs typeface="Arial"/>
              </a:rPr>
              <a:t>Corresponde a una actividad programada dentro de la agenda del médico de familia destinada para la gestión clínica del riesgo de los usuarios asignados, la cual debe estar entre el 10% y el 20% del tiempo dedicado al modelo en la semana, dependiendo del eslabón de atención al que pertenezca el </a:t>
            </a:r>
            <a:r>
              <a:rPr lang="es-ES" sz="1600" dirty="0">
                <a:solidFill>
                  <a:schemeClr val="accent5">
                    <a:lumMod val="50000"/>
                  </a:schemeClr>
                </a:solidFill>
                <a:latin typeface="Arial"/>
                <a:cs typeface="Arial"/>
              </a:rPr>
              <a:t>médico.</a:t>
            </a:r>
            <a:endParaRPr lang="es-CO" sz="1600" dirty="0">
              <a:solidFill>
                <a:schemeClr val="accent5">
                  <a:lumMod val="50000"/>
                </a:schemeClr>
              </a:solidFill>
              <a:latin typeface="Arial"/>
              <a:cs typeface="Arial"/>
            </a:endParaRPr>
          </a:p>
        </p:txBody>
      </p:sp>
      <p:grpSp>
        <p:nvGrpSpPr>
          <p:cNvPr id="9" name="Group 7"/>
          <p:cNvGrpSpPr>
            <a:grpSpLocks/>
          </p:cNvGrpSpPr>
          <p:nvPr/>
        </p:nvGrpSpPr>
        <p:grpSpPr bwMode="auto">
          <a:xfrm>
            <a:off x="2063750" y="3888540"/>
            <a:ext cx="8140988" cy="2852920"/>
            <a:chOff x="204" y="3339"/>
            <a:chExt cx="2132" cy="981"/>
          </a:xfrm>
        </p:grpSpPr>
        <p:grpSp>
          <p:nvGrpSpPr>
            <p:cNvPr id="10" name="Group 8"/>
            <p:cNvGrpSpPr>
              <a:grpSpLocks/>
            </p:cNvGrpSpPr>
            <p:nvPr/>
          </p:nvGrpSpPr>
          <p:grpSpPr bwMode="auto">
            <a:xfrm>
              <a:off x="204" y="3339"/>
              <a:ext cx="2132" cy="981"/>
              <a:chOff x="204" y="1071"/>
              <a:chExt cx="2132" cy="1542"/>
            </a:xfrm>
          </p:grpSpPr>
          <p:sp>
            <p:nvSpPr>
              <p:cNvPr id="12" name="Rectangle 9"/>
              <p:cNvSpPr>
                <a:spLocks noChangeArrowheads="1"/>
              </p:cNvSpPr>
              <p:nvPr/>
            </p:nvSpPr>
            <p:spPr bwMode="auto">
              <a:xfrm>
                <a:off x="245" y="1119"/>
                <a:ext cx="2030" cy="1444"/>
              </a:xfrm>
              <a:prstGeom prst="rect">
                <a:avLst/>
              </a:prstGeom>
              <a:solidFill>
                <a:srgbClr val="FFFFFF">
                  <a:alpha val="89000"/>
                </a:srgbClr>
              </a:solidFill>
              <a:ln w="9525">
                <a:solidFill>
                  <a:schemeClr val="accent5">
                    <a:lumMod val="50000"/>
                  </a:schemeClr>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defRPr/>
                </a:pPr>
                <a:endParaRPr lang="es-ES" sz="1600" dirty="0">
                  <a:solidFill>
                    <a:srgbClr val="000066"/>
                  </a:solidFill>
                </a:endParaRPr>
              </a:p>
            </p:txBody>
          </p:sp>
          <p:grpSp>
            <p:nvGrpSpPr>
              <p:cNvPr id="13" name="Group 10"/>
              <p:cNvGrpSpPr>
                <a:grpSpLocks/>
              </p:cNvGrpSpPr>
              <p:nvPr/>
            </p:nvGrpSpPr>
            <p:grpSpPr bwMode="auto">
              <a:xfrm>
                <a:off x="204" y="1071"/>
                <a:ext cx="331" cy="1542"/>
                <a:chOff x="-477" y="572"/>
                <a:chExt cx="363" cy="3856"/>
              </a:xfrm>
            </p:grpSpPr>
            <p:sp>
              <p:nvSpPr>
                <p:cNvPr id="18" name="Rectangle 11"/>
                <p:cNvSpPr>
                  <a:spLocks noChangeArrowheads="1"/>
                </p:cNvSpPr>
                <p:nvPr/>
              </p:nvSpPr>
              <p:spPr bwMode="auto">
                <a:xfrm>
                  <a:off x="-386" y="572"/>
                  <a:ext cx="272" cy="137"/>
                </a:xfrm>
                <a:prstGeom prst="rect">
                  <a:avLst/>
                </a:prstGeom>
                <a:solidFill>
                  <a:schemeClr val="accent5">
                    <a:lumMod val="50000"/>
                  </a:schemeClr>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defRPr/>
                  </a:pPr>
                  <a:endParaRPr lang="es-CO" dirty="0"/>
                </a:p>
              </p:txBody>
            </p:sp>
            <p:sp>
              <p:nvSpPr>
                <p:cNvPr id="19" name="Rectangle 12"/>
                <p:cNvSpPr>
                  <a:spLocks noChangeArrowheads="1"/>
                </p:cNvSpPr>
                <p:nvPr/>
              </p:nvSpPr>
              <p:spPr bwMode="auto">
                <a:xfrm>
                  <a:off x="-386" y="4291"/>
                  <a:ext cx="272" cy="137"/>
                </a:xfrm>
                <a:prstGeom prst="rect">
                  <a:avLst/>
                </a:prstGeom>
                <a:solidFill>
                  <a:schemeClr val="accent5">
                    <a:lumMod val="50000"/>
                  </a:schemeClr>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defRPr/>
                  </a:pPr>
                  <a:endParaRPr lang="es-CO" dirty="0"/>
                </a:p>
              </p:txBody>
            </p:sp>
            <p:sp>
              <p:nvSpPr>
                <p:cNvPr id="20" name="Rectangle 13"/>
                <p:cNvSpPr>
                  <a:spLocks noChangeArrowheads="1"/>
                </p:cNvSpPr>
                <p:nvPr/>
              </p:nvSpPr>
              <p:spPr bwMode="auto">
                <a:xfrm>
                  <a:off x="-477" y="572"/>
                  <a:ext cx="136" cy="3856"/>
                </a:xfrm>
                <a:prstGeom prst="rect">
                  <a:avLst/>
                </a:prstGeom>
                <a:solidFill>
                  <a:schemeClr val="accent5">
                    <a:lumMod val="50000"/>
                  </a:schemeClr>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defRPr/>
                  </a:pPr>
                  <a:endParaRPr lang="es-CO" dirty="0"/>
                </a:p>
              </p:txBody>
            </p:sp>
          </p:grpSp>
          <p:grpSp>
            <p:nvGrpSpPr>
              <p:cNvPr id="14" name="Group 14"/>
              <p:cNvGrpSpPr>
                <a:grpSpLocks/>
              </p:cNvGrpSpPr>
              <p:nvPr/>
            </p:nvGrpSpPr>
            <p:grpSpPr bwMode="auto">
              <a:xfrm flipH="1">
                <a:off x="2005" y="1071"/>
                <a:ext cx="331" cy="1542"/>
                <a:chOff x="-477" y="572"/>
                <a:chExt cx="363" cy="3856"/>
              </a:xfrm>
            </p:grpSpPr>
            <p:sp>
              <p:nvSpPr>
                <p:cNvPr id="15" name="Rectangle 15"/>
                <p:cNvSpPr>
                  <a:spLocks noChangeArrowheads="1"/>
                </p:cNvSpPr>
                <p:nvPr/>
              </p:nvSpPr>
              <p:spPr bwMode="auto">
                <a:xfrm>
                  <a:off x="-386" y="572"/>
                  <a:ext cx="272" cy="137"/>
                </a:xfrm>
                <a:prstGeom prst="rect">
                  <a:avLst/>
                </a:prstGeom>
                <a:solidFill>
                  <a:schemeClr val="accent5">
                    <a:lumMod val="50000"/>
                  </a:schemeClr>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defRPr/>
                  </a:pPr>
                  <a:endParaRPr lang="es-CO" dirty="0"/>
                </a:p>
              </p:txBody>
            </p:sp>
            <p:sp>
              <p:nvSpPr>
                <p:cNvPr id="16" name="Rectangle 16"/>
                <p:cNvSpPr>
                  <a:spLocks noChangeArrowheads="1"/>
                </p:cNvSpPr>
                <p:nvPr/>
              </p:nvSpPr>
              <p:spPr bwMode="auto">
                <a:xfrm>
                  <a:off x="-386" y="4291"/>
                  <a:ext cx="272" cy="137"/>
                </a:xfrm>
                <a:prstGeom prst="rect">
                  <a:avLst/>
                </a:prstGeom>
                <a:solidFill>
                  <a:schemeClr val="accent5">
                    <a:lumMod val="50000"/>
                  </a:schemeClr>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defRPr/>
                  </a:pPr>
                  <a:endParaRPr lang="es-CO" dirty="0"/>
                </a:p>
              </p:txBody>
            </p:sp>
            <p:sp>
              <p:nvSpPr>
                <p:cNvPr id="17" name="Rectangle 17"/>
                <p:cNvSpPr>
                  <a:spLocks noChangeArrowheads="1"/>
                </p:cNvSpPr>
                <p:nvPr/>
              </p:nvSpPr>
              <p:spPr bwMode="auto">
                <a:xfrm>
                  <a:off x="-477" y="572"/>
                  <a:ext cx="136" cy="3856"/>
                </a:xfrm>
                <a:prstGeom prst="rect">
                  <a:avLst/>
                </a:prstGeom>
                <a:solidFill>
                  <a:schemeClr val="accent5">
                    <a:lumMod val="50000"/>
                  </a:schemeClr>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defRPr/>
                  </a:pPr>
                  <a:endParaRPr lang="es-CO" dirty="0"/>
                </a:p>
              </p:txBody>
            </p:sp>
          </p:grpSp>
        </p:grpSp>
        <p:sp>
          <p:nvSpPr>
            <p:cNvPr id="11" name="Rectangle 18"/>
            <p:cNvSpPr>
              <a:spLocks noChangeArrowheads="1"/>
            </p:cNvSpPr>
            <p:nvPr/>
          </p:nvSpPr>
          <p:spPr bwMode="auto">
            <a:xfrm>
              <a:off x="403" y="3448"/>
              <a:ext cx="1814" cy="3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spcBef>
                  <a:spcPct val="20000"/>
                </a:spcBef>
              </a:pPr>
              <a:endParaRPr lang="en-GB" sz="1400">
                <a:latin typeface="Tahoma" pitchFamily="34" charset="0"/>
                <a:cs typeface="Times New Roman" pitchFamily="18" charset="0"/>
              </a:endParaRPr>
            </a:p>
          </p:txBody>
        </p:sp>
      </p:grpSp>
      <p:sp>
        <p:nvSpPr>
          <p:cNvPr id="21" name="20 Rectángulo"/>
          <p:cNvSpPr/>
          <p:nvPr/>
        </p:nvSpPr>
        <p:spPr>
          <a:xfrm>
            <a:off x="2495501" y="3501010"/>
            <a:ext cx="7163695" cy="3108544"/>
          </a:xfrm>
          <a:prstGeom prst="rect">
            <a:avLst/>
          </a:prstGeom>
        </p:spPr>
        <p:txBody>
          <a:bodyPr wrap="square">
            <a:spAutoFit/>
          </a:bodyPr>
          <a:lstStyle/>
          <a:p>
            <a:r>
              <a:rPr lang="es-ES" sz="1400" b="1" dirty="0">
                <a:solidFill>
                  <a:schemeClr val="accent5">
                    <a:lumMod val="50000"/>
                  </a:schemeClr>
                </a:solidFill>
                <a:latin typeface="Arial"/>
                <a:cs typeface="Arial"/>
              </a:rPr>
              <a:t>Dentro </a:t>
            </a:r>
            <a:r>
              <a:rPr lang="es-ES" sz="1400" b="1" dirty="0">
                <a:solidFill>
                  <a:schemeClr val="accent5">
                    <a:lumMod val="50000"/>
                  </a:schemeClr>
                </a:solidFill>
                <a:latin typeface="Arial"/>
                <a:cs typeface="Arial"/>
              </a:rPr>
              <a:t>de este espacio el médico realiza</a:t>
            </a:r>
            <a:r>
              <a:rPr lang="es-ES" sz="1400" b="1" dirty="0">
                <a:solidFill>
                  <a:schemeClr val="accent5">
                    <a:lumMod val="50000"/>
                  </a:schemeClr>
                </a:solidFill>
                <a:latin typeface="Arial"/>
                <a:cs typeface="Arial"/>
              </a:rPr>
              <a:t>:</a:t>
            </a:r>
          </a:p>
          <a:p>
            <a:endParaRPr lang="es-ES" sz="1400" b="1" dirty="0">
              <a:solidFill>
                <a:schemeClr val="accent5">
                  <a:lumMod val="50000"/>
                </a:schemeClr>
              </a:solidFill>
              <a:latin typeface="Arial"/>
              <a:cs typeface="Arial"/>
            </a:endParaRPr>
          </a:p>
          <a:p>
            <a:endParaRPr lang="es-CO" sz="1400" dirty="0">
              <a:solidFill>
                <a:schemeClr val="accent5">
                  <a:lumMod val="50000"/>
                </a:schemeClr>
              </a:solidFill>
              <a:latin typeface="Arial"/>
              <a:cs typeface="Arial"/>
            </a:endParaRPr>
          </a:p>
          <a:p>
            <a:pPr marL="285750" indent="-192088">
              <a:buClr>
                <a:srgbClr val="C00000"/>
              </a:buClr>
              <a:buFont typeface="Wingdings" pitchFamily="2" charset="2"/>
              <a:buChar char="§"/>
            </a:pPr>
            <a:r>
              <a:rPr lang="es-CO" sz="1400" dirty="0">
                <a:solidFill>
                  <a:schemeClr val="accent5">
                    <a:lumMod val="50000"/>
                  </a:schemeClr>
                </a:solidFill>
                <a:latin typeface="Arial"/>
                <a:cs typeface="Arial"/>
              </a:rPr>
              <a:t>Revisión de resultados de exámenes y contacto de pacientes para informar </a:t>
            </a:r>
            <a:r>
              <a:rPr lang="es-CO" sz="1400" dirty="0">
                <a:solidFill>
                  <a:schemeClr val="accent5">
                    <a:lumMod val="50000"/>
                  </a:schemeClr>
                </a:solidFill>
                <a:latin typeface="Arial"/>
                <a:cs typeface="Arial"/>
              </a:rPr>
              <a:t>resultados</a:t>
            </a:r>
            <a:endParaRPr lang="es-CO" sz="1400" dirty="0">
              <a:solidFill>
                <a:schemeClr val="accent5">
                  <a:lumMod val="50000"/>
                </a:schemeClr>
              </a:solidFill>
              <a:latin typeface="Arial"/>
              <a:cs typeface="Arial"/>
            </a:endParaRPr>
          </a:p>
          <a:p>
            <a:pPr marL="285750" indent="-192088">
              <a:buClr>
                <a:srgbClr val="C00000"/>
              </a:buClr>
              <a:buFont typeface="Wingdings" pitchFamily="2" charset="2"/>
              <a:buChar char="§"/>
            </a:pPr>
            <a:r>
              <a:rPr lang="es-CO" sz="1400" dirty="0">
                <a:solidFill>
                  <a:schemeClr val="accent5">
                    <a:lumMod val="50000"/>
                  </a:schemeClr>
                </a:solidFill>
                <a:latin typeface="Arial"/>
                <a:cs typeface="Arial"/>
              </a:rPr>
              <a:t>Gestión de pacientes cargados por la EPS a través del modulo </a:t>
            </a:r>
            <a:r>
              <a:rPr lang="es-CO" sz="1400" dirty="0">
                <a:solidFill>
                  <a:schemeClr val="accent5">
                    <a:lumMod val="50000"/>
                  </a:schemeClr>
                </a:solidFill>
                <a:latin typeface="Arial"/>
                <a:cs typeface="Arial"/>
              </a:rPr>
              <a:t>de gestión </a:t>
            </a:r>
            <a:r>
              <a:rPr lang="es-CO" sz="1400" dirty="0">
                <a:solidFill>
                  <a:schemeClr val="accent5">
                    <a:lumMod val="50000"/>
                  </a:schemeClr>
                </a:solidFill>
                <a:latin typeface="Arial"/>
                <a:cs typeface="Arial"/>
              </a:rPr>
              <a:t>medica en el sistema</a:t>
            </a:r>
          </a:p>
          <a:p>
            <a:pPr marL="285750" indent="-192088">
              <a:buClr>
                <a:srgbClr val="C00000"/>
              </a:buClr>
              <a:buFont typeface="Wingdings" pitchFamily="2" charset="2"/>
              <a:buChar char="§"/>
            </a:pPr>
            <a:r>
              <a:rPr lang="es-CO" sz="1400" dirty="0">
                <a:solidFill>
                  <a:schemeClr val="accent5">
                    <a:lumMod val="50000"/>
                  </a:schemeClr>
                </a:solidFill>
                <a:latin typeface="Arial"/>
                <a:cs typeface="Arial"/>
              </a:rPr>
              <a:t>Revisiones presenciales a pacientes que ameriten </a:t>
            </a:r>
          </a:p>
          <a:p>
            <a:pPr marL="285750" indent="-192088">
              <a:buClr>
                <a:srgbClr val="C00000"/>
              </a:buClr>
              <a:buFont typeface="Wingdings" pitchFamily="2" charset="2"/>
              <a:buChar char="§"/>
            </a:pPr>
            <a:r>
              <a:rPr lang="en-US" sz="1400" dirty="0">
                <a:solidFill>
                  <a:schemeClr val="accent5">
                    <a:lumMod val="50000"/>
                  </a:schemeClr>
                </a:solidFill>
                <a:latin typeface="Arial"/>
                <a:cs typeface="Arial"/>
              </a:rPr>
              <a:t>Recepción de llamadas   </a:t>
            </a:r>
            <a:endParaRPr lang="es-CO" sz="1400" dirty="0">
              <a:solidFill>
                <a:schemeClr val="accent5">
                  <a:lumMod val="50000"/>
                </a:schemeClr>
              </a:solidFill>
              <a:latin typeface="Arial"/>
              <a:cs typeface="Arial"/>
            </a:endParaRPr>
          </a:p>
          <a:p>
            <a:pPr marL="285750" indent="-192088">
              <a:buClr>
                <a:srgbClr val="C00000"/>
              </a:buClr>
              <a:buFont typeface="Wingdings" pitchFamily="2" charset="2"/>
              <a:buChar char="§"/>
            </a:pPr>
            <a:r>
              <a:rPr lang="es-CO" sz="1400" dirty="0">
                <a:solidFill>
                  <a:schemeClr val="accent5">
                    <a:lumMod val="50000"/>
                  </a:schemeClr>
                </a:solidFill>
                <a:latin typeface="Arial"/>
                <a:cs typeface="Arial"/>
              </a:rPr>
              <a:t>Revisión  de correo electrónico y respuesta de correos </a:t>
            </a:r>
          </a:p>
          <a:p>
            <a:pPr marL="285750" indent="-192088">
              <a:buClr>
                <a:srgbClr val="C00000"/>
              </a:buClr>
              <a:buFont typeface="Wingdings" pitchFamily="2" charset="2"/>
              <a:buChar char="§"/>
            </a:pPr>
            <a:r>
              <a:rPr lang="en-US" sz="1400" dirty="0">
                <a:solidFill>
                  <a:schemeClr val="accent5">
                    <a:lumMod val="50000"/>
                  </a:schemeClr>
                </a:solidFill>
                <a:latin typeface="Arial"/>
                <a:cs typeface="Arial"/>
              </a:rPr>
              <a:t>Responder llamadas telefónicas de usuarios </a:t>
            </a:r>
            <a:endParaRPr lang="es-CO" sz="1400" dirty="0">
              <a:solidFill>
                <a:schemeClr val="accent5">
                  <a:lumMod val="50000"/>
                </a:schemeClr>
              </a:solidFill>
              <a:latin typeface="Arial"/>
              <a:cs typeface="Arial"/>
            </a:endParaRPr>
          </a:p>
          <a:p>
            <a:pPr marL="285750" indent="-192088">
              <a:buClr>
                <a:srgbClr val="C00000"/>
              </a:buClr>
              <a:buFont typeface="Wingdings" pitchFamily="2" charset="2"/>
              <a:buChar char="§"/>
            </a:pPr>
            <a:r>
              <a:rPr lang="en-US" sz="1400" dirty="0">
                <a:solidFill>
                  <a:schemeClr val="accent5">
                    <a:lumMod val="50000"/>
                  </a:schemeClr>
                </a:solidFill>
                <a:latin typeface="Arial"/>
                <a:cs typeface="Arial"/>
              </a:rPr>
              <a:t>Respuestas a seguimiento farmacoterapéutico</a:t>
            </a:r>
            <a:endParaRPr lang="es-CO" sz="1400" dirty="0">
              <a:solidFill>
                <a:schemeClr val="accent5">
                  <a:lumMod val="50000"/>
                </a:schemeClr>
              </a:solidFill>
              <a:latin typeface="Arial"/>
              <a:cs typeface="Arial"/>
            </a:endParaRPr>
          </a:p>
          <a:p>
            <a:pPr marL="285750" indent="-192088">
              <a:buClr>
                <a:srgbClr val="C00000"/>
              </a:buClr>
              <a:buFont typeface="Wingdings" pitchFamily="2" charset="2"/>
              <a:buChar char="§"/>
            </a:pPr>
            <a:r>
              <a:rPr lang="es-CO" sz="1400" dirty="0">
                <a:solidFill>
                  <a:schemeClr val="accent5">
                    <a:lumMod val="50000"/>
                  </a:schemeClr>
                </a:solidFill>
                <a:latin typeface="Arial"/>
                <a:cs typeface="Arial"/>
              </a:rPr>
              <a:t>Revisiones de </a:t>
            </a:r>
            <a:r>
              <a:rPr lang="es-CO" sz="1400" dirty="0">
                <a:solidFill>
                  <a:schemeClr val="accent5">
                    <a:lumMod val="50000"/>
                  </a:schemeClr>
                </a:solidFill>
                <a:latin typeface="Arial"/>
                <a:cs typeface="Arial"/>
              </a:rPr>
              <a:t>resultados </a:t>
            </a:r>
            <a:r>
              <a:rPr lang="es-CO" sz="1400" dirty="0">
                <a:solidFill>
                  <a:schemeClr val="accent5">
                    <a:lumMod val="50000"/>
                  </a:schemeClr>
                </a:solidFill>
                <a:latin typeface="Arial"/>
                <a:cs typeface="Arial"/>
              </a:rPr>
              <a:t>de </a:t>
            </a:r>
            <a:r>
              <a:rPr lang="es-CO" sz="1400" dirty="0">
                <a:solidFill>
                  <a:schemeClr val="accent5">
                    <a:lumMod val="50000"/>
                  </a:schemeClr>
                </a:solidFill>
                <a:latin typeface="Arial"/>
                <a:cs typeface="Arial"/>
              </a:rPr>
              <a:t>exámenes </a:t>
            </a:r>
            <a:r>
              <a:rPr lang="es-CO" sz="1400" dirty="0">
                <a:solidFill>
                  <a:schemeClr val="accent5">
                    <a:lumMod val="50000"/>
                  </a:schemeClr>
                </a:solidFill>
                <a:latin typeface="Arial"/>
                <a:cs typeface="Arial"/>
              </a:rPr>
              <a:t>en físico (ecografías, </a:t>
            </a:r>
            <a:r>
              <a:rPr lang="es-CO" sz="1400" dirty="0">
                <a:solidFill>
                  <a:schemeClr val="accent5">
                    <a:lumMod val="50000"/>
                  </a:schemeClr>
                </a:solidFill>
                <a:latin typeface="Arial"/>
                <a:cs typeface="Arial"/>
              </a:rPr>
              <a:t>Rx, </a:t>
            </a:r>
            <a:r>
              <a:rPr lang="es-CO" sz="1400" dirty="0">
                <a:solidFill>
                  <a:schemeClr val="accent5">
                    <a:lumMod val="50000"/>
                  </a:schemeClr>
                </a:solidFill>
                <a:latin typeface="Arial"/>
                <a:cs typeface="Arial"/>
              </a:rPr>
              <a:t>electromiografías, etc</a:t>
            </a:r>
            <a:r>
              <a:rPr lang="es-CO" sz="1400" dirty="0">
                <a:solidFill>
                  <a:schemeClr val="accent5">
                    <a:lumMod val="50000"/>
                  </a:schemeClr>
                </a:solidFill>
                <a:latin typeface="Arial"/>
                <a:cs typeface="Arial"/>
              </a:rPr>
              <a:t>.)</a:t>
            </a:r>
            <a:endParaRPr lang="es-CO" sz="1400" dirty="0">
              <a:solidFill>
                <a:schemeClr val="accent5">
                  <a:lumMod val="50000"/>
                </a:schemeClr>
              </a:solidFill>
              <a:latin typeface="Arial"/>
              <a:cs typeface="Arial"/>
            </a:endParaRPr>
          </a:p>
        </p:txBody>
      </p:sp>
      <p:pic>
        <p:nvPicPr>
          <p:cNvPr id="23" name="Imagen 22"/>
          <p:cNvPicPr>
            <a:picLocks noChangeAspect="1"/>
          </p:cNvPicPr>
          <p:nvPr/>
        </p:nvPicPr>
        <p:blipFill>
          <a:blip r:embed="rId4">
            <a:alphaModFix amt="57000"/>
          </a:blip>
          <a:stretch>
            <a:fillRect/>
          </a:stretch>
        </p:blipFill>
        <p:spPr>
          <a:xfrm>
            <a:off x="9048410" y="187414"/>
            <a:ext cx="1409310" cy="313180"/>
          </a:xfrm>
          <a:prstGeom prst="rect">
            <a:avLst/>
          </a:prstGeom>
        </p:spPr>
      </p:pic>
      <p:pic>
        <p:nvPicPr>
          <p:cNvPr id="8" name="Imagen 7"/>
          <p:cNvPicPr>
            <a:picLocks noChangeAspect="1"/>
          </p:cNvPicPr>
          <p:nvPr/>
        </p:nvPicPr>
        <p:blipFill>
          <a:blip r:embed="rId5"/>
          <a:stretch>
            <a:fillRect/>
          </a:stretch>
        </p:blipFill>
        <p:spPr>
          <a:xfrm>
            <a:off x="2207460" y="2616330"/>
            <a:ext cx="7787368" cy="884680"/>
          </a:xfrm>
          <a:prstGeom prst="rect">
            <a:avLst/>
          </a:prstGeom>
        </p:spPr>
      </p:pic>
    </p:spTree>
    <p:extLst>
      <p:ext uri="{BB962C8B-B14F-4D97-AF65-F5344CB8AC3E}">
        <p14:creationId xmlns:p14="http://schemas.microsoft.com/office/powerpoint/2010/main" val="1322729277"/>
      </p:ext>
    </p:extLst>
  </p:cSld>
  <p:clrMapOvr>
    <a:masterClrMapping/>
  </p:clrMapOvr>
  <p:transition spd="med">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Imagen 20"/>
          <p:cNvPicPr>
            <a:picLocks noChangeAspect="1"/>
          </p:cNvPicPr>
          <p:nvPr/>
        </p:nvPicPr>
        <p:blipFill rotWithShape="1">
          <a:blip r:embed="rId3"/>
          <a:srcRect l="23983" t="4254" r="17917" b="3518"/>
          <a:stretch/>
        </p:blipFill>
        <p:spPr>
          <a:xfrm>
            <a:off x="1524000" y="27480"/>
            <a:ext cx="9146806" cy="6858000"/>
          </a:xfrm>
          <a:prstGeom prst="rect">
            <a:avLst/>
          </a:prstGeom>
        </p:spPr>
      </p:pic>
      <p:sp>
        <p:nvSpPr>
          <p:cNvPr id="5" name="4 CuadroTexto"/>
          <p:cNvSpPr txBox="1"/>
          <p:nvPr/>
        </p:nvSpPr>
        <p:spPr>
          <a:xfrm>
            <a:off x="2063750" y="476251"/>
            <a:ext cx="5976938" cy="507831"/>
          </a:xfrm>
          <a:prstGeom prst="rect">
            <a:avLst/>
          </a:prstGeom>
          <a:noFill/>
        </p:spPr>
        <p:txBody>
          <a:bodyPr>
            <a:spAutoFit/>
          </a:bodyPr>
          <a:lstStyle/>
          <a:p>
            <a:pPr marL="0" lvl="1">
              <a:defRPr/>
            </a:pPr>
            <a:r>
              <a:rPr lang="es-CO" sz="2700" b="1" dirty="0">
                <a:solidFill>
                  <a:srgbClr val="409BE1"/>
                </a:solidFill>
                <a:latin typeface="Arial"/>
                <a:cs typeface="Arial"/>
              </a:rPr>
              <a:t>RED DE ATENCIÓN EXTERNA</a:t>
            </a:r>
            <a:endParaRPr lang="es-CO" sz="2700" b="1" dirty="0">
              <a:solidFill>
                <a:srgbClr val="409BE1"/>
              </a:solidFill>
              <a:latin typeface="Arial"/>
              <a:cs typeface="Arial"/>
            </a:endParaRPr>
          </a:p>
        </p:txBody>
      </p:sp>
      <p:sp>
        <p:nvSpPr>
          <p:cNvPr id="2" name="1 Rectángulo"/>
          <p:cNvSpPr/>
          <p:nvPr/>
        </p:nvSpPr>
        <p:spPr>
          <a:xfrm>
            <a:off x="2207460" y="1052671"/>
            <a:ext cx="7849090" cy="1323439"/>
          </a:xfrm>
          <a:prstGeom prst="rect">
            <a:avLst/>
          </a:prstGeom>
        </p:spPr>
        <p:txBody>
          <a:bodyPr wrap="square">
            <a:spAutoFit/>
          </a:bodyPr>
          <a:lstStyle/>
          <a:p>
            <a:pPr algn="just"/>
            <a:r>
              <a:rPr lang="es-ES" sz="1600" dirty="0">
                <a:solidFill>
                  <a:schemeClr val="accent5">
                    <a:lumMod val="50000"/>
                  </a:schemeClr>
                </a:solidFill>
                <a:latin typeface="Arial"/>
                <a:cs typeface="Arial"/>
              </a:rPr>
              <a:t>Conformada por instituciones o profesionales externos para ofrecer una atención integral a los pacientes. </a:t>
            </a:r>
            <a:endParaRPr lang="es-ES" sz="1600" dirty="0">
              <a:solidFill>
                <a:schemeClr val="accent5">
                  <a:lumMod val="50000"/>
                </a:schemeClr>
              </a:solidFill>
              <a:latin typeface="Arial"/>
              <a:cs typeface="Arial"/>
            </a:endParaRPr>
          </a:p>
          <a:p>
            <a:pPr algn="just"/>
            <a:endParaRPr lang="es-ES" sz="1600" dirty="0">
              <a:solidFill>
                <a:schemeClr val="accent5">
                  <a:lumMod val="50000"/>
                </a:schemeClr>
              </a:solidFill>
              <a:latin typeface="Arial"/>
              <a:cs typeface="Arial"/>
            </a:endParaRPr>
          </a:p>
          <a:p>
            <a:pPr algn="just"/>
            <a:r>
              <a:rPr lang="es-ES" sz="1600" dirty="0">
                <a:solidFill>
                  <a:schemeClr val="accent5">
                    <a:lumMod val="50000"/>
                  </a:schemeClr>
                </a:solidFill>
                <a:latin typeface="Arial"/>
                <a:cs typeface="Arial"/>
              </a:rPr>
              <a:t>Esta </a:t>
            </a:r>
            <a:r>
              <a:rPr lang="es-ES" sz="1600" dirty="0">
                <a:solidFill>
                  <a:schemeClr val="accent5">
                    <a:lumMod val="50000"/>
                  </a:schemeClr>
                </a:solidFill>
                <a:latin typeface="Arial"/>
                <a:cs typeface="Arial"/>
              </a:rPr>
              <a:t>red de apoyo está constituida por:</a:t>
            </a:r>
            <a:endParaRPr lang="es-CO" sz="1600" dirty="0">
              <a:solidFill>
                <a:schemeClr val="accent5">
                  <a:lumMod val="50000"/>
                </a:schemeClr>
              </a:solidFill>
              <a:latin typeface="Arial"/>
              <a:cs typeface="Arial"/>
            </a:endParaRPr>
          </a:p>
          <a:p>
            <a:pPr lvl="0"/>
            <a:endParaRPr lang="es-ES" sz="1600" dirty="0">
              <a:solidFill>
                <a:schemeClr val="accent5">
                  <a:lumMod val="50000"/>
                </a:schemeClr>
              </a:solidFill>
              <a:latin typeface="Arial"/>
              <a:cs typeface="Arial"/>
            </a:endParaRPr>
          </a:p>
        </p:txBody>
      </p:sp>
      <p:grpSp>
        <p:nvGrpSpPr>
          <p:cNvPr id="6" name="Group 7"/>
          <p:cNvGrpSpPr>
            <a:grpSpLocks/>
          </p:cNvGrpSpPr>
          <p:nvPr/>
        </p:nvGrpSpPr>
        <p:grpSpPr bwMode="auto">
          <a:xfrm>
            <a:off x="2059582" y="4957212"/>
            <a:ext cx="8140988" cy="1280178"/>
            <a:chOff x="204" y="3339"/>
            <a:chExt cx="2132" cy="981"/>
          </a:xfrm>
        </p:grpSpPr>
        <p:grpSp>
          <p:nvGrpSpPr>
            <p:cNvPr id="7" name="Group 8"/>
            <p:cNvGrpSpPr>
              <a:grpSpLocks/>
            </p:cNvGrpSpPr>
            <p:nvPr/>
          </p:nvGrpSpPr>
          <p:grpSpPr bwMode="auto">
            <a:xfrm>
              <a:off x="204" y="3339"/>
              <a:ext cx="2132" cy="981"/>
              <a:chOff x="204" y="1071"/>
              <a:chExt cx="2132" cy="1542"/>
            </a:xfrm>
          </p:grpSpPr>
          <p:sp>
            <p:nvSpPr>
              <p:cNvPr id="9" name="Rectangle 9"/>
              <p:cNvSpPr>
                <a:spLocks noChangeArrowheads="1"/>
              </p:cNvSpPr>
              <p:nvPr/>
            </p:nvSpPr>
            <p:spPr bwMode="auto">
              <a:xfrm>
                <a:off x="245" y="1119"/>
                <a:ext cx="2030" cy="1444"/>
              </a:xfrm>
              <a:prstGeom prst="rect">
                <a:avLst/>
              </a:prstGeom>
              <a:solidFill>
                <a:srgbClr val="FFFFFF">
                  <a:alpha val="89000"/>
                </a:srgbClr>
              </a:solidFill>
              <a:ln w="9525">
                <a:solidFill>
                  <a:schemeClr val="accent5">
                    <a:lumMod val="50000"/>
                  </a:schemeClr>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lgn="ctr">
                  <a:defRPr/>
                </a:pPr>
                <a:endParaRPr lang="es-ES" sz="1600" dirty="0">
                  <a:solidFill>
                    <a:srgbClr val="000066"/>
                  </a:solidFill>
                </a:endParaRPr>
              </a:p>
            </p:txBody>
          </p:sp>
          <p:grpSp>
            <p:nvGrpSpPr>
              <p:cNvPr id="10" name="Group 10"/>
              <p:cNvGrpSpPr>
                <a:grpSpLocks/>
              </p:cNvGrpSpPr>
              <p:nvPr/>
            </p:nvGrpSpPr>
            <p:grpSpPr bwMode="auto">
              <a:xfrm>
                <a:off x="204" y="1071"/>
                <a:ext cx="331" cy="1542"/>
                <a:chOff x="-477" y="572"/>
                <a:chExt cx="363" cy="3856"/>
              </a:xfrm>
            </p:grpSpPr>
            <p:sp>
              <p:nvSpPr>
                <p:cNvPr id="15" name="Rectangle 11"/>
                <p:cNvSpPr>
                  <a:spLocks noChangeArrowheads="1"/>
                </p:cNvSpPr>
                <p:nvPr/>
              </p:nvSpPr>
              <p:spPr bwMode="auto">
                <a:xfrm>
                  <a:off x="-386" y="572"/>
                  <a:ext cx="272" cy="137"/>
                </a:xfrm>
                <a:prstGeom prst="rect">
                  <a:avLst/>
                </a:prstGeom>
                <a:solidFill>
                  <a:schemeClr val="accent5">
                    <a:lumMod val="50000"/>
                  </a:schemeClr>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defRPr/>
                  </a:pPr>
                  <a:endParaRPr lang="es-CO" dirty="0"/>
                </a:p>
              </p:txBody>
            </p:sp>
            <p:sp>
              <p:nvSpPr>
                <p:cNvPr id="16" name="Rectangle 12"/>
                <p:cNvSpPr>
                  <a:spLocks noChangeArrowheads="1"/>
                </p:cNvSpPr>
                <p:nvPr/>
              </p:nvSpPr>
              <p:spPr bwMode="auto">
                <a:xfrm>
                  <a:off x="-386" y="4291"/>
                  <a:ext cx="272" cy="137"/>
                </a:xfrm>
                <a:prstGeom prst="rect">
                  <a:avLst/>
                </a:prstGeom>
                <a:solidFill>
                  <a:schemeClr val="accent5">
                    <a:lumMod val="50000"/>
                  </a:schemeClr>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defRPr/>
                  </a:pPr>
                  <a:endParaRPr lang="es-CO" dirty="0"/>
                </a:p>
              </p:txBody>
            </p:sp>
            <p:sp>
              <p:nvSpPr>
                <p:cNvPr id="17" name="Rectangle 13"/>
                <p:cNvSpPr>
                  <a:spLocks noChangeArrowheads="1"/>
                </p:cNvSpPr>
                <p:nvPr/>
              </p:nvSpPr>
              <p:spPr bwMode="auto">
                <a:xfrm>
                  <a:off x="-477" y="572"/>
                  <a:ext cx="136" cy="3856"/>
                </a:xfrm>
                <a:prstGeom prst="rect">
                  <a:avLst/>
                </a:prstGeom>
                <a:solidFill>
                  <a:schemeClr val="accent5">
                    <a:lumMod val="50000"/>
                  </a:schemeClr>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defRPr/>
                  </a:pPr>
                  <a:endParaRPr lang="es-CO" dirty="0"/>
                </a:p>
              </p:txBody>
            </p:sp>
          </p:grpSp>
          <p:grpSp>
            <p:nvGrpSpPr>
              <p:cNvPr id="11" name="Group 14"/>
              <p:cNvGrpSpPr>
                <a:grpSpLocks/>
              </p:cNvGrpSpPr>
              <p:nvPr/>
            </p:nvGrpSpPr>
            <p:grpSpPr bwMode="auto">
              <a:xfrm flipH="1">
                <a:off x="2005" y="1071"/>
                <a:ext cx="331" cy="1542"/>
                <a:chOff x="-477" y="572"/>
                <a:chExt cx="363" cy="3856"/>
              </a:xfrm>
            </p:grpSpPr>
            <p:sp>
              <p:nvSpPr>
                <p:cNvPr id="12" name="Rectangle 15"/>
                <p:cNvSpPr>
                  <a:spLocks noChangeArrowheads="1"/>
                </p:cNvSpPr>
                <p:nvPr/>
              </p:nvSpPr>
              <p:spPr bwMode="auto">
                <a:xfrm>
                  <a:off x="-386" y="572"/>
                  <a:ext cx="272" cy="137"/>
                </a:xfrm>
                <a:prstGeom prst="rect">
                  <a:avLst/>
                </a:prstGeom>
                <a:solidFill>
                  <a:schemeClr val="accent5">
                    <a:lumMod val="50000"/>
                  </a:schemeClr>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defRPr/>
                  </a:pPr>
                  <a:endParaRPr lang="es-CO" dirty="0"/>
                </a:p>
              </p:txBody>
            </p:sp>
            <p:sp>
              <p:nvSpPr>
                <p:cNvPr id="13" name="Rectangle 16"/>
                <p:cNvSpPr>
                  <a:spLocks noChangeArrowheads="1"/>
                </p:cNvSpPr>
                <p:nvPr/>
              </p:nvSpPr>
              <p:spPr bwMode="auto">
                <a:xfrm>
                  <a:off x="-386" y="4291"/>
                  <a:ext cx="272" cy="137"/>
                </a:xfrm>
                <a:prstGeom prst="rect">
                  <a:avLst/>
                </a:prstGeom>
                <a:solidFill>
                  <a:schemeClr val="accent5">
                    <a:lumMod val="50000"/>
                  </a:schemeClr>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defRPr/>
                  </a:pPr>
                  <a:endParaRPr lang="es-CO" dirty="0"/>
                </a:p>
              </p:txBody>
            </p:sp>
            <p:sp>
              <p:nvSpPr>
                <p:cNvPr id="14" name="Rectangle 17"/>
                <p:cNvSpPr>
                  <a:spLocks noChangeArrowheads="1"/>
                </p:cNvSpPr>
                <p:nvPr/>
              </p:nvSpPr>
              <p:spPr bwMode="auto">
                <a:xfrm>
                  <a:off x="-477" y="572"/>
                  <a:ext cx="136" cy="3856"/>
                </a:xfrm>
                <a:prstGeom prst="rect">
                  <a:avLst/>
                </a:prstGeom>
                <a:solidFill>
                  <a:schemeClr val="accent5">
                    <a:lumMod val="50000"/>
                  </a:schemeClr>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defRPr/>
                  </a:pPr>
                  <a:endParaRPr lang="es-CO" dirty="0"/>
                </a:p>
              </p:txBody>
            </p:sp>
          </p:grpSp>
        </p:grpSp>
        <p:sp>
          <p:nvSpPr>
            <p:cNvPr id="8" name="Rectangle 18"/>
            <p:cNvSpPr>
              <a:spLocks noChangeArrowheads="1"/>
            </p:cNvSpPr>
            <p:nvPr/>
          </p:nvSpPr>
          <p:spPr bwMode="auto">
            <a:xfrm>
              <a:off x="403" y="3448"/>
              <a:ext cx="1814" cy="3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pPr>
                <a:spcBef>
                  <a:spcPct val="20000"/>
                </a:spcBef>
              </a:pPr>
              <a:endParaRPr lang="en-GB" sz="1400">
                <a:latin typeface="Tahoma" pitchFamily="34" charset="0"/>
                <a:cs typeface="Times New Roman" pitchFamily="18" charset="0"/>
              </a:endParaRPr>
            </a:p>
          </p:txBody>
        </p:sp>
      </p:grpSp>
      <p:sp>
        <p:nvSpPr>
          <p:cNvPr id="18" name="17 Rectángulo"/>
          <p:cNvSpPr/>
          <p:nvPr/>
        </p:nvSpPr>
        <p:spPr>
          <a:xfrm>
            <a:off x="2711530" y="5139264"/>
            <a:ext cx="6840950" cy="954107"/>
          </a:xfrm>
          <a:prstGeom prst="rect">
            <a:avLst/>
          </a:prstGeom>
        </p:spPr>
        <p:txBody>
          <a:bodyPr wrap="square">
            <a:spAutoFit/>
          </a:bodyPr>
          <a:lstStyle/>
          <a:p>
            <a:pPr algn="just"/>
            <a:r>
              <a:rPr lang="es-ES" sz="1400" dirty="0">
                <a:solidFill>
                  <a:schemeClr val="accent5">
                    <a:lumMod val="50000"/>
                  </a:schemeClr>
                </a:solidFill>
                <a:latin typeface="Arial"/>
                <a:cs typeface="Arial"/>
              </a:rPr>
              <a:t>Cada </a:t>
            </a:r>
            <a:r>
              <a:rPr lang="es-ES" sz="1400" dirty="0">
                <a:solidFill>
                  <a:schemeClr val="accent5">
                    <a:lumMod val="50000"/>
                  </a:schemeClr>
                </a:solidFill>
                <a:latin typeface="Arial"/>
                <a:cs typeface="Arial"/>
              </a:rPr>
              <a:t>uno de los miembros de la red de </a:t>
            </a:r>
            <a:r>
              <a:rPr lang="es-ES" sz="1400" dirty="0">
                <a:solidFill>
                  <a:schemeClr val="accent5">
                    <a:lumMod val="50000"/>
                  </a:schemeClr>
                </a:solidFill>
                <a:latin typeface="Arial"/>
                <a:cs typeface="Arial"/>
              </a:rPr>
              <a:t>atención </a:t>
            </a:r>
            <a:r>
              <a:rPr lang="es-ES" sz="1400" dirty="0">
                <a:solidFill>
                  <a:schemeClr val="accent5">
                    <a:lumMod val="50000"/>
                  </a:schemeClr>
                </a:solidFill>
                <a:latin typeface="Arial"/>
                <a:cs typeface="Arial"/>
              </a:rPr>
              <a:t>debe direccionar a los usuarios hacia el médico de familia asignado y realizar el adecuado intercambio de </a:t>
            </a:r>
            <a:r>
              <a:rPr lang="es-ES" sz="1400" dirty="0">
                <a:solidFill>
                  <a:schemeClr val="accent5">
                    <a:lumMod val="50000"/>
                  </a:schemeClr>
                </a:solidFill>
                <a:latin typeface="Arial"/>
                <a:cs typeface="Arial"/>
              </a:rPr>
              <a:t>información. </a:t>
            </a:r>
            <a:r>
              <a:rPr lang="es-ES" sz="1400" dirty="0">
                <a:solidFill>
                  <a:schemeClr val="accent5">
                    <a:lumMod val="50000"/>
                  </a:schemeClr>
                </a:solidFill>
                <a:latin typeface="Arial"/>
                <a:cs typeface="Arial"/>
              </a:rPr>
              <a:t>Todos deben educar al usuario en el funcionamiento del modelo de Salud en su Familia y en opciones de acceso.</a:t>
            </a:r>
            <a:endParaRPr lang="es-CO" sz="1400" dirty="0">
              <a:solidFill>
                <a:schemeClr val="accent5">
                  <a:lumMod val="50000"/>
                </a:schemeClr>
              </a:solidFill>
              <a:latin typeface="Arial"/>
              <a:cs typeface="Arial"/>
            </a:endParaRPr>
          </a:p>
        </p:txBody>
      </p:sp>
      <p:pic>
        <p:nvPicPr>
          <p:cNvPr id="20" name="Imagen 19"/>
          <p:cNvPicPr>
            <a:picLocks noChangeAspect="1"/>
          </p:cNvPicPr>
          <p:nvPr/>
        </p:nvPicPr>
        <p:blipFill>
          <a:blip r:embed="rId4">
            <a:alphaModFix amt="57000"/>
          </a:blip>
          <a:stretch>
            <a:fillRect/>
          </a:stretch>
        </p:blipFill>
        <p:spPr>
          <a:xfrm>
            <a:off x="9048410" y="187414"/>
            <a:ext cx="1409310" cy="313180"/>
          </a:xfrm>
          <a:prstGeom prst="rect">
            <a:avLst/>
          </a:prstGeom>
        </p:spPr>
      </p:pic>
      <p:pic>
        <p:nvPicPr>
          <p:cNvPr id="23" name="Imagen 22"/>
          <p:cNvPicPr>
            <a:picLocks noChangeAspect="1"/>
          </p:cNvPicPr>
          <p:nvPr/>
        </p:nvPicPr>
        <p:blipFill>
          <a:blip r:embed="rId5"/>
          <a:stretch>
            <a:fillRect/>
          </a:stretch>
        </p:blipFill>
        <p:spPr>
          <a:xfrm>
            <a:off x="2639520" y="2367040"/>
            <a:ext cx="6934200" cy="2070100"/>
          </a:xfrm>
          <a:prstGeom prst="rect">
            <a:avLst/>
          </a:prstGeom>
        </p:spPr>
      </p:pic>
      <p:sp>
        <p:nvSpPr>
          <p:cNvPr id="25" name="CuadroTexto 24"/>
          <p:cNvSpPr txBox="1"/>
          <p:nvPr/>
        </p:nvSpPr>
        <p:spPr>
          <a:xfrm>
            <a:off x="2711530" y="3645031"/>
            <a:ext cx="1368190" cy="877163"/>
          </a:xfrm>
          <a:prstGeom prst="rect">
            <a:avLst/>
          </a:prstGeom>
          <a:noFill/>
        </p:spPr>
        <p:txBody>
          <a:bodyPr wrap="square" rtlCol="0">
            <a:spAutoFit/>
          </a:bodyPr>
          <a:lstStyle/>
          <a:p>
            <a:pPr lvl="0" algn="ctr"/>
            <a:r>
              <a:rPr lang="es-ES" sz="1700" dirty="0">
                <a:solidFill>
                  <a:schemeClr val="bg1"/>
                </a:solidFill>
                <a:latin typeface="Arial"/>
                <a:cs typeface="Arial"/>
              </a:rPr>
              <a:t>Salud en casa</a:t>
            </a:r>
            <a:endParaRPr lang="es-CO" sz="1700" dirty="0">
              <a:solidFill>
                <a:schemeClr val="bg1"/>
              </a:solidFill>
              <a:latin typeface="Arial"/>
              <a:cs typeface="Arial"/>
            </a:endParaRPr>
          </a:p>
          <a:p>
            <a:pPr algn="ctr"/>
            <a:endParaRPr lang="es-ES" sz="1700" dirty="0">
              <a:solidFill>
                <a:schemeClr val="bg1"/>
              </a:solidFill>
              <a:latin typeface="Arial"/>
              <a:cs typeface="Arial"/>
            </a:endParaRPr>
          </a:p>
        </p:txBody>
      </p:sp>
      <p:sp>
        <p:nvSpPr>
          <p:cNvPr id="30" name="CuadroTexto 29"/>
          <p:cNvSpPr txBox="1"/>
          <p:nvPr/>
        </p:nvSpPr>
        <p:spPr>
          <a:xfrm>
            <a:off x="2711530" y="2405644"/>
            <a:ext cx="1440200" cy="1023357"/>
          </a:xfrm>
          <a:prstGeom prst="rect">
            <a:avLst/>
          </a:prstGeom>
          <a:noFill/>
        </p:spPr>
        <p:txBody>
          <a:bodyPr wrap="square" rtlCol="0">
            <a:spAutoFit/>
          </a:bodyPr>
          <a:lstStyle/>
          <a:p>
            <a:pPr lvl="0" algn="ctr">
              <a:lnSpc>
                <a:spcPct val="80000"/>
              </a:lnSpc>
            </a:pPr>
            <a:r>
              <a:rPr lang="es-ES_tradnl" sz="1500" dirty="0">
                <a:solidFill>
                  <a:schemeClr val="bg1"/>
                </a:solidFill>
                <a:latin typeface="Arial"/>
                <a:cs typeface="Arial"/>
              </a:rPr>
              <a:t>Coordinadores</a:t>
            </a:r>
          </a:p>
          <a:p>
            <a:pPr lvl="0" algn="ctr">
              <a:lnSpc>
                <a:spcPct val="80000"/>
              </a:lnSpc>
            </a:pPr>
            <a:r>
              <a:rPr lang="es-ES" sz="1500" dirty="0">
                <a:solidFill>
                  <a:schemeClr val="bg1"/>
                </a:solidFill>
                <a:latin typeface="Arial"/>
                <a:cs typeface="Arial"/>
              </a:rPr>
              <a:t>d</a:t>
            </a:r>
            <a:r>
              <a:rPr lang="es-ES_tradnl" sz="1500" dirty="0">
                <a:solidFill>
                  <a:schemeClr val="bg1"/>
                </a:solidFill>
                <a:latin typeface="Arial"/>
                <a:cs typeface="Arial"/>
              </a:rPr>
              <a:t>e atención</a:t>
            </a:r>
          </a:p>
          <a:p>
            <a:pPr lvl="0" algn="ctr">
              <a:lnSpc>
                <a:spcPct val="80000"/>
              </a:lnSpc>
            </a:pPr>
            <a:r>
              <a:rPr lang="es-ES_tradnl" sz="1500" dirty="0">
                <a:solidFill>
                  <a:schemeClr val="bg1"/>
                </a:solidFill>
                <a:latin typeface="Arial"/>
                <a:cs typeface="Arial"/>
              </a:rPr>
              <a:t>en salud</a:t>
            </a:r>
          </a:p>
          <a:p>
            <a:pPr lvl="0" algn="ctr">
              <a:lnSpc>
                <a:spcPct val="80000"/>
              </a:lnSpc>
            </a:pPr>
            <a:r>
              <a:rPr lang="es-ES_tradnl" sz="1500" dirty="0">
                <a:solidFill>
                  <a:schemeClr val="bg1"/>
                </a:solidFill>
                <a:latin typeface="Arial"/>
                <a:cs typeface="Arial"/>
              </a:rPr>
              <a:t>(auditores)</a:t>
            </a:r>
            <a:endParaRPr lang="es-CO" sz="1500" dirty="0">
              <a:solidFill>
                <a:schemeClr val="bg1"/>
              </a:solidFill>
              <a:latin typeface="Arial"/>
              <a:cs typeface="Arial"/>
            </a:endParaRPr>
          </a:p>
          <a:p>
            <a:pPr algn="ctr">
              <a:lnSpc>
                <a:spcPct val="80000"/>
              </a:lnSpc>
            </a:pPr>
            <a:endParaRPr lang="es-ES" sz="1500" dirty="0">
              <a:solidFill>
                <a:schemeClr val="bg1"/>
              </a:solidFill>
              <a:latin typeface="Arial"/>
              <a:cs typeface="Arial"/>
            </a:endParaRPr>
          </a:p>
        </p:txBody>
      </p:sp>
      <p:sp>
        <p:nvSpPr>
          <p:cNvPr id="31" name="CuadroTexto 30"/>
          <p:cNvSpPr txBox="1"/>
          <p:nvPr/>
        </p:nvSpPr>
        <p:spPr>
          <a:xfrm>
            <a:off x="4511780" y="2558946"/>
            <a:ext cx="1440200" cy="654025"/>
          </a:xfrm>
          <a:prstGeom prst="rect">
            <a:avLst/>
          </a:prstGeom>
          <a:noFill/>
        </p:spPr>
        <p:txBody>
          <a:bodyPr wrap="square" rtlCol="0">
            <a:spAutoFit/>
          </a:bodyPr>
          <a:lstStyle/>
          <a:p>
            <a:pPr lvl="0" algn="ctr">
              <a:lnSpc>
                <a:spcPct val="80000"/>
              </a:lnSpc>
            </a:pPr>
            <a:r>
              <a:rPr lang="es-ES_tradnl" sz="1500" dirty="0">
                <a:solidFill>
                  <a:schemeClr val="bg1"/>
                </a:solidFill>
                <a:latin typeface="Arial"/>
                <a:cs typeface="Arial"/>
              </a:rPr>
              <a:t>R</a:t>
            </a:r>
            <a:r>
              <a:rPr lang="es-ES" sz="1500" dirty="0">
                <a:solidFill>
                  <a:schemeClr val="bg1"/>
                </a:solidFill>
                <a:latin typeface="Arial"/>
                <a:cs typeface="Arial"/>
              </a:rPr>
              <a:t>e</a:t>
            </a:r>
            <a:r>
              <a:rPr lang="es-ES_tradnl" sz="1500" dirty="0">
                <a:solidFill>
                  <a:schemeClr val="bg1"/>
                </a:solidFill>
                <a:latin typeface="Arial"/>
                <a:cs typeface="Arial"/>
              </a:rPr>
              <a:t>d de</a:t>
            </a:r>
          </a:p>
          <a:p>
            <a:pPr lvl="0" algn="ctr">
              <a:lnSpc>
                <a:spcPct val="80000"/>
              </a:lnSpc>
            </a:pPr>
            <a:r>
              <a:rPr lang="es-ES_tradnl" sz="1500" dirty="0">
                <a:solidFill>
                  <a:schemeClr val="bg1"/>
                </a:solidFill>
                <a:latin typeface="Arial"/>
                <a:cs typeface="Arial"/>
              </a:rPr>
              <a:t>especialistas</a:t>
            </a:r>
            <a:endParaRPr lang="es-CO" sz="1500" dirty="0">
              <a:solidFill>
                <a:schemeClr val="bg1"/>
              </a:solidFill>
              <a:latin typeface="Arial"/>
              <a:cs typeface="Arial"/>
            </a:endParaRPr>
          </a:p>
          <a:p>
            <a:pPr algn="ctr">
              <a:lnSpc>
                <a:spcPct val="80000"/>
              </a:lnSpc>
            </a:pPr>
            <a:endParaRPr lang="es-ES" sz="1500" dirty="0">
              <a:solidFill>
                <a:schemeClr val="bg1"/>
              </a:solidFill>
              <a:latin typeface="Arial"/>
              <a:cs typeface="Arial"/>
            </a:endParaRPr>
          </a:p>
        </p:txBody>
      </p:sp>
      <p:sp>
        <p:nvSpPr>
          <p:cNvPr id="32" name="CuadroTexto 31"/>
          <p:cNvSpPr txBox="1"/>
          <p:nvPr/>
        </p:nvSpPr>
        <p:spPr>
          <a:xfrm>
            <a:off x="6240020" y="2558946"/>
            <a:ext cx="1440200" cy="654025"/>
          </a:xfrm>
          <a:prstGeom prst="rect">
            <a:avLst/>
          </a:prstGeom>
          <a:noFill/>
        </p:spPr>
        <p:txBody>
          <a:bodyPr wrap="square" rtlCol="0">
            <a:spAutoFit/>
          </a:bodyPr>
          <a:lstStyle/>
          <a:p>
            <a:pPr lvl="0" algn="ctr">
              <a:lnSpc>
                <a:spcPct val="80000"/>
              </a:lnSpc>
            </a:pPr>
            <a:r>
              <a:rPr lang="es-ES_tradnl" sz="1500" dirty="0">
                <a:solidFill>
                  <a:schemeClr val="bg1"/>
                </a:solidFill>
                <a:latin typeface="Arial"/>
                <a:cs typeface="Arial"/>
              </a:rPr>
              <a:t>Línea del prestador</a:t>
            </a:r>
            <a:endParaRPr lang="es-CO" sz="1500" dirty="0">
              <a:solidFill>
                <a:schemeClr val="bg1"/>
              </a:solidFill>
              <a:latin typeface="Arial"/>
              <a:cs typeface="Arial"/>
            </a:endParaRPr>
          </a:p>
          <a:p>
            <a:pPr algn="ctr">
              <a:lnSpc>
                <a:spcPct val="80000"/>
              </a:lnSpc>
            </a:pPr>
            <a:endParaRPr lang="es-ES" sz="1500" dirty="0">
              <a:solidFill>
                <a:schemeClr val="bg1"/>
              </a:solidFill>
              <a:latin typeface="Arial"/>
              <a:cs typeface="Arial"/>
            </a:endParaRPr>
          </a:p>
        </p:txBody>
      </p:sp>
      <p:sp>
        <p:nvSpPr>
          <p:cNvPr id="33" name="CuadroTexto 32"/>
          <p:cNvSpPr txBox="1"/>
          <p:nvPr/>
        </p:nvSpPr>
        <p:spPr>
          <a:xfrm>
            <a:off x="8040270" y="2420860"/>
            <a:ext cx="1440200" cy="784830"/>
          </a:xfrm>
          <a:prstGeom prst="rect">
            <a:avLst/>
          </a:prstGeom>
          <a:noFill/>
        </p:spPr>
        <p:txBody>
          <a:bodyPr wrap="square" rtlCol="0">
            <a:spAutoFit/>
          </a:bodyPr>
          <a:lstStyle/>
          <a:p>
            <a:pPr lvl="0" algn="ctr"/>
            <a:r>
              <a:rPr lang="es-ES" sz="1500" dirty="0">
                <a:solidFill>
                  <a:srgbClr val="FFFFFF"/>
                </a:solidFill>
                <a:latin typeface="Arial"/>
                <a:cs typeface="Arial"/>
              </a:rPr>
              <a:t>Red de instituciones hospitalarias</a:t>
            </a:r>
            <a:endParaRPr lang="es-CO" sz="1500" dirty="0">
              <a:solidFill>
                <a:srgbClr val="FFFFFF"/>
              </a:solidFill>
              <a:latin typeface="Arial"/>
              <a:cs typeface="Arial"/>
            </a:endParaRPr>
          </a:p>
        </p:txBody>
      </p:sp>
      <p:sp>
        <p:nvSpPr>
          <p:cNvPr id="34" name="CuadroTexto 33"/>
          <p:cNvSpPr txBox="1"/>
          <p:nvPr/>
        </p:nvSpPr>
        <p:spPr>
          <a:xfrm>
            <a:off x="4511780" y="3792398"/>
            <a:ext cx="1440200" cy="284693"/>
          </a:xfrm>
          <a:prstGeom prst="rect">
            <a:avLst/>
          </a:prstGeom>
          <a:noFill/>
        </p:spPr>
        <p:txBody>
          <a:bodyPr wrap="square" rtlCol="0">
            <a:spAutoFit/>
          </a:bodyPr>
          <a:lstStyle/>
          <a:p>
            <a:pPr lvl="0" algn="ctr">
              <a:lnSpc>
                <a:spcPct val="80000"/>
              </a:lnSpc>
            </a:pPr>
            <a:r>
              <a:rPr lang="es-ES_tradnl" sz="1500" dirty="0">
                <a:solidFill>
                  <a:schemeClr val="bg1"/>
                </a:solidFill>
                <a:latin typeface="Arial"/>
                <a:cs typeface="Arial"/>
              </a:rPr>
              <a:t>R</a:t>
            </a:r>
            <a:r>
              <a:rPr lang="es-ES" sz="1500" dirty="0">
                <a:solidFill>
                  <a:schemeClr val="bg1"/>
                </a:solidFill>
                <a:latin typeface="Arial"/>
                <a:cs typeface="Arial"/>
              </a:rPr>
              <a:t>e</a:t>
            </a:r>
            <a:r>
              <a:rPr lang="es-ES_tradnl" sz="1500" dirty="0">
                <a:solidFill>
                  <a:schemeClr val="bg1"/>
                </a:solidFill>
                <a:latin typeface="Arial"/>
                <a:cs typeface="Arial"/>
              </a:rPr>
              <a:t>d social</a:t>
            </a:r>
            <a:endParaRPr lang="es-ES" sz="1500" dirty="0">
              <a:solidFill>
                <a:schemeClr val="bg1"/>
              </a:solidFill>
              <a:latin typeface="Arial"/>
              <a:cs typeface="Arial"/>
            </a:endParaRPr>
          </a:p>
        </p:txBody>
      </p:sp>
      <p:sp>
        <p:nvSpPr>
          <p:cNvPr id="35" name="CuadroTexto 34"/>
          <p:cNvSpPr txBox="1"/>
          <p:nvPr/>
        </p:nvSpPr>
        <p:spPr>
          <a:xfrm>
            <a:off x="6312030" y="3717041"/>
            <a:ext cx="1440200" cy="469359"/>
          </a:xfrm>
          <a:prstGeom prst="rect">
            <a:avLst/>
          </a:prstGeom>
          <a:noFill/>
        </p:spPr>
        <p:txBody>
          <a:bodyPr wrap="square" rtlCol="0">
            <a:spAutoFit/>
          </a:bodyPr>
          <a:lstStyle/>
          <a:p>
            <a:pPr lvl="0" algn="ctr">
              <a:lnSpc>
                <a:spcPct val="80000"/>
              </a:lnSpc>
            </a:pPr>
            <a:r>
              <a:rPr lang="es-ES_tradnl" sz="1500" dirty="0">
                <a:solidFill>
                  <a:schemeClr val="bg1"/>
                </a:solidFill>
                <a:latin typeface="Arial"/>
                <a:cs typeface="Arial"/>
              </a:rPr>
              <a:t>Línea  servicio al cliente</a:t>
            </a:r>
            <a:endParaRPr lang="es-ES" sz="1500" dirty="0">
              <a:solidFill>
                <a:schemeClr val="bg1"/>
              </a:solidFill>
              <a:latin typeface="Arial"/>
              <a:cs typeface="Arial"/>
            </a:endParaRPr>
          </a:p>
        </p:txBody>
      </p:sp>
      <p:sp>
        <p:nvSpPr>
          <p:cNvPr id="36" name="CuadroTexto 35"/>
          <p:cNvSpPr txBox="1"/>
          <p:nvPr/>
        </p:nvSpPr>
        <p:spPr>
          <a:xfrm>
            <a:off x="8040270" y="3753926"/>
            <a:ext cx="1440200" cy="323165"/>
          </a:xfrm>
          <a:prstGeom prst="rect">
            <a:avLst/>
          </a:prstGeom>
          <a:noFill/>
        </p:spPr>
        <p:txBody>
          <a:bodyPr wrap="square" rtlCol="0">
            <a:spAutoFit/>
          </a:bodyPr>
          <a:lstStyle/>
          <a:p>
            <a:pPr lvl="0" algn="ctr"/>
            <a:r>
              <a:rPr lang="es-ES" sz="1500" dirty="0">
                <a:solidFill>
                  <a:srgbClr val="FFFFFF"/>
                </a:solidFill>
                <a:latin typeface="Arial"/>
                <a:cs typeface="Arial"/>
              </a:rPr>
              <a:t>Asesores</a:t>
            </a:r>
            <a:endParaRPr lang="es-CO" sz="1500" dirty="0">
              <a:solidFill>
                <a:srgbClr val="FFFFFF"/>
              </a:solidFill>
              <a:latin typeface="Arial"/>
              <a:cs typeface="Arial"/>
            </a:endParaRPr>
          </a:p>
        </p:txBody>
      </p:sp>
    </p:spTree>
    <p:extLst>
      <p:ext uri="{BB962C8B-B14F-4D97-AF65-F5344CB8AC3E}">
        <p14:creationId xmlns:p14="http://schemas.microsoft.com/office/powerpoint/2010/main" val="3168115500"/>
      </p:ext>
    </p:extLst>
  </p:cSld>
  <p:clrMapOvr>
    <a:masterClrMapping/>
  </p:clrMapOvr>
  <p:transition spd="med">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txBox="1">
            <a:spLocks/>
          </p:cNvSpPr>
          <p:nvPr/>
        </p:nvSpPr>
        <p:spPr>
          <a:xfrm>
            <a:off x="1981200" y="71438"/>
            <a:ext cx="8229600" cy="1143000"/>
          </a:xfrm>
          <a:prstGeom prst="rect">
            <a:avLst/>
          </a:prstGeom>
        </p:spPr>
        <p:txBody>
          <a:bodyPr anchor="ctr">
            <a:normAutofit/>
          </a:bodyPr>
          <a:lstStyle/>
          <a:p>
            <a:pPr fontAlgn="auto">
              <a:spcAft>
                <a:spcPts val="0"/>
              </a:spcAft>
              <a:defRPr/>
            </a:pPr>
            <a:r>
              <a:rPr lang="es-CO" sz="3200" b="1" dirty="0">
                <a:solidFill>
                  <a:srgbClr val="002060"/>
                </a:solidFill>
                <a:latin typeface="+mj-lt"/>
                <a:ea typeface="+mj-ea"/>
                <a:cs typeface="+mj-cs"/>
              </a:rPr>
              <a:t>FLUJO DEL PACIENTE A TRAVES DE LA MARCA</a:t>
            </a:r>
          </a:p>
        </p:txBody>
      </p:sp>
      <p:cxnSp>
        <p:nvCxnSpPr>
          <p:cNvPr id="5" name="4 Conector recto"/>
          <p:cNvCxnSpPr/>
          <p:nvPr/>
        </p:nvCxnSpPr>
        <p:spPr>
          <a:xfrm>
            <a:off x="2095501" y="1154114"/>
            <a:ext cx="7929563" cy="1587"/>
          </a:xfrm>
          <a:prstGeom prst="line">
            <a:avLst/>
          </a:prstGeom>
          <a:ln cmpd="thickThin"/>
          <a:effectLst>
            <a:outerShdw blurRad="50800" dist="38100" dir="13500000" algn="br"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sp>
        <p:nvSpPr>
          <p:cNvPr id="6" name="5 CuadroTexto"/>
          <p:cNvSpPr txBox="1"/>
          <p:nvPr/>
        </p:nvSpPr>
        <p:spPr>
          <a:xfrm>
            <a:off x="2452689" y="1335089"/>
            <a:ext cx="7000875" cy="307975"/>
          </a:xfrm>
          <a:prstGeom prst="rect">
            <a:avLst/>
          </a:prstGeom>
          <a:solidFill>
            <a:schemeClr val="bg1">
              <a:lumMod val="95000"/>
            </a:schemeClr>
          </a:solidFill>
          <a:ln>
            <a:solidFill>
              <a:schemeClr val="bg1">
                <a:lumMod val="75000"/>
              </a:schemeClr>
            </a:solidFill>
            <a:prstDash val="dash"/>
          </a:ln>
        </p:spPr>
        <p:style>
          <a:lnRef idx="1">
            <a:schemeClr val="dk1"/>
          </a:lnRef>
          <a:fillRef idx="2">
            <a:schemeClr val="dk1"/>
          </a:fillRef>
          <a:effectRef idx="1">
            <a:schemeClr val="dk1"/>
          </a:effectRef>
          <a:fontRef idx="minor">
            <a:schemeClr val="dk1"/>
          </a:fontRef>
        </p:style>
        <p:txBody>
          <a:bodyPr>
            <a:spAutoFit/>
          </a:bodyPr>
          <a:lstStyle/>
          <a:p>
            <a:pPr algn="ctr" eaLnBrk="1" hangingPunct="1">
              <a:defRPr/>
            </a:pPr>
            <a:r>
              <a:rPr lang="es-CO" sz="1400" b="1" dirty="0" err="1">
                <a:solidFill>
                  <a:srgbClr val="002060"/>
                </a:solidFill>
              </a:rPr>
              <a:t>Flujograma</a:t>
            </a:r>
            <a:r>
              <a:rPr lang="es-CO" sz="1400" b="1" dirty="0">
                <a:solidFill>
                  <a:srgbClr val="002060"/>
                </a:solidFill>
              </a:rPr>
              <a:t> de Captación Pacientes Riesgo Cardiovascular</a:t>
            </a:r>
          </a:p>
        </p:txBody>
      </p:sp>
      <p:sp>
        <p:nvSpPr>
          <p:cNvPr id="9" name="8 Rectángulo redondeado"/>
          <p:cNvSpPr/>
          <p:nvPr/>
        </p:nvSpPr>
        <p:spPr>
          <a:xfrm>
            <a:off x="2424113" y="2376489"/>
            <a:ext cx="1428750" cy="428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s-CO" sz="1400" dirty="0"/>
              <a:t>Usuario</a:t>
            </a:r>
          </a:p>
        </p:txBody>
      </p:sp>
      <p:sp>
        <p:nvSpPr>
          <p:cNvPr id="10" name="9 Rectángulo redondeado"/>
          <p:cNvSpPr/>
          <p:nvPr/>
        </p:nvSpPr>
        <p:spPr>
          <a:xfrm>
            <a:off x="4294188" y="2376489"/>
            <a:ext cx="1428750" cy="428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s-CO" sz="1300" dirty="0"/>
              <a:t>Médico Familia Población Gral.</a:t>
            </a:r>
          </a:p>
        </p:txBody>
      </p:sp>
      <p:sp>
        <p:nvSpPr>
          <p:cNvPr id="11" name="10 Rectángulo redondeado"/>
          <p:cNvSpPr/>
          <p:nvPr/>
        </p:nvSpPr>
        <p:spPr>
          <a:xfrm>
            <a:off x="8123238" y="2376489"/>
            <a:ext cx="1428750" cy="428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s-CO" sz="1300" dirty="0"/>
              <a:t>Medico Familia RCV</a:t>
            </a:r>
          </a:p>
        </p:txBody>
      </p:sp>
      <p:sp>
        <p:nvSpPr>
          <p:cNvPr id="14" name="13 Rectángulo"/>
          <p:cNvSpPr/>
          <p:nvPr/>
        </p:nvSpPr>
        <p:spPr>
          <a:xfrm>
            <a:off x="2424114" y="3162301"/>
            <a:ext cx="1285875" cy="785813"/>
          </a:xfrm>
          <a:prstGeom prst="rect">
            <a:avLst/>
          </a:prstGeom>
          <a:ln>
            <a:solidFill>
              <a:schemeClr val="bg1">
                <a:lumMod val="85000"/>
              </a:schemeClr>
            </a:solidFill>
          </a:ln>
        </p:spPr>
        <p:style>
          <a:lnRef idx="2">
            <a:schemeClr val="accent1"/>
          </a:lnRef>
          <a:fillRef idx="1">
            <a:schemeClr val="lt1"/>
          </a:fillRef>
          <a:effectRef idx="0">
            <a:schemeClr val="accent1"/>
          </a:effectRef>
          <a:fontRef idx="minor">
            <a:schemeClr val="dk1"/>
          </a:fontRef>
        </p:style>
        <p:txBody>
          <a:bodyPr anchor="ctr"/>
          <a:lstStyle/>
          <a:p>
            <a:pPr algn="ctr" eaLnBrk="1" hangingPunct="1">
              <a:defRPr/>
            </a:pPr>
            <a:r>
              <a:rPr lang="es-CO" sz="1200" dirty="0"/>
              <a:t>Cumple criterios </a:t>
            </a:r>
            <a:r>
              <a:rPr lang="es-CO" sz="1200" dirty="0" err="1"/>
              <a:t>pte</a:t>
            </a:r>
            <a:r>
              <a:rPr lang="es-CO" sz="1200" dirty="0"/>
              <a:t> HTA y/o DM</a:t>
            </a:r>
          </a:p>
        </p:txBody>
      </p:sp>
      <p:sp>
        <p:nvSpPr>
          <p:cNvPr id="15" name="14 Rectángulo"/>
          <p:cNvSpPr/>
          <p:nvPr/>
        </p:nvSpPr>
        <p:spPr>
          <a:xfrm>
            <a:off x="4324351" y="3175001"/>
            <a:ext cx="1285875" cy="785813"/>
          </a:xfrm>
          <a:prstGeom prst="rect">
            <a:avLst/>
          </a:prstGeom>
          <a:ln>
            <a:solidFill>
              <a:schemeClr val="bg1">
                <a:lumMod val="85000"/>
              </a:schemeClr>
            </a:solidFill>
          </a:ln>
        </p:spPr>
        <p:style>
          <a:lnRef idx="2">
            <a:schemeClr val="accent1"/>
          </a:lnRef>
          <a:fillRef idx="1">
            <a:schemeClr val="lt1"/>
          </a:fillRef>
          <a:effectRef idx="0">
            <a:schemeClr val="accent1"/>
          </a:effectRef>
          <a:fontRef idx="minor">
            <a:schemeClr val="dk1"/>
          </a:fontRef>
        </p:style>
        <p:txBody>
          <a:bodyPr anchor="ctr"/>
          <a:lstStyle/>
          <a:p>
            <a:pPr algn="ctr" eaLnBrk="1" hangingPunct="1">
              <a:defRPr/>
            </a:pPr>
            <a:r>
              <a:rPr lang="es-CO" sz="1200" dirty="0"/>
              <a:t>Confirma marca en el sistema – envía exámenes ingreso</a:t>
            </a:r>
          </a:p>
        </p:txBody>
      </p:sp>
      <p:sp>
        <p:nvSpPr>
          <p:cNvPr id="16" name="15 Rectángulo"/>
          <p:cNvSpPr/>
          <p:nvPr/>
        </p:nvSpPr>
        <p:spPr>
          <a:xfrm>
            <a:off x="8194676" y="3162301"/>
            <a:ext cx="1285875" cy="785813"/>
          </a:xfrm>
          <a:prstGeom prst="rect">
            <a:avLst/>
          </a:prstGeom>
          <a:ln>
            <a:solidFill>
              <a:schemeClr val="bg1">
                <a:lumMod val="85000"/>
              </a:schemeClr>
            </a:solidFill>
          </a:ln>
        </p:spPr>
        <p:style>
          <a:lnRef idx="2">
            <a:schemeClr val="accent1"/>
          </a:lnRef>
          <a:fillRef idx="1">
            <a:schemeClr val="lt1"/>
          </a:fillRef>
          <a:effectRef idx="0">
            <a:schemeClr val="accent1"/>
          </a:effectRef>
          <a:fontRef idx="minor">
            <a:schemeClr val="dk1"/>
          </a:fontRef>
        </p:style>
        <p:txBody>
          <a:bodyPr anchor="ctr"/>
          <a:lstStyle/>
          <a:p>
            <a:pPr algn="ctr" eaLnBrk="1" hangingPunct="1">
              <a:defRPr/>
            </a:pPr>
            <a:r>
              <a:rPr lang="es-CO" sz="1200" dirty="0"/>
              <a:t>Atención pacientes según guía en el ingreso</a:t>
            </a:r>
          </a:p>
        </p:txBody>
      </p:sp>
      <p:sp>
        <p:nvSpPr>
          <p:cNvPr id="21" name="20 Rectángulo"/>
          <p:cNvSpPr/>
          <p:nvPr/>
        </p:nvSpPr>
        <p:spPr>
          <a:xfrm>
            <a:off x="4351339" y="4183064"/>
            <a:ext cx="1285875" cy="574675"/>
          </a:xfrm>
          <a:prstGeom prst="rect">
            <a:avLst/>
          </a:prstGeom>
          <a:ln>
            <a:solidFill>
              <a:schemeClr val="bg1">
                <a:lumMod val="85000"/>
              </a:schemeClr>
            </a:solidFill>
          </a:ln>
        </p:spPr>
        <p:style>
          <a:lnRef idx="2">
            <a:schemeClr val="accent1"/>
          </a:lnRef>
          <a:fillRef idx="1">
            <a:schemeClr val="lt1"/>
          </a:fillRef>
          <a:effectRef idx="0">
            <a:schemeClr val="accent1"/>
          </a:effectRef>
          <a:fontRef idx="minor">
            <a:schemeClr val="dk1"/>
          </a:fontRef>
        </p:style>
        <p:txBody>
          <a:bodyPr anchor="ctr"/>
          <a:lstStyle/>
          <a:p>
            <a:pPr algn="ctr" eaLnBrk="1" hangingPunct="1">
              <a:defRPr/>
            </a:pPr>
            <a:r>
              <a:rPr lang="es-CO" sz="1200" dirty="0"/>
              <a:t>Explica que pasa a un nuevo médico de familia</a:t>
            </a:r>
          </a:p>
        </p:txBody>
      </p:sp>
      <p:cxnSp>
        <p:nvCxnSpPr>
          <p:cNvPr id="28" name="27 Conector recto de flecha"/>
          <p:cNvCxnSpPr/>
          <p:nvPr/>
        </p:nvCxnSpPr>
        <p:spPr>
          <a:xfrm>
            <a:off x="4991100" y="3963988"/>
            <a:ext cx="6350" cy="20796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7" name="36 Conector recto de flecha"/>
          <p:cNvCxnSpPr/>
          <p:nvPr/>
        </p:nvCxnSpPr>
        <p:spPr>
          <a:xfrm rot="5400000">
            <a:off x="8675689" y="4125914"/>
            <a:ext cx="357187"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81" name="80 Conector recto"/>
          <p:cNvCxnSpPr/>
          <p:nvPr/>
        </p:nvCxnSpPr>
        <p:spPr>
          <a:xfrm>
            <a:off x="4008438" y="2389188"/>
            <a:ext cx="0" cy="341630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4" name="83 Conector recto"/>
          <p:cNvCxnSpPr/>
          <p:nvPr/>
        </p:nvCxnSpPr>
        <p:spPr>
          <a:xfrm>
            <a:off x="7913689" y="2357438"/>
            <a:ext cx="14287" cy="344805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5" name="84 Conector recto"/>
          <p:cNvCxnSpPr/>
          <p:nvPr/>
        </p:nvCxnSpPr>
        <p:spPr>
          <a:xfrm flipH="1">
            <a:off x="5880101" y="2389188"/>
            <a:ext cx="22225" cy="341630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pic>
        <p:nvPicPr>
          <p:cNvPr id="10257"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47989" y="1733550"/>
            <a:ext cx="333375"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8"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16939" y="1752600"/>
            <a:ext cx="676275"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47 Rectángulo"/>
          <p:cNvSpPr/>
          <p:nvPr/>
        </p:nvSpPr>
        <p:spPr>
          <a:xfrm>
            <a:off x="4333876" y="4972051"/>
            <a:ext cx="1285875" cy="563563"/>
          </a:xfrm>
          <a:prstGeom prst="rect">
            <a:avLst/>
          </a:prstGeom>
          <a:ln>
            <a:solidFill>
              <a:schemeClr val="bg1">
                <a:lumMod val="85000"/>
              </a:schemeClr>
            </a:solidFill>
          </a:ln>
        </p:spPr>
        <p:style>
          <a:lnRef idx="2">
            <a:schemeClr val="accent1"/>
          </a:lnRef>
          <a:fillRef idx="1">
            <a:schemeClr val="lt1"/>
          </a:fillRef>
          <a:effectRef idx="0">
            <a:schemeClr val="accent1"/>
          </a:effectRef>
          <a:fontRef idx="minor">
            <a:schemeClr val="dk1"/>
          </a:fontRef>
        </p:style>
        <p:txBody>
          <a:bodyPr anchor="ctr"/>
          <a:lstStyle/>
          <a:p>
            <a:pPr algn="ctr" eaLnBrk="1" hangingPunct="1">
              <a:defRPr/>
            </a:pPr>
            <a:r>
              <a:rPr lang="es-CO" sz="1200" dirty="0"/>
              <a:t>Remite a ingreso al programa en </a:t>
            </a:r>
            <a:r>
              <a:rPr lang="es-CO" sz="1200" dirty="0" err="1"/>
              <a:t>ipsa</a:t>
            </a:r>
            <a:endParaRPr lang="es-CO" sz="1200" dirty="0"/>
          </a:p>
        </p:txBody>
      </p:sp>
      <p:cxnSp>
        <p:nvCxnSpPr>
          <p:cNvPr id="49" name="48 Conector recto de flecha"/>
          <p:cNvCxnSpPr/>
          <p:nvPr/>
        </p:nvCxnSpPr>
        <p:spPr>
          <a:xfrm>
            <a:off x="4986338" y="4757738"/>
            <a:ext cx="0" cy="21431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pic>
        <p:nvPicPr>
          <p:cNvPr id="10261" name="Picture 7" descr="Family Word Circle - Mom Dad And Kids Royalty Free Stock Photograph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3288" y="1754188"/>
            <a:ext cx="59055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1" name="50 Conector recto de flecha"/>
          <p:cNvCxnSpPr/>
          <p:nvPr/>
        </p:nvCxnSpPr>
        <p:spPr>
          <a:xfrm>
            <a:off x="3713164" y="3554414"/>
            <a:ext cx="617537"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53" name="52 Elipse"/>
          <p:cNvSpPr/>
          <p:nvPr/>
        </p:nvSpPr>
        <p:spPr>
          <a:xfrm>
            <a:off x="8516939" y="4305300"/>
            <a:ext cx="676275" cy="2857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s-CO" sz="1400" dirty="0"/>
              <a:t>Fin</a:t>
            </a:r>
          </a:p>
        </p:txBody>
      </p:sp>
      <p:sp>
        <p:nvSpPr>
          <p:cNvPr id="58" name="57 Explosión 1"/>
          <p:cNvSpPr/>
          <p:nvPr/>
        </p:nvSpPr>
        <p:spPr>
          <a:xfrm>
            <a:off x="4094163" y="3011489"/>
            <a:ext cx="355600" cy="287337"/>
          </a:xfrm>
          <a:prstGeom prst="irregularSeal1">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CO"/>
          </a:p>
        </p:txBody>
      </p:sp>
      <p:sp>
        <p:nvSpPr>
          <p:cNvPr id="62" name="61 CuadroTexto"/>
          <p:cNvSpPr txBox="1"/>
          <p:nvPr/>
        </p:nvSpPr>
        <p:spPr>
          <a:xfrm>
            <a:off x="8964614" y="6181726"/>
            <a:ext cx="1417637" cy="461963"/>
          </a:xfrm>
          <a:prstGeom prst="rect">
            <a:avLst/>
          </a:prstGeom>
          <a:noFill/>
          <a:ln>
            <a:solidFill>
              <a:schemeClr val="bg1">
                <a:lumMod val="75000"/>
              </a:schemeClr>
            </a:solidFill>
            <a:prstDash val="dash"/>
          </a:ln>
        </p:spPr>
        <p:txBody>
          <a:bodyPr>
            <a:spAutoFit/>
          </a:bodyPr>
          <a:lstStyle/>
          <a:p>
            <a:pPr eaLnBrk="1" hangingPunct="1">
              <a:defRPr/>
            </a:pPr>
            <a:r>
              <a:rPr lang="es-CO" sz="1200" dirty="0">
                <a:solidFill>
                  <a:srgbClr val="002060"/>
                </a:solidFill>
                <a:latin typeface="+mn-lt"/>
              </a:rPr>
              <a:t>Una vez se marca se le asigna médico</a:t>
            </a:r>
          </a:p>
        </p:txBody>
      </p:sp>
      <p:sp>
        <p:nvSpPr>
          <p:cNvPr id="64" name="63 Explosión 1"/>
          <p:cNvSpPr/>
          <p:nvPr/>
        </p:nvSpPr>
        <p:spPr>
          <a:xfrm>
            <a:off x="8742363" y="6000750"/>
            <a:ext cx="355600" cy="287338"/>
          </a:xfrm>
          <a:prstGeom prst="irregularSeal1">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CO"/>
          </a:p>
        </p:txBody>
      </p:sp>
      <p:sp>
        <p:nvSpPr>
          <p:cNvPr id="32" name="14 Rectángulo"/>
          <p:cNvSpPr/>
          <p:nvPr/>
        </p:nvSpPr>
        <p:spPr>
          <a:xfrm>
            <a:off x="6121401" y="3178176"/>
            <a:ext cx="1444625" cy="785813"/>
          </a:xfrm>
          <a:prstGeom prst="rect">
            <a:avLst/>
          </a:prstGeom>
          <a:ln>
            <a:solidFill>
              <a:schemeClr val="bg1">
                <a:lumMod val="85000"/>
              </a:schemeClr>
            </a:solidFill>
          </a:ln>
        </p:spPr>
        <p:style>
          <a:lnRef idx="2">
            <a:schemeClr val="accent1"/>
          </a:lnRef>
          <a:fillRef idx="1">
            <a:schemeClr val="lt1"/>
          </a:fillRef>
          <a:effectRef idx="0">
            <a:schemeClr val="accent1"/>
          </a:effectRef>
          <a:fontRef idx="minor">
            <a:schemeClr val="dk1"/>
          </a:fontRef>
        </p:style>
        <p:txBody>
          <a:bodyPr anchor="ctr"/>
          <a:lstStyle/>
          <a:p>
            <a:pPr algn="ctr" eaLnBrk="1" hangingPunct="1">
              <a:defRPr/>
            </a:pPr>
            <a:r>
              <a:rPr lang="es-CO" sz="1200" dirty="0"/>
              <a:t>Carga en el back de gestión de </a:t>
            </a:r>
            <a:r>
              <a:rPr lang="es-CO" sz="1200" dirty="0" err="1"/>
              <a:t>ipsa</a:t>
            </a:r>
            <a:endParaRPr lang="es-CO" sz="1200" dirty="0"/>
          </a:p>
        </p:txBody>
      </p:sp>
      <p:sp>
        <p:nvSpPr>
          <p:cNvPr id="33" name="9 Rectángulo redondeado"/>
          <p:cNvSpPr/>
          <p:nvPr/>
        </p:nvSpPr>
        <p:spPr>
          <a:xfrm>
            <a:off x="6137275" y="2384426"/>
            <a:ext cx="1430338" cy="428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s-CO" sz="1300" dirty="0"/>
              <a:t>Auxiliar de </a:t>
            </a:r>
            <a:r>
              <a:rPr lang="es-CO" sz="1300" dirty="0" err="1"/>
              <a:t>PyP</a:t>
            </a:r>
            <a:endParaRPr lang="es-CO" sz="1300" dirty="0"/>
          </a:p>
        </p:txBody>
      </p:sp>
      <p:sp>
        <p:nvSpPr>
          <p:cNvPr id="34" name="14 Rectángulo"/>
          <p:cNvSpPr/>
          <p:nvPr/>
        </p:nvSpPr>
        <p:spPr>
          <a:xfrm>
            <a:off x="6116639" y="4179889"/>
            <a:ext cx="1444625" cy="630237"/>
          </a:xfrm>
          <a:prstGeom prst="rect">
            <a:avLst/>
          </a:prstGeom>
          <a:ln>
            <a:solidFill>
              <a:schemeClr val="bg1">
                <a:lumMod val="85000"/>
              </a:schemeClr>
            </a:solidFill>
          </a:ln>
        </p:spPr>
        <p:style>
          <a:lnRef idx="2">
            <a:schemeClr val="accent1"/>
          </a:lnRef>
          <a:fillRef idx="1">
            <a:schemeClr val="lt1"/>
          </a:fillRef>
          <a:effectRef idx="0">
            <a:schemeClr val="accent1"/>
          </a:effectRef>
          <a:fontRef idx="minor">
            <a:schemeClr val="dk1"/>
          </a:fontRef>
        </p:style>
        <p:txBody>
          <a:bodyPr anchor="ctr"/>
          <a:lstStyle/>
          <a:p>
            <a:pPr algn="ctr" eaLnBrk="1" hangingPunct="1">
              <a:defRPr/>
            </a:pPr>
            <a:r>
              <a:rPr lang="es-CO" sz="1200" dirty="0"/>
              <a:t>Contacta al usuario y asigna cita de ingreso</a:t>
            </a:r>
          </a:p>
        </p:txBody>
      </p:sp>
      <p:sp>
        <p:nvSpPr>
          <p:cNvPr id="35" name="14 Rectángulo"/>
          <p:cNvSpPr/>
          <p:nvPr/>
        </p:nvSpPr>
        <p:spPr>
          <a:xfrm>
            <a:off x="6138864" y="5022850"/>
            <a:ext cx="1444625" cy="630238"/>
          </a:xfrm>
          <a:prstGeom prst="rect">
            <a:avLst/>
          </a:prstGeom>
          <a:ln>
            <a:solidFill>
              <a:schemeClr val="bg1">
                <a:lumMod val="85000"/>
              </a:schemeClr>
            </a:solidFill>
          </a:ln>
        </p:spPr>
        <p:style>
          <a:lnRef idx="2">
            <a:schemeClr val="accent1"/>
          </a:lnRef>
          <a:fillRef idx="1">
            <a:schemeClr val="lt1"/>
          </a:fillRef>
          <a:effectRef idx="0">
            <a:schemeClr val="accent1"/>
          </a:effectRef>
          <a:fontRef idx="minor">
            <a:schemeClr val="dk1"/>
          </a:fontRef>
        </p:style>
        <p:txBody>
          <a:bodyPr anchor="ctr"/>
          <a:lstStyle/>
          <a:p>
            <a:pPr algn="ctr" eaLnBrk="1" hangingPunct="1">
              <a:defRPr/>
            </a:pPr>
            <a:r>
              <a:rPr lang="es-CO" sz="1200" dirty="0"/>
              <a:t>Refuerza y valida realización de exámenes</a:t>
            </a:r>
          </a:p>
        </p:txBody>
      </p:sp>
      <p:cxnSp>
        <p:nvCxnSpPr>
          <p:cNvPr id="36" name="27 Conector recto de flecha"/>
          <p:cNvCxnSpPr/>
          <p:nvPr/>
        </p:nvCxnSpPr>
        <p:spPr>
          <a:xfrm>
            <a:off x="6865938" y="3960813"/>
            <a:ext cx="6350" cy="20796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8" name="27 Conector recto de flecha"/>
          <p:cNvCxnSpPr/>
          <p:nvPr/>
        </p:nvCxnSpPr>
        <p:spPr>
          <a:xfrm>
            <a:off x="6869113" y="4805363"/>
            <a:ext cx="6350" cy="20796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8" name="Conector angular 7"/>
          <p:cNvCxnSpPr>
            <a:stCxn id="48" idx="3"/>
            <a:endCxn id="32" idx="1"/>
          </p:cNvCxnSpPr>
          <p:nvPr/>
        </p:nvCxnSpPr>
        <p:spPr>
          <a:xfrm flipV="1">
            <a:off x="5619750" y="3570289"/>
            <a:ext cx="501650" cy="1684337"/>
          </a:xfrm>
          <a:prstGeom prst="bentConnector3">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3" name="Conector angular 12"/>
          <p:cNvCxnSpPr>
            <a:stCxn id="35" idx="3"/>
            <a:endCxn id="16" idx="1"/>
          </p:cNvCxnSpPr>
          <p:nvPr/>
        </p:nvCxnSpPr>
        <p:spPr>
          <a:xfrm flipV="1">
            <a:off x="7583489" y="3556001"/>
            <a:ext cx="611187" cy="1781175"/>
          </a:xfrm>
          <a:prstGeom prst="bentConnector3">
            <a:avLst/>
          </a:prstGeom>
          <a:ln>
            <a:tailEnd type="triangle"/>
          </a:ln>
        </p:spPr>
        <p:style>
          <a:lnRef idx="2">
            <a:schemeClr val="accent1"/>
          </a:lnRef>
          <a:fillRef idx="0">
            <a:schemeClr val="accent1"/>
          </a:fillRef>
          <a:effectRef idx="1">
            <a:schemeClr val="accent1"/>
          </a:effectRef>
          <a:fontRef idx="minor">
            <a:schemeClr val="tx1"/>
          </a:fontRef>
        </p:style>
      </p:cxnSp>
      <p:sp>
        <p:nvSpPr>
          <p:cNvPr id="31" name="CuadroTexto 30"/>
          <p:cNvSpPr txBox="1"/>
          <p:nvPr/>
        </p:nvSpPr>
        <p:spPr>
          <a:xfrm>
            <a:off x="2108201" y="6215063"/>
            <a:ext cx="5832475" cy="368300"/>
          </a:xfrm>
          <a:prstGeom prst="rect">
            <a:avLst/>
          </a:prstGeom>
          <a:solidFill>
            <a:schemeClr val="accent5">
              <a:lumMod val="20000"/>
              <a:lumOff val="80000"/>
            </a:schemeClr>
          </a:solidFill>
        </p:spPr>
        <p:txBody>
          <a:bodyPr>
            <a:spAutoFit/>
          </a:bodyPr>
          <a:lstStyle/>
          <a:p>
            <a:pPr>
              <a:defRPr/>
            </a:pPr>
            <a:r>
              <a:rPr lang="es-CO" dirty="0">
                <a:solidFill>
                  <a:schemeClr val="tx2"/>
                </a:solidFill>
                <a:latin typeface="+mj-lt"/>
              </a:rPr>
              <a:t>NOTA: La marcación del paciente </a:t>
            </a:r>
            <a:r>
              <a:rPr lang="es-CO" dirty="0">
                <a:solidFill>
                  <a:srgbClr val="FF0000"/>
                </a:solidFill>
                <a:latin typeface="+mj-lt"/>
              </a:rPr>
              <a:t>RE</a:t>
            </a:r>
            <a:r>
              <a:rPr lang="es-CO" dirty="0">
                <a:solidFill>
                  <a:schemeClr val="tx2"/>
                </a:solidFill>
                <a:latin typeface="+mj-lt"/>
              </a:rPr>
              <a:t> se hace central</a:t>
            </a:r>
          </a:p>
        </p:txBody>
      </p:sp>
    </p:spTree>
    <p:extLst>
      <p:ext uri="{BB962C8B-B14F-4D97-AF65-F5344CB8AC3E}">
        <p14:creationId xmlns:p14="http://schemas.microsoft.com/office/powerpoint/2010/main" val="3962575282"/>
      </p:ext>
    </p:extLst>
  </p:cSld>
  <p:clrMapOvr>
    <a:masterClrMapping/>
  </p:clrMapOvr>
  <p:transition spd="slow"/>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txBox="1">
            <a:spLocks/>
          </p:cNvSpPr>
          <p:nvPr/>
        </p:nvSpPr>
        <p:spPr>
          <a:xfrm>
            <a:off x="1981200" y="71438"/>
            <a:ext cx="8229600" cy="1143000"/>
          </a:xfrm>
          <a:prstGeom prst="rect">
            <a:avLst/>
          </a:prstGeom>
        </p:spPr>
        <p:txBody>
          <a:bodyPr anchor="ctr">
            <a:normAutofit/>
          </a:bodyPr>
          <a:lstStyle/>
          <a:p>
            <a:pPr fontAlgn="auto">
              <a:spcAft>
                <a:spcPts val="0"/>
              </a:spcAft>
              <a:defRPr/>
            </a:pPr>
            <a:r>
              <a:rPr lang="es-CO" sz="3200" b="1" dirty="0">
                <a:solidFill>
                  <a:srgbClr val="002060"/>
                </a:solidFill>
                <a:latin typeface="+mj-lt"/>
                <a:ea typeface="+mj-ea"/>
                <a:cs typeface="+mj-cs"/>
              </a:rPr>
              <a:t>EQUIPO DE ATENCIÓN IPS BÁSICA</a:t>
            </a:r>
          </a:p>
        </p:txBody>
      </p:sp>
      <p:cxnSp>
        <p:nvCxnSpPr>
          <p:cNvPr id="5" name="4 Conector recto"/>
          <p:cNvCxnSpPr/>
          <p:nvPr/>
        </p:nvCxnSpPr>
        <p:spPr>
          <a:xfrm>
            <a:off x="2095501" y="1154114"/>
            <a:ext cx="7929563" cy="1587"/>
          </a:xfrm>
          <a:prstGeom prst="line">
            <a:avLst/>
          </a:prstGeom>
          <a:ln cmpd="thickThin"/>
          <a:effectLst>
            <a:outerShdw blurRad="50800" dist="38100" dir="13500000" algn="br" rotWithShape="0">
              <a:prstClr val="black">
                <a:alpha val="40000"/>
              </a:prstClr>
            </a:outerShdw>
          </a:effectLst>
        </p:spPr>
        <p:style>
          <a:lnRef idx="3">
            <a:schemeClr val="accent5"/>
          </a:lnRef>
          <a:fillRef idx="0">
            <a:schemeClr val="accent5"/>
          </a:fillRef>
          <a:effectRef idx="2">
            <a:schemeClr val="accent5"/>
          </a:effectRef>
          <a:fontRef idx="minor">
            <a:schemeClr val="tx1"/>
          </a:fontRef>
        </p:style>
      </p:cxnSp>
      <p:sp>
        <p:nvSpPr>
          <p:cNvPr id="6" name="5 Elipse"/>
          <p:cNvSpPr/>
          <p:nvPr/>
        </p:nvSpPr>
        <p:spPr>
          <a:xfrm>
            <a:off x="4643439" y="2579688"/>
            <a:ext cx="3000375" cy="2571750"/>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s-CO"/>
          </a:p>
        </p:txBody>
      </p:sp>
      <p:graphicFrame>
        <p:nvGraphicFramePr>
          <p:cNvPr id="7" name="6 Diagrama"/>
          <p:cNvGraphicFramePr/>
          <p:nvPr/>
        </p:nvGraphicFramePr>
        <p:xfrm>
          <a:off x="2928958" y="2008206"/>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1270" name="6 CuadroTexto"/>
          <p:cNvSpPr txBox="1">
            <a:spLocks noChangeArrowheads="1"/>
          </p:cNvSpPr>
          <p:nvPr/>
        </p:nvSpPr>
        <p:spPr bwMode="auto">
          <a:xfrm>
            <a:off x="5381626" y="2889250"/>
            <a:ext cx="1571625"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CO" altLang="es-CO" sz="1400" b="1">
                <a:solidFill>
                  <a:schemeClr val="bg1"/>
                </a:solidFill>
              </a:rPr>
              <a:t>Médico de Familia</a:t>
            </a:r>
          </a:p>
        </p:txBody>
      </p:sp>
      <p:sp>
        <p:nvSpPr>
          <p:cNvPr id="11271" name="7 CuadroTexto"/>
          <p:cNvSpPr txBox="1">
            <a:spLocks noChangeArrowheads="1"/>
          </p:cNvSpPr>
          <p:nvPr/>
        </p:nvSpPr>
        <p:spPr bwMode="auto">
          <a:xfrm>
            <a:off x="5238751" y="3643314"/>
            <a:ext cx="18573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CO" altLang="es-CO" sz="1400" b="1" dirty="0">
                <a:solidFill>
                  <a:schemeClr val="bg1"/>
                </a:solidFill>
              </a:rPr>
              <a:t>Pacientes EPS SURA Estratificados</a:t>
            </a:r>
          </a:p>
        </p:txBody>
      </p:sp>
      <p:pic>
        <p:nvPicPr>
          <p:cNvPr id="11272" name="Picture 17" descr="3d Small People - Doctor Editorial Imag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98888" y="4572001"/>
            <a:ext cx="728662" cy="1071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11 CuadroTexto"/>
          <p:cNvSpPr txBox="1"/>
          <p:nvPr/>
        </p:nvSpPr>
        <p:spPr>
          <a:xfrm>
            <a:off x="8596314" y="5786439"/>
            <a:ext cx="1571625" cy="646331"/>
          </a:xfrm>
          <a:prstGeom prst="rect">
            <a:avLst/>
          </a:prstGeom>
          <a:solidFill>
            <a:schemeClr val="bg1">
              <a:lumMod val="95000"/>
            </a:schemeClr>
          </a:solidFill>
        </p:spPr>
        <p:txBody>
          <a:bodyPr>
            <a:spAutoFit/>
          </a:bodyPr>
          <a:lstStyle/>
          <a:p>
            <a:pPr algn="ctr" fontAlgn="auto">
              <a:spcBef>
                <a:spcPts val="0"/>
              </a:spcBef>
              <a:spcAft>
                <a:spcPts val="0"/>
              </a:spcAft>
              <a:defRPr/>
            </a:pPr>
            <a:r>
              <a:rPr lang="es-CO" dirty="0">
                <a:latin typeface="Calibri" pitchFamily="34" charset="0"/>
                <a:ea typeface="ＭＳ Ｐゴシック" charset="-128"/>
                <a:cs typeface="Tahoma" pitchFamily="34" charset="0"/>
              </a:rPr>
              <a:t>Áreas de apoyo EPS</a:t>
            </a:r>
          </a:p>
        </p:txBody>
      </p:sp>
      <p:sp>
        <p:nvSpPr>
          <p:cNvPr id="13" name="12 CuadroTexto"/>
          <p:cNvSpPr txBox="1"/>
          <p:nvPr/>
        </p:nvSpPr>
        <p:spPr>
          <a:xfrm>
            <a:off x="1878014" y="1755776"/>
            <a:ext cx="1571625" cy="307975"/>
          </a:xfrm>
          <a:prstGeom prst="rect">
            <a:avLst/>
          </a:prstGeom>
          <a:solidFill>
            <a:schemeClr val="bg1">
              <a:lumMod val="95000"/>
            </a:schemeClr>
          </a:solidFill>
        </p:spPr>
        <p:txBody>
          <a:bodyPr>
            <a:spAutoFit/>
          </a:bodyPr>
          <a:lstStyle/>
          <a:p>
            <a:pPr algn="ctr" fontAlgn="auto">
              <a:spcBef>
                <a:spcPts val="0"/>
              </a:spcBef>
              <a:spcAft>
                <a:spcPts val="0"/>
              </a:spcAft>
              <a:defRPr/>
            </a:pPr>
            <a:r>
              <a:rPr lang="es-CO" sz="1400" dirty="0">
                <a:latin typeface="Calibri" pitchFamily="34" charset="0"/>
                <a:ea typeface="ＭＳ Ｐゴシック" charset="-128"/>
                <a:cs typeface="Tahoma" pitchFamily="34" charset="0"/>
              </a:rPr>
              <a:t>Dirección IPS</a:t>
            </a:r>
          </a:p>
        </p:txBody>
      </p:sp>
      <p:pic>
        <p:nvPicPr>
          <p:cNvPr id="11275"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382000" y="4000500"/>
            <a:ext cx="871538" cy="65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6" name="Picture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881438" y="2105026"/>
            <a:ext cx="646112"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7" name="Picture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558088" y="1905000"/>
            <a:ext cx="508000" cy="67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8" name="Picture 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453063" y="5643563"/>
            <a:ext cx="1071562"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17 CuadroTexto"/>
          <p:cNvSpPr txBox="1"/>
          <p:nvPr/>
        </p:nvSpPr>
        <p:spPr>
          <a:xfrm>
            <a:off x="1881189" y="6000751"/>
            <a:ext cx="1571625" cy="307975"/>
          </a:xfrm>
          <a:prstGeom prst="rect">
            <a:avLst/>
          </a:prstGeom>
          <a:solidFill>
            <a:schemeClr val="bg1">
              <a:lumMod val="95000"/>
            </a:schemeClr>
          </a:solidFill>
        </p:spPr>
        <p:txBody>
          <a:bodyPr>
            <a:spAutoFit/>
          </a:bodyPr>
          <a:lstStyle/>
          <a:p>
            <a:pPr algn="ctr" fontAlgn="auto">
              <a:spcBef>
                <a:spcPts val="0"/>
              </a:spcBef>
              <a:spcAft>
                <a:spcPts val="0"/>
              </a:spcAft>
              <a:defRPr/>
            </a:pPr>
            <a:r>
              <a:rPr lang="es-CO" sz="1400" dirty="0">
                <a:latin typeface="Calibri" pitchFamily="34" charset="0"/>
                <a:ea typeface="ＭＳ Ｐゴシック" charset="-128"/>
                <a:cs typeface="Tahoma" pitchFamily="34" charset="0"/>
              </a:rPr>
              <a:t>CAS Regional</a:t>
            </a:r>
          </a:p>
        </p:txBody>
      </p:sp>
      <p:cxnSp>
        <p:nvCxnSpPr>
          <p:cNvPr id="20" name="19 Conector recto"/>
          <p:cNvCxnSpPr/>
          <p:nvPr/>
        </p:nvCxnSpPr>
        <p:spPr>
          <a:xfrm>
            <a:off x="5310188" y="4167189"/>
            <a:ext cx="1714500" cy="1587"/>
          </a:xfrm>
          <a:prstGeom prst="line">
            <a:avLst/>
          </a:prstGeom>
          <a:ln>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 name="23 Conector recto"/>
          <p:cNvCxnSpPr/>
          <p:nvPr/>
        </p:nvCxnSpPr>
        <p:spPr>
          <a:xfrm rot="16200000" flipH="1">
            <a:off x="5643563" y="4333876"/>
            <a:ext cx="333375" cy="0"/>
          </a:xfrm>
          <a:prstGeom prst="line">
            <a:avLst/>
          </a:prstGeom>
          <a:ln>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5" name="24 Conector recto"/>
          <p:cNvCxnSpPr/>
          <p:nvPr/>
        </p:nvCxnSpPr>
        <p:spPr>
          <a:xfrm rot="16200000" flipH="1">
            <a:off x="6215063" y="4333876"/>
            <a:ext cx="333375" cy="0"/>
          </a:xfrm>
          <a:prstGeom prst="line">
            <a:avLst/>
          </a:prstGeom>
          <a:ln>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1283" name="25 CuadroTexto"/>
          <p:cNvSpPr txBox="1">
            <a:spLocks noChangeArrowheads="1"/>
          </p:cNvSpPr>
          <p:nvPr/>
        </p:nvSpPr>
        <p:spPr bwMode="auto">
          <a:xfrm>
            <a:off x="5310188" y="4192589"/>
            <a:ext cx="500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CO" altLang="es-CO" sz="1400" b="1">
                <a:solidFill>
                  <a:schemeClr val="bg1"/>
                </a:solidFill>
              </a:rPr>
              <a:t>RE</a:t>
            </a:r>
          </a:p>
        </p:txBody>
      </p:sp>
      <p:sp>
        <p:nvSpPr>
          <p:cNvPr id="11284" name="26 CuadroTexto"/>
          <p:cNvSpPr txBox="1">
            <a:spLocks noChangeArrowheads="1"/>
          </p:cNvSpPr>
          <p:nvPr/>
        </p:nvSpPr>
        <p:spPr bwMode="auto">
          <a:xfrm>
            <a:off x="5881688" y="4192589"/>
            <a:ext cx="500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CO" altLang="es-CO" sz="1400" b="1">
                <a:solidFill>
                  <a:schemeClr val="bg1"/>
                </a:solidFill>
              </a:rPr>
              <a:t>RCV</a:t>
            </a:r>
          </a:p>
        </p:txBody>
      </p:sp>
      <p:sp>
        <p:nvSpPr>
          <p:cNvPr id="11285" name="27 CuadroTexto"/>
          <p:cNvSpPr txBox="1">
            <a:spLocks noChangeArrowheads="1"/>
          </p:cNvSpPr>
          <p:nvPr/>
        </p:nvSpPr>
        <p:spPr bwMode="auto">
          <a:xfrm>
            <a:off x="6205538" y="4167188"/>
            <a:ext cx="1033462"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CO" altLang="es-CO" sz="1100" b="1">
                <a:solidFill>
                  <a:schemeClr val="bg1"/>
                </a:solidFill>
              </a:rPr>
              <a:t>Población General</a:t>
            </a:r>
          </a:p>
        </p:txBody>
      </p:sp>
      <p:cxnSp>
        <p:nvCxnSpPr>
          <p:cNvPr id="30" name="29 Conector recto de flecha"/>
          <p:cNvCxnSpPr/>
          <p:nvPr/>
        </p:nvCxnSpPr>
        <p:spPr>
          <a:xfrm rot="5400000">
            <a:off x="5942807" y="3420269"/>
            <a:ext cx="447675" cy="1588"/>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31" name="30 Conector recto de flecha"/>
          <p:cNvCxnSpPr>
            <a:stCxn id="11270" idx="2"/>
          </p:cNvCxnSpPr>
          <p:nvPr/>
        </p:nvCxnSpPr>
        <p:spPr>
          <a:xfrm rot="5400000">
            <a:off x="5657851" y="3133726"/>
            <a:ext cx="447675" cy="571500"/>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32" name="31 Conector recto de flecha"/>
          <p:cNvCxnSpPr/>
          <p:nvPr/>
        </p:nvCxnSpPr>
        <p:spPr>
          <a:xfrm>
            <a:off x="6167438" y="3197225"/>
            <a:ext cx="571500" cy="446088"/>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spTree>
    <p:extLst>
      <p:ext uri="{BB962C8B-B14F-4D97-AF65-F5344CB8AC3E}">
        <p14:creationId xmlns:p14="http://schemas.microsoft.com/office/powerpoint/2010/main" val="271561170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1 Conector recto"/>
          <p:cNvCxnSpPr/>
          <p:nvPr/>
        </p:nvCxnSpPr>
        <p:spPr>
          <a:xfrm rot="16200000" flipH="1">
            <a:off x="3776663" y="3751263"/>
            <a:ext cx="3143250"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 name="2 Rectángulo redondeado"/>
          <p:cNvSpPr/>
          <p:nvPr/>
        </p:nvSpPr>
        <p:spPr>
          <a:xfrm>
            <a:off x="7188201" y="2322514"/>
            <a:ext cx="1357313" cy="428625"/>
          </a:xfrm>
          <a:prstGeom prst="roundRect">
            <a:avLst/>
          </a:prstGeom>
          <a:solidFill>
            <a:schemeClr val="bg1">
              <a:lumMod val="95000"/>
            </a:schemeClr>
          </a:solidFill>
          <a:ln>
            <a:solidFill>
              <a:schemeClr val="bg1">
                <a:lumMod val="65000"/>
              </a:schemeClr>
            </a:solidFill>
            <a:prstDash val="sysDash"/>
          </a:ln>
        </p:spPr>
        <p:style>
          <a:lnRef idx="1">
            <a:schemeClr val="accent5"/>
          </a:lnRef>
          <a:fillRef idx="2">
            <a:schemeClr val="accent5"/>
          </a:fillRef>
          <a:effectRef idx="1">
            <a:schemeClr val="accent5"/>
          </a:effectRef>
          <a:fontRef idx="minor">
            <a:schemeClr val="dk1"/>
          </a:fontRef>
        </p:style>
        <p:txBody>
          <a:bodyPr anchor="ctr"/>
          <a:lstStyle>
            <a:defPPr>
              <a:defRPr lang="en-US"/>
            </a:defPPr>
            <a:lvl1pPr algn="l" defTabSz="457200" rtl="0" fontAlgn="base">
              <a:spcBef>
                <a:spcPct val="0"/>
              </a:spcBef>
              <a:spcAft>
                <a:spcPct val="0"/>
              </a:spcAft>
              <a:defRPr sz="2400" kern="1200">
                <a:solidFill>
                  <a:schemeClr val="dk1"/>
                </a:solidFill>
                <a:latin typeface="+mn-lt"/>
                <a:ea typeface="+mn-ea"/>
                <a:cs typeface="+mn-cs"/>
              </a:defRPr>
            </a:lvl1pPr>
            <a:lvl2pPr marL="457200" algn="l" defTabSz="457200" rtl="0" fontAlgn="base">
              <a:spcBef>
                <a:spcPct val="0"/>
              </a:spcBef>
              <a:spcAft>
                <a:spcPct val="0"/>
              </a:spcAft>
              <a:defRPr sz="2400" kern="1200">
                <a:solidFill>
                  <a:schemeClr val="dk1"/>
                </a:solidFill>
                <a:latin typeface="+mn-lt"/>
                <a:ea typeface="+mn-ea"/>
                <a:cs typeface="+mn-cs"/>
              </a:defRPr>
            </a:lvl2pPr>
            <a:lvl3pPr marL="914400" algn="l" defTabSz="457200" rtl="0" fontAlgn="base">
              <a:spcBef>
                <a:spcPct val="0"/>
              </a:spcBef>
              <a:spcAft>
                <a:spcPct val="0"/>
              </a:spcAft>
              <a:defRPr sz="2400" kern="1200">
                <a:solidFill>
                  <a:schemeClr val="dk1"/>
                </a:solidFill>
                <a:latin typeface="+mn-lt"/>
                <a:ea typeface="+mn-ea"/>
                <a:cs typeface="+mn-cs"/>
              </a:defRPr>
            </a:lvl3pPr>
            <a:lvl4pPr marL="1371600" algn="l" defTabSz="457200" rtl="0" fontAlgn="base">
              <a:spcBef>
                <a:spcPct val="0"/>
              </a:spcBef>
              <a:spcAft>
                <a:spcPct val="0"/>
              </a:spcAft>
              <a:defRPr sz="2400" kern="1200">
                <a:solidFill>
                  <a:schemeClr val="dk1"/>
                </a:solidFill>
                <a:latin typeface="+mn-lt"/>
                <a:ea typeface="+mn-ea"/>
                <a:cs typeface="+mn-cs"/>
              </a:defRPr>
            </a:lvl4pPr>
            <a:lvl5pPr marL="1828800" algn="l" defTabSz="457200" rtl="0" fontAlgn="base">
              <a:spcBef>
                <a:spcPct val="0"/>
              </a:spcBef>
              <a:spcAft>
                <a:spcPct val="0"/>
              </a:spcAft>
              <a:defRPr sz="2400" kern="1200">
                <a:solidFill>
                  <a:schemeClr val="dk1"/>
                </a:solidFill>
                <a:latin typeface="+mn-lt"/>
                <a:ea typeface="+mn-ea"/>
                <a:cs typeface="+mn-cs"/>
              </a:defRPr>
            </a:lvl5pPr>
            <a:lvl6pPr marL="2286000" algn="l" defTabSz="914400" rtl="0" eaLnBrk="1" latinLnBrk="0" hangingPunct="1">
              <a:defRPr sz="2400" kern="1200">
                <a:solidFill>
                  <a:schemeClr val="dk1"/>
                </a:solidFill>
                <a:latin typeface="+mn-lt"/>
                <a:ea typeface="+mn-ea"/>
                <a:cs typeface="+mn-cs"/>
              </a:defRPr>
            </a:lvl6pPr>
            <a:lvl7pPr marL="2743200" algn="l" defTabSz="914400" rtl="0" eaLnBrk="1" latinLnBrk="0" hangingPunct="1">
              <a:defRPr sz="2400" kern="1200">
                <a:solidFill>
                  <a:schemeClr val="dk1"/>
                </a:solidFill>
                <a:latin typeface="+mn-lt"/>
                <a:ea typeface="+mn-ea"/>
                <a:cs typeface="+mn-cs"/>
              </a:defRPr>
            </a:lvl7pPr>
            <a:lvl8pPr marL="3200400" algn="l" defTabSz="914400" rtl="0" eaLnBrk="1" latinLnBrk="0" hangingPunct="1">
              <a:defRPr sz="2400" kern="1200">
                <a:solidFill>
                  <a:schemeClr val="dk1"/>
                </a:solidFill>
                <a:latin typeface="+mn-lt"/>
                <a:ea typeface="+mn-ea"/>
                <a:cs typeface="+mn-cs"/>
              </a:defRPr>
            </a:lvl8pPr>
            <a:lvl9pPr marL="3657600" algn="l" defTabSz="914400" rtl="0" eaLnBrk="1" latinLnBrk="0" hangingPunct="1">
              <a:defRPr sz="2400" kern="1200">
                <a:solidFill>
                  <a:schemeClr val="dk1"/>
                </a:solidFill>
                <a:latin typeface="+mn-lt"/>
                <a:ea typeface="+mn-ea"/>
                <a:cs typeface="+mn-cs"/>
              </a:defRPr>
            </a:lvl9pPr>
          </a:lstStyle>
          <a:p>
            <a:pPr algn="ctr" fontAlgn="auto">
              <a:spcBef>
                <a:spcPts val="0"/>
              </a:spcBef>
              <a:spcAft>
                <a:spcPts val="0"/>
              </a:spcAft>
              <a:defRPr/>
            </a:pPr>
            <a:r>
              <a:rPr lang="es-CO" sz="1200" b="1" dirty="0"/>
              <a:t>URGENCIAS</a:t>
            </a:r>
          </a:p>
        </p:txBody>
      </p:sp>
      <p:sp>
        <p:nvSpPr>
          <p:cNvPr id="6" name="3 Rectángulo redondeado"/>
          <p:cNvSpPr/>
          <p:nvPr/>
        </p:nvSpPr>
        <p:spPr>
          <a:xfrm>
            <a:off x="5519738" y="2322514"/>
            <a:ext cx="1141412" cy="428625"/>
          </a:xfrm>
          <a:prstGeom prst="roundRect">
            <a:avLst/>
          </a:prstGeom>
          <a:solidFill>
            <a:schemeClr val="bg1">
              <a:lumMod val="95000"/>
            </a:schemeClr>
          </a:solidFill>
          <a:ln>
            <a:solidFill>
              <a:schemeClr val="bg1">
                <a:lumMod val="65000"/>
              </a:schemeClr>
            </a:solidFill>
            <a:prstDash val="sysDash"/>
          </a:ln>
        </p:spPr>
        <p:style>
          <a:lnRef idx="1">
            <a:schemeClr val="accent5"/>
          </a:lnRef>
          <a:fillRef idx="2">
            <a:schemeClr val="accent5"/>
          </a:fillRef>
          <a:effectRef idx="1">
            <a:schemeClr val="accent5"/>
          </a:effectRef>
          <a:fontRef idx="minor">
            <a:schemeClr val="dk1"/>
          </a:fontRef>
        </p:style>
        <p:txBody>
          <a:bodyPr anchor="ctr"/>
          <a:lstStyle>
            <a:defPPr>
              <a:defRPr lang="en-US"/>
            </a:defPPr>
            <a:lvl1pPr algn="l" defTabSz="457200" rtl="0" fontAlgn="base">
              <a:spcBef>
                <a:spcPct val="0"/>
              </a:spcBef>
              <a:spcAft>
                <a:spcPct val="0"/>
              </a:spcAft>
              <a:defRPr sz="2400" kern="1200">
                <a:solidFill>
                  <a:schemeClr val="dk1"/>
                </a:solidFill>
                <a:latin typeface="+mn-lt"/>
                <a:ea typeface="+mn-ea"/>
                <a:cs typeface="+mn-cs"/>
              </a:defRPr>
            </a:lvl1pPr>
            <a:lvl2pPr marL="457200" algn="l" defTabSz="457200" rtl="0" fontAlgn="base">
              <a:spcBef>
                <a:spcPct val="0"/>
              </a:spcBef>
              <a:spcAft>
                <a:spcPct val="0"/>
              </a:spcAft>
              <a:defRPr sz="2400" kern="1200">
                <a:solidFill>
                  <a:schemeClr val="dk1"/>
                </a:solidFill>
                <a:latin typeface="+mn-lt"/>
                <a:ea typeface="+mn-ea"/>
                <a:cs typeface="+mn-cs"/>
              </a:defRPr>
            </a:lvl2pPr>
            <a:lvl3pPr marL="914400" algn="l" defTabSz="457200" rtl="0" fontAlgn="base">
              <a:spcBef>
                <a:spcPct val="0"/>
              </a:spcBef>
              <a:spcAft>
                <a:spcPct val="0"/>
              </a:spcAft>
              <a:defRPr sz="2400" kern="1200">
                <a:solidFill>
                  <a:schemeClr val="dk1"/>
                </a:solidFill>
                <a:latin typeface="+mn-lt"/>
                <a:ea typeface="+mn-ea"/>
                <a:cs typeface="+mn-cs"/>
              </a:defRPr>
            </a:lvl3pPr>
            <a:lvl4pPr marL="1371600" algn="l" defTabSz="457200" rtl="0" fontAlgn="base">
              <a:spcBef>
                <a:spcPct val="0"/>
              </a:spcBef>
              <a:spcAft>
                <a:spcPct val="0"/>
              </a:spcAft>
              <a:defRPr sz="2400" kern="1200">
                <a:solidFill>
                  <a:schemeClr val="dk1"/>
                </a:solidFill>
                <a:latin typeface="+mn-lt"/>
                <a:ea typeface="+mn-ea"/>
                <a:cs typeface="+mn-cs"/>
              </a:defRPr>
            </a:lvl4pPr>
            <a:lvl5pPr marL="1828800" algn="l" defTabSz="457200" rtl="0" fontAlgn="base">
              <a:spcBef>
                <a:spcPct val="0"/>
              </a:spcBef>
              <a:spcAft>
                <a:spcPct val="0"/>
              </a:spcAft>
              <a:defRPr sz="2400" kern="1200">
                <a:solidFill>
                  <a:schemeClr val="dk1"/>
                </a:solidFill>
                <a:latin typeface="+mn-lt"/>
                <a:ea typeface="+mn-ea"/>
                <a:cs typeface="+mn-cs"/>
              </a:defRPr>
            </a:lvl5pPr>
            <a:lvl6pPr marL="2286000" algn="l" defTabSz="914400" rtl="0" eaLnBrk="1" latinLnBrk="0" hangingPunct="1">
              <a:defRPr sz="2400" kern="1200">
                <a:solidFill>
                  <a:schemeClr val="dk1"/>
                </a:solidFill>
                <a:latin typeface="+mn-lt"/>
                <a:ea typeface="+mn-ea"/>
                <a:cs typeface="+mn-cs"/>
              </a:defRPr>
            </a:lvl6pPr>
            <a:lvl7pPr marL="2743200" algn="l" defTabSz="914400" rtl="0" eaLnBrk="1" latinLnBrk="0" hangingPunct="1">
              <a:defRPr sz="2400" kern="1200">
                <a:solidFill>
                  <a:schemeClr val="dk1"/>
                </a:solidFill>
                <a:latin typeface="+mn-lt"/>
                <a:ea typeface="+mn-ea"/>
                <a:cs typeface="+mn-cs"/>
              </a:defRPr>
            </a:lvl7pPr>
            <a:lvl8pPr marL="3200400" algn="l" defTabSz="914400" rtl="0" eaLnBrk="1" latinLnBrk="0" hangingPunct="1">
              <a:defRPr sz="2400" kern="1200">
                <a:solidFill>
                  <a:schemeClr val="dk1"/>
                </a:solidFill>
                <a:latin typeface="+mn-lt"/>
                <a:ea typeface="+mn-ea"/>
                <a:cs typeface="+mn-cs"/>
              </a:defRPr>
            </a:lvl8pPr>
            <a:lvl9pPr marL="3657600" algn="l" defTabSz="914400" rtl="0" eaLnBrk="1" latinLnBrk="0" hangingPunct="1">
              <a:defRPr sz="2400" kern="1200">
                <a:solidFill>
                  <a:schemeClr val="dk1"/>
                </a:solidFill>
                <a:latin typeface="+mn-lt"/>
                <a:ea typeface="+mn-ea"/>
                <a:cs typeface="+mn-cs"/>
              </a:defRPr>
            </a:lvl9pPr>
          </a:lstStyle>
          <a:p>
            <a:pPr algn="ctr" fontAlgn="auto">
              <a:spcBef>
                <a:spcPts val="0"/>
              </a:spcBef>
              <a:spcAft>
                <a:spcPts val="0"/>
              </a:spcAft>
              <a:defRPr/>
            </a:pPr>
            <a:r>
              <a:rPr lang="es-CO" sz="1200" b="1" dirty="0"/>
              <a:t>CONSULTA PRIORITARIA</a:t>
            </a:r>
          </a:p>
        </p:txBody>
      </p:sp>
      <p:sp>
        <p:nvSpPr>
          <p:cNvPr id="7" name="4 Rectángulo redondeado"/>
          <p:cNvSpPr/>
          <p:nvPr/>
        </p:nvSpPr>
        <p:spPr>
          <a:xfrm>
            <a:off x="1703389" y="2322514"/>
            <a:ext cx="3355975" cy="428625"/>
          </a:xfrm>
          <a:prstGeom prst="roundRect">
            <a:avLst/>
          </a:prstGeom>
          <a:solidFill>
            <a:schemeClr val="bg1">
              <a:lumMod val="95000"/>
            </a:schemeClr>
          </a:solidFill>
          <a:ln>
            <a:solidFill>
              <a:schemeClr val="bg1">
                <a:lumMod val="65000"/>
              </a:schemeClr>
            </a:solidFill>
            <a:prstDash val="sysDash"/>
          </a:ln>
        </p:spPr>
        <p:style>
          <a:lnRef idx="1">
            <a:schemeClr val="accent5"/>
          </a:lnRef>
          <a:fillRef idx="2">
            <a:schemeClr val="accent5"/>
          </a:fillRef>
          <a:effectRef idx="1">
            <a:schemeClr val="accent5"/>
          </a:effectRef>
          <a:fontRef idx="minor">
            <a:schemeClr val="dk1"/>
          </a:fontRef>
        </p:style>
        <p:txBody>
          <a:bodyPr anchor="ctr"/>
          <a:lstStyle>
            <a:defPPr>
              <a:defRPr lang="en-US"/>
            </a:defPPr>
            <a:lvl1pPr algn="l" defTabSz="457200" rtl="0" fontAlgn="base">
              <a:spcBef>
                <a:spcPct val="0"/>
              </a:spcBef>
              <a:spcAft>
                <a:spcPct val="0"/>
              </a:spcAft>
              <a:defRPr sz="2400" kern="1200">
                <a:solidFill>
                  <a:schemeClr val="dk1"/>
                </a:solidFill>
                <a:latin typeface="+mn-lt"/>
                <a:ea typeface="+mn-ea"/>
                <a:cs typeface="+mn-cs"/>
              </a:defRPr>
            </a:lvl1pPr>
            <a:lvl2pPr marL="457200" algn="l" defTabSz="457200" rtl="0" fontAlgn="base">
              <a:spcBef>
                <a:spcPct val="0"/>
              </a:spcBef>
              <a:spcAft>
                <a:spcPct val="0"/>
              </a:spcAft>
              <a:defRPr sz="2400" kern="1200">
                <a:solidFill>
                  <a:schemeClr val="dk1"/>
                </a:solidFill>
                <a:latin typeface="+mn-lt"/>
                <a:ea typeface="+mn-ea"/>
                <a:cs typeface="+mn-cs"/>
              </a:defRPr>
            </a:lvl2pPr>
            <a:lvl3pPr marL="914400" algn="l" defTabSz="457200" rtl="0" fontAlgn="base">
              <a:spcBef>
                <a:spcPct val="0"/>
              </a:spcBef>
              <a:spcAft>
                <a:spcPct val="0"/>
              </a:spcAft>
              <a:defRPr sz="2400" kern="1200">
                <a:solidFill>
                  <a:schemeClr val="dk1"/>
                </a:solidFill>
                <a:latin typeface="+mn-lt"/>
                <a:ea typeface="+mn-ea"/>
                <a:cs typeface="+mn-cs"/>
              </a:defRPr>
            </a:lvl3pPr>
            <a:lvl4pPr marL="1371600" algn="l" defTabSz="457200" rtl="0" fontAlgn="base">
              <a:spcBef>
                <a:spcPct val="0"/>
              </a:spcBef>
              <a:spcAft>
                <a:spcPct val="0"/>
              </a:spcAft>
              <a:defRPr sz="2400" kern="1200">
                <a:solidFill>
                  <a:schemeClr val="dk1"/>
                </a:solidFill>
                <a:latin typeface="+mn-lt"/>
                <a:ea typeface="+mn-ea"/>
                <a:cs typeface="+mn-cs"/>
              </a:defRPr>
            </a:lvl4pPr>
            <a:lvl5pPr marL="1828800" algn="l" defTabSz="457200" rtl="0" fontAlgn="base">
              <a:spcBef>
                <a:spcPct val="0"/>
              </a:spcBef>
              <a:spcAft>
                <a:spcPct val="0"/>
              </a:spcAft>
              <a:defRPr sz="2400" kern="1200">
                <a:solidFill>
                  <a:schemeClr val="dk1"/>
                </a:solidFill>
                <a:latin typeface="+mn-lt"/>
                <a:ea typeface="+mn-ea"/>
                <a:cs typeface="+mn-cs"/>
              </a:defRPr>
            </a:lvl5pPr>
            <a:lvl6pPr marL="2286000" algn="l" defTabSz="914400" rtl="0" eaLnBrk="1" latinLnBrk="0" hangingPunct="1">
              <a:defRPr sz="2400" kern="1200">
                <a:solidFill>
                  <a:schemeClr val="dk1"/>
                </a:solidFill>
                <a:latin typeface="+mn-lt"/>
                <a:ea typeface="+mn-ea"/>
                <a:cs typeface="+mn-cs"/>
              </a:defRPr>
            </a:lvl6pPr>
            <a:lvl7pPr marL="2743200" algn="l" defTabSz="914400" rtl="0" eaLnBrk="1" latinLnBrk="0" hangingPunct="1">
              <a:defRPr sz="2400" kern="1200">
                <a:solidFill>
                  <a:schemeClr val="dk1"/>
                </a:solidFill>
                <a:latin typeface="+mn-lt"/>
                <a:ea typeface="+mn-ea"/>
                <a:cs typeface="+mn-cs"/>
              </a:defRPr>
            </a:lvl7pPr>
            <a:lvl8pPr marL="3200400" algn="l" defTabSz="914400" rtl="0" eaLnBrk="1" latinLnBrk="0" hangingPunct="1">
              <a:defRPr sz="2400" kern="1200">
                <a:solidFill>
                  <a:schemeClr val="dk1"/>
                </a:solidFill>
                <a:latin typeface="+mn-lt"/>
                <a:ea typeface="+mn-ea"/>
                <a:cs typeface="+mn-cs"/>
              </a:defRPr>
            </a:lvl8pPr>
            <a:lvl9pPr marL="3657600" algn="l" defTabSz="914400" rtl="0" eaLnBrk="1" latinLnBrk="0" hangingPunct="1">
              <a:defRPr sz="2400" kern="1200">
                <a:solidFill>
                  <a:schemeClr val="dk1"/>
                </a:solidFill>
                <a:latin typeface="+mn-lt"/>
                <a:ea typeface="+mn-ea"/>
                <a:cs typeface="+mn-cs"/>
              </a:defRPr>
            </a:lvl9pPr>
          </a:lstStyle>
          <a:p>
            <a:pPr algn="ctr" fontAlgn="auto">
              <a:spcBef>
                <a:spcPts val="0"/>
              </a:spcBef>
              <a:spcAft>
                <a:spcPts val="0"/>
              </a:spcAft>
              <a:defRPr/>
            </a:pPr>
            <a:r>
              <a:rPr lang="es-CO" sz="1200" b="1" dirty="0"/>
              <a:t>MSSF: ESTRATIFICACIÓN DEL RCV</a:t>
            </a:r>
          </a:p>
        </p:txBody>
      </p:sp>
      <p:cxnSp>
        <p:nvCxnSpPr>
          <p:cNvPr id="8" name="5 Conector recto"/>
          <p:cNvCxnSpPr/>
          <p:nvPr/>
        </p:nvCxnSpPr>
        <p:spPr>
          <a:xfrm rot="5400000">
            <a:off x="5388769" y="3750469"/>
            <a:ext cx="3143250" cy="1588"/>
          </a:xfrm>
          <a:prstGeom prst="line">
            <a:avLst/>
          </a:prstGeom>
          <a:ln w="28575">
            <a:solidFill>
              <a:srgbClr val="002060"/>
            </a:solidFill>
            <a:prstDash val="solid"/>
          </a:ln>
        </p:spPr>
        <p:style>
          <a:lnRef idx="1">
            <a:schemeClr val="accent1"/>
          </a:lnRef>
          <a:fillRef idx="0">
            <a:schemeClr val="accent1"/>
          </a:fillRef>
          <a:effectRef idx="0">
            <a:schemeClr val="accent1"/>
          </a:effectRef>
          <a:fontRef idx="minor">
            <a:schemeClr val="tx1"/>
          </a:fontRef>
        </p:style>
      </p:cxnSp>
      <p:sp>
        <p:nvSpPr>
          <p:cNvPr id="9" name="6 Rectángulo redondeado"/>
          <p:cNvSpPr/>
          <p:nvPr/>
        </p:nvSpPr>
        <p:spPr>
          <a:xfrm>
            <a:off x="1916114" y="3033714"/>
            <a:ext cx="930275" cy="2889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defTabSz="457200" rtl="0" fontAlgn="base">
              <a:spcBef>
                <a:spcPct val="0"/>
              </a:spcBef>
              <a:spcAft>
                <a:spcPct val="0"/>
              </a:spcAft>
              <a:defRPr sz="2400" kern="1200">
                <a:solidFill>
                  <a:schemeClr val="lt1"/>
                </a:solidFill>
                <a:latin typeface="+mn-lt"/>
                <a:ea typeface="+mn-ea"/>
                <a:cs typeface="+mn-cs"/>
              </a:defRPr>
            </a:lvl1pPr>
            <a:lvl2pPr marL="457200" algn="l" defTabSz="457200" rtl="0" fontAlgn="base">
              <a:spcBef>
                <a:spcPct val="0"/>
              </a:spcBef>
              <a:spcAft>
                <a:spcPct val="0"/>
              </a:spcAft>
              <a:defRPr sz="2400" kern="1200">
                <a:solidFill>
                  <a:schemeClr val="lt1"/>
                </a:solidFill>
                <a:latin typeface="+mn-lt"/>
                <a:ea typeface="+mn-ea"/>
                <a:cs typeface="+mn-cs"/>
              </a:defRPr>
            </a:lvl2pPr>
            <a:lvl3pPr marL="914400" algn="l" defTabSz="457200" rtl="0" fontAlgn="base">
              <a:spcBef>
                <a:spcPct val="0"/>
              </a:spcBef>
              <a:spcAft>
                <a:spcPct val="0"/>
              </a:spcAft>
              <a:defRPr sz="2400" kern="1200">
                <a:solidFill>
                  <a:schemeClr val="lt1"/>
                </a:solidFill>
                <a:latin typeface="+mn-lt"/>
                <a:ea typeface="+mn-ea"/>
                <a:cs typeface="+mn-cs"/>
              </a:defRPr>
            </a:lvl3pPr>
            <a:lvl4pPr marL="1371600" algn="l" defTabSz="457200" rtl="0" fontAlgn="base">
              <a:spcBef>
                <a:spcPct val="0"/>
              </a:spcBef>
              <a:spcAft>
                <a:spcPct val="0"/>
              </a:spcAft>
              <a:defRPr sz="2400" kern="1200">
                <a:solidFill>
                  <a:schemeClr val="lt1"/>
                </a:solidFill>
                <a:latin typeface="+mn-lt"/>
                <a:ea typeface="+mn-ea"/>
                <a:cs typeface="+mn-cs"/>
              </a:defRPr>
            </a:lvl4pPr>
            <a:lvl5pPr marL="1828800" algn="l" defTabSz="457200" rtl="0" fontAlgn="base">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ctr" eaLnBrk="1" hangingPunct="1">
              <a:defRPr/>
            </a:pPr>
            <a:r>
              <a:rPr lang="es-CO" sz="1200" dirty="0"/>
              <a:t>Asignación</a:t>
            </a:r>
          </a:p>
        </p:txBody>
      </p:sp>
      <p:sp>
        <p:nvSpPr>
          <p:cNvPr id="10" name="7 Rectángulo redondeado"/>
          <p:cNvSpPr/>
          <p:nvPr/>
        </p:nvSpPr>
        <p:spPr>
          <a:xfrm>
            <a:off x="1916114" y="3392488"/>
            <a:ext cx="930275" cy="2857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defTabSz="457200" rtl="0" fontAlgn="base">
              <a:spcBef>
                <a:spcPct val="0"/>
              </a:spcBef>
              <a:spcAft>
                <a:spcPct val="0"/>
              </a:spcAft>
              <a:defRPr sz="2400" kern="1200">
                <a:solidFill>
                  <a:schemeClr val="lt1"/>
                </a:solidFill>
                <a:latin typeface="+mn-lt"/>
                <a:ea typeface="+mn-ea"/>
                <a:cs typeface="+mn-cs"/>
              </a:defRPr>
            </a:lvl1pPr>
            <a:lvl2pPr marL="457200" algn="l" defTabSz="457200" rtl="0" fontAlgn="base">
              <a:spcBef>
                <a:spcPct val="0"/>
              </a:spcBef>
              <a:spcAft>
                <a:spcPct val="0"/>
              </a:spcAft>
              <a:defRPr sz="2400" kern="1200">
                <a:solidFill>
                  <a:schemeClr val="lt1"/>
                </a:solidFill>
                <a:latin typeface="+mn-lt"/>
                <a:ea typeface="+mn-ea"/>
                <a:cs typeface="+mn-cs"/>
              </a:defRPr>
            </a:lvl2pPr>
            <a:lvl3pPr marL="914400" algn="l" defTabSz="457200" rtl="0" fontAlgn="base">
              <a:spcBef>
                <a:spcPct val="0"/>
              </a:spcBef>
              <a:spcAft>
                <a:spcPct val="0"/>
              </a:spcAft>
              <a:defRPr sz="2400" kern="1200">
                <a:solidFill>
                  <a:schemeClr val="lt1"/>
                </a:solidFill>
                <a:latin typeface="+mn-lt"/>
                <a:ea typeface="+mn-ea"/>
                <a:cs typeface="+mn-cs"/>
              </a:defRPr>
            </a:lvl3pPr>
            <a:lvl4pPr marL="1371600" algn="l" defTabSz="457200" rtl="0" fontAlgn="base">
              <a:spcBef>
                <a:spcPct val="0"/>
              </a:spcBef>
              <a:spcAft>
                <a:spcPct val="0"/>
              </a:spcAft>
              <a:defRPr sz="2400" kern="1200">
                <a:solidFill>
                  <a:schemeClr val="lt1"/>
                </a:solidFill>
                <a:latin typeface="+mn-lt"/>
                <a:ea typeface="+mn-ea"/>
                <a:cs typeface="+mn-cs"/>
              </a:defRPr>
            </a:lvl4pPr>
            <a:lvl5pPr marL="1828800" algn="l" defTabSz="457200" rtl="0" fontAlgn="base">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ctr" eaLnBrk="1" hangingPunct="1">
              <a:defRPr/>
            </a:pPr>
            <a:r>
              <a:rPr lang="es-CO" sz="1300" dirty="0" err="1"/>
              <a:t>Staff</a:t>
            </a:r>
            <a:endParaRPr lang="es-CO" sz="1300" dirty="0"/>
          </a:p>
        </p:txBody>
      </p:sp>
      <p:sp>
        <p:nvSpPr>
          <p:cNvPr id="11" name="8 Rectángulo redondeado"/>
          <p:cNvSpPr/>
          <p:nvPr/>
        </p:nvSpPr>
        <p:spPr>
          <a:xfrm>
            <a:off x="1916114" y="3751263"/>
            <a:ext cx="930275" cy="2857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defTabSz="457200" rtl="0" fontAlgn="base">
              <a:spcBef>
                <a:spcPct val="0"/>
              </a:spcBef>
              <a:spcAft>
                <a:spcPct val="0"/>
              </a:spcAft>
              <a:defRPr sz="2400" kern="1200">
                <a:solidFill>
                  <a:schemeClr val="lt1"/>
                </a:solidFill>
                <a:latin typeface="+mn-lt"/>
                <a:ea typeface="+mn-ea"/>
                <a:cs typeface="+mn-cs"/>
              </a:defRPr>
            </a:lvl1pPr>
            <a:lvl2pPr marL="457200" algn="l" defTabSz="457200" rtl="0" fontAlgn="base">
              <a:spcBef>
                <a:spcPct val="0"/>
              </a:spcBef>
              <a:spcAft>
                <a:spcPct val="0"/>
              </a:spcAft>
              <a:defRPr sz="2400" kern="1200">
                <a:solidFill>
                  <a:schemeClr val="lt1"/>
                </a:solidFill>
                <a:latin typeface="+mn-lt"/>
                <a:ea typeface="+mn-ea"/>
                <a:cs typeface="+mn-cs"/>
              </a:defRPr>
            </a:lvl2pPr>
            <a:lvl3pPr marL="914400" algn="l" defTabSz="457200" rtl="0" fontAlgn="base">
              <a:spcBef>
                <a:spcPct val="0"/>
              </a:spcBef>
              <a:spcAft>
                <a:spcPct val="0"/>
              </a:spcAft>
              <a:defRPr sz="2400" kern="1200">
                <a:solidFill>
                  <a:schemeClr val="lt1"/>
                </a:solidFill>
                <a:latin typeface="+mn-lt"/>
                <a:ea typeface="+mn-ea"/>
                <a:cs typeface="+mn-cs"/>
              </a:defRPr>
            </a:lvl3pPr>
            <a:lvl4pPr marL="1371600" algn="l" defTabSz="457200" rtl="0" fontAlgn="base">
              <a:spcBef>
                <a:spcPct val="0"/>
              </a:spcBef>
              <a:spcAft>
                <a:spcPct val="0"/>
              </a:spcAft>
              <a:defRPr sz="2400" kern="1200">
                <a:solidFill>
                  <a:schemeClr val="lt1"/>
                </a:solidFill>
                <a:latin typeface="+mn-lt"/>
                <a:ea typeface="+mn-ea"/>
                <a:cs typeface="+mn-cs"/>
              </a:defRPr>
            </a:lvl4pPr>
            <a:lvl5pPr marL="1828800" algn="l" defTabSz="457200" rtl="0" fontAlgn="base">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ctr" eaLnBrk="1" hangingPunct="1">
              <a:defRPr/>
            </a:pPr>
            <a:r>
              <a:rPr lang="es-CO" sz="1300" dirty="0"/>
              <a:t>Gestión</a:t>
            </a:r>
          </a:p>
        </p:txBody>
      </p:sp>
      <p:cxnSp>
        <p:nvCxnSpPr>
          <p:cNvPr id="12" name="9 Conector recto"/>
          <p:cNvCxnSpPr/>
          <p:nvPr/>
        </p:nvCxnSpPr>
        <p:spPr>
          <a:xfrm rot="16200000" flipH="1">
            <a:off x="2755901" y="3124201"/>
            <a:ext cx="466725" cy="285750"/>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 name="10 Conector recto"/>
          <p:cNvCxnSpPr/>
          <p:nvPr/>
        </p:nvCxnSpPr>
        <p:spPr>
          <a:xfrm rot="5400000" flipH="1" flipV="1">
            <a:off x="2720976" y="3625851"/>
            <a:ext cx="536575" cy="285750"/>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11 Elipse"/>
          <p:cNvSpPr/>
          <p:nvPr/>
        </p:nvSpPr>
        <p:spPr>
          <a:xfrm>
            <a:off x="3128964" y="3279775"/>
            <a:ext cx="1216025" cy="438150"/>
          </a:xfrm>
          <a:prstGeom prst="ellipse">
            <a:avLst/>
          </a:prstGeom>
        </p:spPr>
        <p:style>
          <a:lnRef idx="1">
            <a:schemeClr val="dk1"/>
          </a:lnRef>
          <a:fillRef idx="3">
            <a:schemeClr val="dk1"/>
          </a:fillRef>
          <a:effectRef idx="2">
            <a:schemeClr val="dk1"/>
          </a:effectRef>
          <a:fontRef idx="minor">
            <a:schemeClr val="lt1"/>
          </a:fontRef>
        </p:style>
        <p:txBody>
          <a:bodyPr anchor="ctr"/>
          <a:lstStyle>
            <a:defPPr>
              <a:defRPr lang="en-US"/>
            </a:defPPr>
            <a:lvl1pPr algn="l" defTabSz="457200" rtl="0" fontAlgn="base">
              <a:spcBef>
                <a:spcPct val="0"/>
              </a:spcBef>
              <a:spcAft>
                <a:spcPct val="0"/>
              </a:spcAft>
              <a:defRPr sz="2400" kern="1200">
                <a:solidFill>
                  <a:schemeClr val="lt1"/>
                </a:solidFill>
                <a:latin typeface="+mn-lt"/>
                <a:ea typeface="+mn-ea"/>
                <a:cs typeface="+mn-cs"/>
              </a:defRPr>
            </a:lvl1pPr>
            <a:lvl2pPr marL="457200" algn="l" defTabSz="457200" rtl="0" fontAlgn="base">
              <a:spcBef>
                <a:spcPct val="0"/>
              </a:spcBef>
              <a:spcAft>
                <a:spcPct val="0"/>
              </a:spcAft>
              <a:defRPr sz="2400" kern="1200">
                <a:solidFill>
                  <a:schemeClr val="lt1"/>
                </a:solidFill>
                <a:latin typeface="+mn-lt"/>
                <a:ea typeface="+mn-ea"/>
                <a:cs typeface="+mn-cs"/>
              </a:defRPr>
            </a:lvl2pPr>
            <a:lvl3pPr marL="914400" algn="l" defTabSz="457200" rtl="0" fontAlgn="base">
              <a:spcBef>
                <a:spcPct val="0"/>
              </a:spcBef>
              <a:spcAft>
                <a:spcPct val="0"/>
              </a:spcAft>
              <a:defRPr sz="2400" kern="1200">
                <a:solidFill>
                  <a:schemeClr val="lt1"/>
                </a:solidFill>
                <a:latin typeface="+mn-lt"/>
                <a:ea typeface="+mn-ea"/>
                <a:cs typeface="+mn-cs"/>
              </a:defRPr>
            </a:lvl3pPr>
            <a:lvl4pPr marL="1371600" algn="l" defTabSz="457200" rtl="0" fontAlgn="base">
              <a:spcBef>
                <a:spcPct val="0"/>
              </a:spcBef>
              <a:spcAft>
                <a:spcPct val="0"/>
              </a:spcAft>
              <a:defRPr sz="2400" kern="1200">
                <a:solidFill>
                  <a:schemeClr val="lt1"/>
                </a:solidFill>
                <a:latin typeface="+mn-lt"/>
                <a:ea typeface="+mn-ea"/>
                <a:cs typeface="+mn-cs"/>
              </a:defRPr>
            </a:lvl4pPr>
            <a:lvl5pPr marL="1828800" algn="l" defTabSz="457200" rtl="0" fontAlgn="base">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ctr" eaLnBrk="1" hangingPunct="1">
              <a:defRPr/>
            </a:pPr>
            <a:r>
              <a:rPr lang="es-CO" sz="1100" dirty="0"/>
              <a:t>Médico Familia</a:t>
            </a:r>
          </a:p>
        </p:txBody>
      </p:sp>
      <p:cxnSp>
        <p:nvCxnSpPr>
          <p:cNvPr id="15" name="12 Conector recto"/>
          <p:cNvCxnSpPr/>
          <p:nvPr/>
        </p:nvCxnSpPr>
        <p:spPr>
          <a:xfrm rot="5400000">
            <a:off x="3267076" y="4237038"/>
            <a:ext cx="101282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13 Conector recto de flecha"/>
          <p:cNvCxnSpPr/>
          <p:nvPr/>
        </p:nvCxnSpPr>
        <p:spPr>
          <a:xfrm>
            <a:off x="3773488" y="3821113"/>
            <a:ext cx="142875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14 Conector recto de flecha"/>
          <p:cNvCxnSpPr/>
          <p:nvPr/>
        </p:nvCxnSpPr>
        <p:spPr>
          <a:xfrm>
            <a:off x="3773488" y="4106863"/>
            <a:ext cx="142875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15 Conector recto de flecha"/>
          <p:cNvCxnSpPr/>
          <p:nvPr/>
        </p:nvCxnSpPr>
        <p:spPr>
          <a:xfrm>
            <a:off x="3773488" y="4392613"/>
            <a:ext cx="142875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2305" name="16 CuadroTexto"/>
          <p:cNvSpPr txBox="1">
            <a:spLocks noChangeArrowheads="1"/>
          </p:cNvSpPr>
          <p:nvPr/>
        </p:nvSpPr>
        <p:spPr bwMode="auto">
          <a:xfrm>
            <a:off x="3703639" y="3830639"/>
            <a:ext cx="16414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CO" altLang="es-CO" sz="1200">
                <a:ea typeface="ＭＳ Ｐゴシック" panose="020B0600070205080204" pitchFamily="34" charset="-128"/>
              </a:rPr>
              <a:t>Consulta programada</a:t>
            </a:r>
          </a:p>
        </p:txBody>
      </p:sp>
      <p:sp>
        <p:nvSpPr>
          <p:cNvPr id="12306" name="17 CuadroTexto"/>
          <p:cNvSpPr txBox="1">
            <a:spLocks noChangeArrowheads="1"/>
          </p:cNvSpPr>
          <p:nvPr/>
        </p:nvSpPr>
        <p:spPr bwMode="auto">
          <a:xfrm>
            <a:off x="3703638" y="4116389"/>
            <a:ext cx="20002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CO" altLang="es-CO" sz="1200">
                <a:ea typeface="ＭＳ Ｐゴシック" panose="020B0600070205080204" pitchFamily="34" charset="-128"/>
              </a:rPr>
              <a:t>Consulta P y P</a:t>
            </a:r>
          </a:p>
        </p:txBody>
      </p:sp>
      <p:sp>
        <p:nvSpPr>
          <p:cNvPr id="12307" name="18 CuadroTexto"/>
          <p:cNvSpPr txBox="1">
            <a:spLocks noChangeArrowheads="1"/>
          </p:cNvSpPr>
          <p:nvPr/>
        </p:nvSpPr>
        <p:spPr bwMode="auto">
          <a:xfrm>
            <a:off x="3703638" y="4392614"/>
            <a:ext cx="17843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CO" altLang="es-CO" sz="1200">
                <a:ea typeface="ＭＳ Ｐゴシック" panose="020B0600070205080204" pitchFamily="34" charset="-128"/>
              </a:rPr>
              <a:t>Gestión  médica</a:t>
            </a:r>
          </a:p>
        </p:txBody>
      </p:sp>
      <p:sp>
        <p:nvSpPr>
          <p:cNvPr id="22" name="19 Rectángulo redondeado"/>
          <p:cNvSpPr/>
          <p:nvPr/>
        </p:nvSpPr>
        <p:spPr>
          <a:xfrm>
            <a:off x="8985251" y="2347914"/>
            <a:ext cx="1503363" cy="428625"/>
          </a:xfrm>
          <a:prstGeom prst="roundRect">
            <a:avLst/>
          </a:prstGeom>
          <a:solidFill>
            <a:schemeClr val="bg1">
              <a:lumMod val="95000"/>
            </a:schemeClr>
          </a:solidFill>
          <a:ln>
            <a:solidFill>
              <a:schemeClr val="bg1">
                <a:lumMod val="65000"/>
              </a:schemeClr>
            </a:solidFill>
            <a:prstDash val="sysDash"/>
          </a:ln>
        </p:spPr>
        <p:style>
          <a:lnRef idx="1">
            <a:schemeClr val="accent5"/>
          </a:lnRef>
          <a:fillRef idx="2">
            <a:schemeClr val="accent5"/>
          </a:fillRef>
          <a:effectRef idx="1">
            <a:schemeClr val="accent5"/>
          </a:effectRef>
          <a:fontRef idx="minor">
            <a:schemeClr val="dk1"/>
          </a:fontRef>
        </p:style>
        <p:txBody>
          <a:bodyPr anchor="ctr"/>
          <a:lstStyle>
            <a:defPPr>
              <a:defRPr lang="en-US"/>
            </a:defPPr>
            <a:lvl1pPr algn="l" defTabSz="457200" rtl="0" fontAlgn="base">
              <a:spcBef>
                <a:spcPct val="0"/>
              </a:spcBef>
              <a:spcAft>
                <a:spcPct val="0"/>
              </a:spcAft>
              <a:defRPr sz="2400" kern="1200">
                <a:solidFill>
                  <a:schemeClr val="dk1"/>
                </a:solidFill>
                <a:latin typeface="+mn-lt"/>
                <a:ea typeface="+mn-ea"/>
                <a:cs typeface="+mn-cs"/>
              </a:defRPr>
            </a:lvl1pPr>
            <a:lvl2pPr marL="457200" algn="l" defTabSz="457200" rtl="0" fontAlgn="base">
              <a:spcBef>
                <a:spcPct val="0"/>
              </a:spcBef>
              <a:spcAft>
                <a:spcPct val="0"/>
              </a:spcAft>
              <a:defRPr sz="2400" kern="1200">
                <a:solidFill>
                  <a:schemeClr val="dk1"/>
                </a:solidFill>
                <a:latin typeface="+mn-lt"/>
                <a:ea typeface="+mn-ea"/>
                <a:cs typeface="+mn-cs"/>
              </a:defRPr>
            </a:lvl2pPr>
            <a:lvl3pPr marL="914400" algn="l" defTabSz="457200" rtl="0" fontAlgn="base">
              <a:spcBef>
                <a:spcPct val="0"/>
              </a:spcBef>
              <a:spcAft>
                <a:spcPct val="0"/>
              </a:spcAft>
              <a:defRPr sz="2400" kern="1200">
                <a:solidFill>
                  <a:schemeClr val="dk1"/>
                </a:solidFill>
                <a:latin typeface="+mn-lt"/>
                <a:ea typeface="+mn-ea"/>
                <a:cs typeface="+mn-cs"/>
              </a:defRPr>
            </a:lvl3pPr>
            <a:lvl4pPr marL="1371600" algn="l" defTabSz="457200" rtl="0" fontAlgn="base">
              <a:spcBef>
                <a:spcPct val="0"/>
              </a:spcBef>
              <a:spcAft>
                <a:spcPct val="0"/>
              </a:spcAft>
              <a:defRPr sz="2400" kern="1200">
                <a:solidFill>
                  <a:schemeClr val="dk1"/>
                </a:solidFill>
                <a:latin typeface="+mn-lt"/>
                <a:ea typeface="+mn-ea"/>
                <a:cs typeface="+mn-cs"/>
              </a:defRPr>
            </a:lvl4pPr>
            <a:lvl5pPr marL="1828800" algn="l" defTabSz="457200" rtl="0" fontAlgn="base">
              <a:spcBef>
                <a:spcPct val="0"/>
              </a:spcBef>
              <a:spcAft>
                <a:spcPct val="0"/>
              </a:spcAft>
              <a:defRPr sz="2400" kern="1200">
                <a:solidFill>
                  <a:schemeClr val="dk1"/>
                </a:solidFill>
                <a:latin typeface="+mn-lt"/>
                <a:ea typeface="+mn-ea"/>
                <a:cs typeface="+mn-cs"/>
              </a:defRPr>
            </a:lvl5pPr>
            <a:lvl6pPr marL="2286000" algn="l" defTabSz="914400" rtl="0" eaLnBrk="1" latinLnBrk="0" hangingPunct="1">
              <a:defRPr sz="2400" kern="1200">
                <a:solidFill>
                  <a:schemeClr val="dk1"/>
                </a:solidFill>
                <a:latin typeface="+mn-lt"/>
                <a:ea typeface="+mn-ea"/>
                <a:cs typeface="+mn-cs"/>
              </a:defRPr>
            </a:lvl6pPr>
            <a:lvl7pPr marL="2743200" algn="l" defTabSz="914400" rtl="0" eaLnBrk="1" latinLnBrk="0" hangingPunct="1">
              <a:defRPr sz="2400" kern="1200">
                <a:solidFill>
                  <a:schemeClr val="dk1"/>
                </a:solidFill>
                <a:latin typeface="+mn-lt"/>
                <a:ea typeface="+mn-ea"/>
                <a:cs typeface="+mn-cs"/>
              </a:defRPr>
            </a:lvl7pPr>
            <a:lvl8pPr marL="3200400" algn="l" defTabSz="914400" rtl="0" eaLnBrk="1" latinLnBrk="0" hangingPunct="1">
              <a:defRPr sz="2400" kern="1200">
                <a:solidFill>
                  <a:schemeClr val="dk1"/>
                </a:solidFill>
                <a:latin typeface="+mn-lt"/>
                <a:ea typeface="+mn-ea"/>
                <a:cs typeface="+mn-cs"/>
              </a:defRPr>
            </a:lvl8pPr>
            <a:lvl9pPr marL="3657600" algn="l" defTabSz="914400" rtl="0" eaLnBrk="1" latinLnBrk="0" hangingPunct="1">
              <a:defRPr sz="2400" kern="1200">
                <a:solidFill>
                  <a:schemeClr val="dk1"/>
                </a:solidFill>
                <a:latin typeface="+mn-lt"/>
                <a:ea typeface="+mn-ea"/>
                <a:cs typeface="+mn-cs"/>
              </a:defRPr>
            </a:lvl9pPr>
          </a:lstStyle>
          <a:p>
            <a:pPr algn="ctr" fontAlgn="auto">
              <a:spcBef>
                <a:spcPts val="0"/>
              </a:spcBef>
              <a:spcAft>
                <a:spcPts val="0"/>
              </a:spcAft>
              <a:defRPr/>
            </a:pPr>
            <a:r>
              <a:rPr lang="es-CO" sz="1200" b="1" dirty="0"/>
              <a:t>PROGRAMAS ESPECIALES</a:t>
            </a:r>
          </a:p>
        </p:txBody>
      </p:sp>
      <p:sp>
        <p:nvSpPr>
          <p:cNvPr id="24" name="21 Rectángulo redondeado"/>
          <p:cNvSpPr/>
          <p:nvPr/>
        </p:nvSpPr>
        <p:spPr>
          <a:xfrm>
            <a:off x="9064625" y="2951164"/>
            <a:ext cx="1352550" cy="509587"/>
          </a:xfrm>
          <a:prstGeom prst="roundRect">
            <a:avLst/>
          </a:prstGeom>
        </p:spPr>
        <p:style>
          <a:lnRef idx="3">
            <a:schemeClr val="lt1"/>
          </a:lnRef>
          <a:fillRef idx="1">
            <a:schemeClr val="accent1"/>
          </a:fillRef>
          <a:effectRef idx="1">
            <a:schemeClr val="accent1"/>
          </a:effectRef>
          <a:fontRef idx="minor">
            <a:schemeClr val="lt1"/>
          </a:fontRef>
        </p:style>
        <p:txBody>
          <a:bodyPr anchor="ctr"/>
          <a:lstStyle>
            <a:defPPr>
              <a:defRPr lang="en-US"/>
            </a:defPPr>
            <a:lvl1pPr algn="l" defTabSz="457200" rtl="0" fontAlgn="base">
              <a:spcBef>
                <a:spcPct val="0"/>
              </a:spcBef>
              <a:spcAft>
                <a:spcPct val="0"/>
              </a:spcAft>
              <a:defRPr sz="2400" kern="1200">
                <a:solidFill>
                  <a:schemeClr val="lt1"/>
                </a:solidFill>
                <a:latin typeface="+mn-lt"/>
                <a:ea typeface="+mn-ea"/>
                <a:cs typeface="+mn-cs"/>
              </a:defRPr>
            </a:lvl1pPr>
            <a:lvl2pPr marL="457200" algn="l" defTabSz="457200" rtl="0" fontAlgn="base">
              <a:spcBef>
                <a:spcPct val="0"/>
              </a:spcBef>
              <a:spcAft>
                <a:spcPct val="0"/>
              </a:spcAft>
              <a:defRPr sz="2400" kern="1200">
                <a:solidFill>
                  <a:schemeClr val="lt1"/>
                </a:solidFill>
                <a:latin typeface="+mn-lt"/>
                <a:ea typeface="+mn-ea"/>
                <a:cs typeface="+mn-cs"/>
              </a:defRPr>
            </a:lvl2pPr>
            <a:lvl3pPr marL="914400" algn="l" defTabSz="457200" rtl="0" fontAlgn="base">
              <a:spcBef>
                <a:spcPct val="0"/>
              </a:spcBef>
              <a:spcAft>
                <a:spcPct val="0"/>
              </a:spcAft>
              <a:defRPr sz="2400" kern="1200">
                <a:solidFill>
                  <a:schemeClr val="lt1"/>
                </a:solidFill>
                <a:latin typeface="+mn-lt"/>
                <a:ea typeface="+mn-ea"/>
                <a:cs typeface="+mn-cs"/>
              </a:defRPr>
            </a:lvl3pPr>
            <a:lvl4pPr marL="1371600" algn="l" defTabSz="457200" rtl="0" fontAlgn="base">
              <a:spcBef>
                <a:spcPct val="0"/>
              </a:spcBef>
              <a:spcAft>
                <a:spcPct val="0"/>
              </a:spcAft>
              <a:defRPr sz="2400" kern="1200">
                <a:solidFill>
                  <a:schemeClr val="lt1"/>
                </a:solidFill>
                <a:latin typeface="+mn-lt"/>
                <a:ea typeface="+mn-ea"/>
                <a:cs typeface="+mn-cs"/>
              </a:defRPr>
            </a:lvl4pPr>
            <a:lvl5pPr marL="1828800" algn="l" defTabSz="457200" rtl="0" fontAlgn="base">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ctr" eaLnBrk="1" hangingPunct="1">
              <a:defRPr/>
            </a:pPr>
            <a:r>
              <a:rPr lang="es-CO" sz="1200" dirty="0"/>
              <a:t>Identificación del paciente</a:t>
            </a:r>
          </a:p>
        </p:txBody>
      </p:sp>
      <p:cxnSp>
        <p:nvCxnSpPr>
          <p:cNvPr id="30" name="27 Conector recto de flecha"/>
          <p:cNvCxnSpPr/>
          <p:nvPr/>
        </p:nvCxnSpPr>
        <p:spPr>
          <a:xfrm rot="5400000">
            <a:off x="1881189" y="4500564"/>
            <a:ext cx="930275" cy="3175"/>
          </a:xfrm>
          <a:prstGeom prst="straightConnector1">
            <a:avLst/>
          </a:prstGeom>
          <a:ln>
            <a:solidFill>
              <a:schemeClr val="bg1">
                <a:lumMod val="50000"/>
              </a:schemeClr>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12311" name="28 CuadroTexto"/>
          <p:cNvSpPr txBox="1">
            <a:spLocks noChangeArrowheads="1"/>
          </p:cNvSpPr>
          <p:nvPr/>
        </p:nvSpPr>
        <p:spPr bwMode="auto">
          <a:xfrm>
            <a:off x="2289175" y="4106863"/>
            <a:ext cx="1214438"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45720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4572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4572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4572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 typeface="Arial" panose="020B0604020202020204" pitchFamily="34" charset="0"/>
              <a:buAutoNum type="arabicPeriod"/>
            </a:pPr>
            <a:r>
              <a:rPr lang="es-CO" altLang="es-CO" sz="1300">
                <a:ea typeface="ＭＳ Ｐゴシック" panose="020B0600070205080204" pitchFamily="34" charset="-128"/>
              </a:rPr>
              <a:t>Mail</a:t>
            </a:r>
          </a:p>
          <a:p>
            <a:pPr eaLnBrk="1" hangingPunct="1">
              <a:spcBef>
                <a:spcPct val="0"/>
              </a:spcBef>
              <a:buFont typeface="Arial" panose="020B0604020202020204" pitchFamily="34" charset="0"/>
              <a:buAutoNum type="arabicPeriod"/>
            </a:pPr>
            <a:r>
              <a:rPr lang="es-CO" altLang="es-CO" sz="1300">
                <a:ea typeface="ＭＳ Ｐゴシック" panose="020B0600070205080204" pitchFamily="34" charset="-128"/>
              </a:rPr>
              <a:t>Teléfono</a:t>
            </a:r>
          </a:p>
          <a:p>
            <a:pPr eaLnBrk="1" hangingPunct="1">
              <a:spcBef>
                <a:spcPct val="0"/>
              </a:spcBef>
              <a:buFont typeface="Arial" panose="020B0604020202020204" pitchFamily="34" charset="0"/>
              <a:buAutoNum type="arabicPeriod"/>
            </a:pPr>
            <a:r>
              <a:rPr lang="es-CO" altLang="es-CO" sz="1300">
                <a:ea typeface="ＭＳ Ｐゴシック" panose="020B0600070205080204" pitchFamily="34" charset="-128"/>
              </a:rPr>
              <a:t>Revisión</a:t>
            </a:r>
          </a:p>
        </p:txBody>
      </p:sp>
      <p:sp>
        <p:nvSpPr>
          <p:cNvPr id="32" name="29 Rectángulo redondeado"/>
          <p:cNvSpPr/>
          <p:nvPr/>
        </p:nvSpPr>
        <p:spPr>
          <a:xfrm>
            <a:off x="5521536" y="3035298"/>
            <a:ext cx="1139830" cy="357191"/>
          </a:xfrm>
          <a:prstGeom prst="roundRect">
            <a:avLst/>
          </a:prstGeom>
          <a:solidFill>
            <a:srgbClr val="009999"/>
          </a:solidFill>
        </p:spPr>
        <p:style>
          <a:lnRef idx="0">
            <a:schemeClr val="accent5"/>
          </a:lnRef>
          <a:fillRef idx="3">
            <a:schemeClr val="accent5"/>
          </a:fillRef>
          <a:effectRef idx="3">
            <a:schemeClr val="accent5"/>
          </a:effectRef>
          <a:fontRef idx="minor">
            <a:schemeClr val="lt1"/>
          </a:fontRef>
        </p:style>
        <p:txBody>
          <a:bodyPr anchor="ctr"/>
          <a:lstStyle>
            <a:defPPr>
              <a:defRPr lang="en-US"/>
            </a:defPPr>
            <a:lvl1pPr algn="l" defTabSz="457200" rtl="0" fontAlgn="base">
              <a:spcBef>
                <a:spcPct val="0"/>
              </a:spcBef>
              <a:spcAft>
                <a:spcPct val="0"/>
              </a:spcAft>
              <a:defRPr sz="2400" kern="1200">
                <a:solidFill>
                  <a:schemeClr val="lt1"/>
                </a:solidFill>
                <a:latin typeface="+mn-lt"/>
                <a:ea typeface="+mn-ea"/>
                <a:cs typeface="+mn-cs"/>
              </a:defRPr>
            </a:lvl1pPr>
            <a:lvl2pPr marL="457200" algn="l" defTabSz="457200" rtl="0" fontAlgn="base">
              <a:spcBef>
                <a:spcPct val="0"/>
              </a:spcBef>
              <a:spcAft>
                <a:spcPct val="0"/>
              </a:spcAft>
              <a:defRPr sz="2400" kern="1200">
                <a:solidFill>
                  <a:schemeClr val="lt1"/>
                </a:solidFill>
                <a:latin typeface="+mn-lt"/>
                <a:ea typeface="+mn-ea"/>
                <a:cs typeface="+mn-cs"/>
              </a:defRPr>
            </a:lvl2pPr>
            <a:lvl3pPr marL="914400" algn="l" defTabSz="457200" rtl="0" fontAlgn="base">
              <a:spcBef>
                <a:spcPct val="0"/>
              </a:spcBef>
              <a:spcAft>
                <a:spcPct val="0"/>
              </a:spcAft>
              <a:defRPr sz="2400" kern="1200">
                <a:solidFill>
                  <a:schemeClr val="lt1"/>
                </a:solidFill>
                <a:latin typeface="+mn-lt"/>
                <a:ea typeface="+mn-ea"/>
                <a:cs typeface="+mn-cs"/>
              </a:defRPr>
            </a:lvl3pPr>
            <a:lvl4pPr marL="1371600" algn="l" defTabSz="457200" rtl="0" fontAlgn="base">
              <a:spcBef>
                <a:spcPct val="0"/>
              </a:spcBef>
              <a:spcAft>
                <a:spcPct val="0"/>
              </a:spcAft>
              <a:defRPr sz="2400" kern="1200">
                <a:solidFill>
                  <a:schemeClr val="lt1"/>
                </a:solidFill>
                <a:latin typeface="+mn-lt"/>
                <a:ea typeface="+mn-ea"/>
                <a:cs typeface="+mn-cs"/>
              </a:defRPr>
            </a:lvl4pPr>
            <a:lvl5pPr marL="1828800" algn="l" defTabSz="457200" rtl="0" fontAlgn="base">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ctr" eaLnBrk="1" hangingPunct="1">
              <a:defRPr/>
            </a:pPr>
            <a:r>
              <a:rPr lang="es-CO" sz="1200" dirty="0"/>
              <a:t>Accede</a:t>
            </a:r>
          </a:p>
        </p:txBody>
      </p:sp>
      <p:sp>
        <p:nvSpPr>
          <p:cNvPr id="33" name="30 Rectángulo redondeado"/>
          <p:cNvSpPr/>
          <p:nvPr/>
        </p:nvSpPr>
        <p:spPr>
          <a:xfrm>
            <a:off x="5519957" y="3758430"/>
            <a:ext cx="1141409" cy="562752"/>
          </a:xfrm>
          <a:prstGeom prst="roundRect">
            <a:avLst/>
          </a:prstGeom>
          <a:solidFill>
            <a:srgbClr val="009999"/>
          </a:solidFill>
        </p:spPr>
        <p:style>
          <a:lnRef idx="0">
            <a:schemeClr val="accent5"/>
          </a:lnRef>
          <a:fillRef idx="3">
            <a:schemeClr val="accent5"/>
          </a:fillRef>
          <a:effectRef idx="3">
            <a:schemeClr val="accent5"/>
          </a:effectRef>
          <a:fontRef idx="minor">
            <a:schemeClr val="lt1"/>
          </a:fontRef>
        </p:style>
        <p:txBody>
          <a:bodyPr anchor="ctr"/>
          <a:lstStyle>
            <a:defPPr>
              <a:defRPr lang="en-US"/>
            </a:defPPr>
            <a:lvl1pPr algn="l" defTabSz="457200" rtl="0" fontAlgn="base">
              <a:spcBef>
                <a:spcPct val="0"/>
              </a:spcBef>
              <a:spcAft>
                <a:spcPct val="0"/>
              </a:spcAft>
              <a:defRPr sz="2400" kern="1200">
                <a:solidFill>
                  <a:schemeClr val="lt1"/>
                </a:solidFill>
                <a:latin typeface="+mn-lt"/>
                <a:ea typeface="+mn-ea"/>
                <a:cs typeface="+mn-cs"/>
              </a:defRPr>
            </a:lvl1pPr>
            <a:lvl2pPr marL="457200" algn="l" defTabSz="457200" rtl="0" fontAlgn="base">
              <a:spcBef>
                <a:spcPct val="0"/>
              </a:spcBef>
              <a:spcAft>
                <a:spcPct val="0"/>
              </a:spcAft>
              <a:defRPr sz="2400" kern="1200">
                <a:solidFill>
                  <a:schemeClr val="lt1"/>
                </a:solidFill>
                <a:latin typeface="+mn-lt"/>
                <a:ea typeface="+mn-ea"/>
                <a:cs typeface="+mn-cs"/>
              </a:defRPr>
            </a:lvl2pPr>
            <a:lvl3pPr marL="914400" algn="l" defTabSz="457200" rtl="0" fontAlgn="base">
              <a:spcBef>
                <a:spcPct val="0"/>
              </a:spcBef>
              <a:spcAft>
                <a:spcPct val="0"/>
              </a:spcAft>
              <a:defRPr sz="2400" kern="1200">
                <a:solidFill>
                  <a:schemeClr val="lt1"/>
                </a:solidFill>
                <a:latin typeface="+mn-lt"/>
                <a:ea typeface="+mn-ea"/>
                <a:cs typeface="+mn-cs"/>
              </a:defRPr>
            </a:lvl3pPr>
            <a:lvl4pPr marL="1371600" algn="l" defTabSz="457200" rtl="0" fontAlgn="base">
              <a:spcBef>
                <a:spcPct val="0"/>
              </a:spcBef>
              <a:spcAft>
                <a:spcPct val="0"/>
              </a:spcAft>
              <a:defRPr sz="2400" kern="1200">
                <a:solidFill>
                  <a:schemeClr val="lt1"/>
                </a:solidFill>
                <a:latin typeface="+mn-lt"/>
                <a:ea typeface="+mn-ea"/>
                <a:cs typeface="+mn-cs"/>
              </a:defRPr>
            </a:lvl4pPr>
            <a:lvl5pPr marL="1828800" algn="l" defTabSz="457200" rtl="0" fontAlgn="base">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ctr" eaLnBrk="1" hangingPunct="1">
              <a:defRPr/>
            </a:pPr>
            <a:r>
              <a:rPr lang="es-CO" sz="1200" dirty="0"/>
              <a:t>Asignan cita el mismo día</a:t>
            </a:r>
          </a:p>
        </p:txBody>
      </p:sp>
      <p:sp>
        <p:nvSpPr>
          <p:cNvPr id="34" name="31 Rectángulo redondeado"/>
          <p:cNvSpPr/>
          <p:nvPr/>
        </p:nvSpPr>
        <p:spPr>
          <a:xfrm>
            <a:off x="5521536" y="4687124"/>
            <a:ext cx="1139830" cy="562752"/>
          </a:xfrm>
          <a:prstGeom prst="roundRect">
            <a:avLst/>
          </a:prstGeom>
          <a:solidFill>
            <a:srgbClr val="009999"/>
          </a:solidFill>
        </p:spPr>
        <p:style>
          <a:lnRef idx="0">
            <a:schemeClr val="accent5"/>
          </a:lnRef>
          <a:fillRef idx="3">
            <a:schemeClr val="accent5"/>
          </a:fillRef>
          <a:effectRef idx="3">
            <a:schemeClr val="accent5"/>
          </a:effectRef>
          <a:fontRef idx="minor">
            <a:schemeClr val="lt1"/>
          </a:fontRef>
        </p:style>
        <p:txBody>
          <a:bodyPr anchor="ctr"/>
          <a:lstStyle>
            <a:defPPr>
              <a:defRPr lang="en-US"/>
            </a:defPPr>
            <a:lvl1pPr algn="l" defTabSz="457200" rtl="0" fontAlgn="base">
              <a:spcBef>
                <a:spcPct val="0"/>
              </a:spcBef>
              <a:spcAft>
                <a:spcPct val="0"/>
              </a:spcAft>
              <a:defRPr sz="2400" kern="1200">
                <a:solidFill>
                  <a:schemeClr val="lt1"/>
                </a:solidFill>
                <a:latin typeface="+mn-lt"/>
                <a:ea typeface="+mn-ea"/>
                <a:cs typeface="+mn-cs"/>
              </a:defRPr>
            </a:lvl1pPr>
            <a:lvl2pPr marL="457200" algn="l" defTabSz="457200" rtl="0" fontAlgn="base">
              <a:spcBef>
                <a:spcPct val="0"/>
              </a:spcBef>
              <a:spcAft>
                <a:spcPct val="0"/>
              </a:spcAft>
              <a:defRPr sz="2400" kern="1200">
                <a:solidFill>
                  <a:schemeClr val="lt1"/>
                </a:solidFill>
                <a:latin typeface="+mn-lt"/>
                <a:ea typeface="+mn-ea"/>
                <a:cs typeface="+mn-cs"/>
              </a:defRPr>
            </a:lvl2pPr>
            <a:lvl3pPr marL="914400" algn="l" defTabSz="457200" rtl="0" fontAlgn="base">
              <a:spcBef>
                <a:spcPct val="0"/>
              </a:spcBef>
              <a:spcAft>
                <a:spcPct val="0"/>
              </a:spcAft>
              <a:defRPr sz="2400" kern="1200">
                <a:solidFill>
                  <a:schemeClr val="lt1"/>
                </a:solidFill>
                <a:latin typeface="+mn-lt"/>
                <a:ea typeface="+mn-ea"/>
                <a:cs typeface="+mn-cs"/>
              </a:defRPr>
            </a:lvl3pPr>
            <a:lvl4pPr marL="1371600" algn="l" defTabSz="457200" rtl="0" fontAlgn="base">
              <a:spcBef>
                <a:spcPct val="0"/>
              </a:spcBef>
              <a:spcAft>
                <a:spcPct val="0"/>
              </a:spcAft>
              <a:defRPr sz="2400" kern="1200">
                <a:solidFill>
                  <a:schemeClr val="lt1"/>
                </a:solidFill>
                <a:latin typeface="+mn-lt"/>
                <a:ea typeface="+mn-ea"/>
                <a:cs typeface="+mn-cs"/>
              </a:defRPr>
            </a:lvl4pPr>
            <a:lvl5pPr marL="1828800" algn="l" defTabSz="457200" rtl="0" fontAlgn="base">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ctr" eaLnBrk="1" hangingPunct="1">
              <a:defRPr/>
            </a:pPr>
            <a:r>
              <a:rPr lang="es-CO" sz="1200" dirty="0"/>
              <a:t>Atiende médico de turno en CP </a:t>
            </a:r>
          </a:p>
        </p:txBody>
      </p:sp>
      <p:sp>
        <p:nvSpPr>
          <p:cNvPr id="35" name="32 Rectángulo redondeado"/>
          <p:cNvSpPr/>
          <p:nvPr/>
        </p:nvSpPr>
        <p:spPr>
          <a:xfrm>
            <a:off x="7189789" y="3021014"/>
            <a:ext cx="1355725" cy="358775"/>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defPPr>
              <a:defRPr lang="en-US"/>
            </a:defPPr>
            <a:lvl1pPr algn="l" defTabSz="457200" rtl="0" fontAlgn="base">
              <a:spcBef>
                <a:spcPct val="0"/>
              </a:spcBef>
              <a:spcAft>
                <a:spcPct val="0"/>
              </a:spcAft>
              <a:defRPr sz="2400" kern="1200">
                <a:solidFill>
                  <a:schemeClr val="lt1"/>
                </a:solidFill>
                <a:latin typeface="+mn-lt"/>
                <a:ea typeface="+mn-ea"/>
                <a:cs typeface="+mn-cs"/>
              </a:defRPr>
            </a:lvl1pPr>
            <a:lvl2pPr marL="457200" algn="l" defTabSz="457200" rtl="0" fontAlgn="base">
              <a:spcBef>
                <a:spcPct val="0"/>
              </a:spcBef>
              <a:spcAft>
                <a:spcPct val="0"/>
              </a:spcAft>
              <a:defRPr sz="2400" kern="1200">
                <a:solidFill>
                  <a:schemeClr val="lt1"/>
                </a:solidFill>
                <a:latin typeface="+mn-lt"/>
                <a:ea typeface="+mn-ea"/>
                <a:cs typeface="+mn-cs"/>
              </a:defRPr>
            </a:lvl2pPr>
            <a:lvl3pPr marL="914400" algn="l" defTabSz="457200" rtl="0" fontAlgn="base">
              <a:spcBef>
                <a:spcPct val="0"/>
              </a:spcBef>
              <a:spcAft>
                <a:spcPct val="0"/>
              </a:spcAft>
              <a:defRPr sz="2400" kern="1200">
                <a:solidFill>
                  <a:schemeClr val="lt1"/>
                </a:solidFill>
                <a:latin typeface="+mn-lt"/>
                <a:ea typeface="+mn-ea"/>
                <a:cs typeface="+mn-cs"/>
              </a:defRPr>
            </a:lvl3pPr>
            <a:lvl4pPr marL="1371600" algn="l" defTabSz="457200" rtl="0" fontAlgn="base">
              <a:spcBef>
                <a:spcPct val="0"/>
              </a:spcBef>
              <a:spcAft>
                <a:spcPct val="0"/>
              </a:spcAft>
              <a:defRPr sz="2400" kern="1200">
                <a:solidFill>
                  <a:schemeClr val="lt1"/>
                </a:solidFill>
                <a:latin typeface="+mn-lt"/>
                <a:ea typeface="+mn-ea"/>
                <a:cs typeface="+mn-cs"/>
              </a:defRPr>
            </a:lvl4pPr>
            <a:lvl5pPr marL="1828800" algn="l" defTabSz="457200" rtl="0" fontAlgn="base">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ctr" eaLnBrk="1" hangingPunct="1">
              <a:defRPr/>
            </a:pPr>
            <a:r>
              <a:rPr lang="es-CO" sz="1200" dirty="0">
                <a:solidFill>
                  <a:schemeClr val="bg1"/>
                </a:solidFill>
              </a:rPr>
              <a:t>Accede</a:t>
            </a:r>
          </a:p>
        </p:txBody>
      </p:sp>
      <p:sp>
        <p:nvSpPr>
          <p:cNvPr id="36" name="33 Rectángulo redondeado"/>
          <p:cNvSpPr/>
          <p:nvPr/>
        </p:nvSpPr>
        <p:spPr>
          <a:xfrm>
            <a:off x="7189789" y="3535364"/>
            <a:ext cx="1355725" cy="358775"/>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defPPr>
              <a:defRPr lang="en-US"/>
            </a:defPPr>
            <a:lvl1pPr algn="l" defTabSz="457200" rtl="0" fontAlgn="base">
              <a:spcBef>
                <a:spcPct val="0"/>
              </a:spcBef>
              <a:spcAft>
                <a:spcPct val="0"/>
              </a:spcAft>
              <a:defRPr sz="2400" kern="1200">
                <a:solidFill>
                  <a:schemeClr val="lt1"/>
                </a:solidFill>
                <a:latin typeface="+mn-lt"/>
                <a:ea typeface="+mn-ea"/>
                <a:cs typeface="+mn-cs"/>
              </a:defRPr>
            </a:lvl1pPr>
            <a:lvl2pPr marL="457200" algn="l" defTabSz="457200" rtl="0" fontAlgn="base">
              <a:spcBef>
                <a:spcPct val="0"/>
              </a:spcBef>
              <a:spcAft>
                <a:spcPct val="0"/>
              </a:spcAft>
              <a:defRPr sz="2400" kern="1200">
                <a:solidFill>
                  <a:schemeClr val="lt1"/>
                </a:solidFill>
                <a:latin typeface="+mn-lt"/>
                <a:ea typeface="+mn-ea"/>
                <a:cs typeface="+mn-cs"/>
              </a:defRPr>
            </a:lvl2pPr>
            <a:lvl3pPr marL="914400" algn="l" defTabSz="457200" rtl="0" fontAlgn="base">
              <a:spcBef>
                <a:spcPct val="0"/>
              </a:spcBef>
              <a:spcAft>
                <a:spcPct val="0"/>
              </a:spcAft>
              <a:defRPr sz="2400" kern="1200">
                <a:solidFill>
                  <a:schemeClr val="lt1"/>
                </a:solidFill>
                <a:latin typeface="+mn-lt"/>
                <a:ea typeface="+mn-ea"/>
                <a:cs typeface="+mn-cs"/>
              </a:defRPr>
            </a:lvl3pPr>
            <a:lvl4pPr marL="1371600" algn="l" defTabSz="457200" rtl="0" fontAlgn="base">
              <a:spcBef>
                <a:spcPct val="0"/>
              </a:spcBef>
              <a:spcAft>
                <a:spcPct val="0"/>
              </a:spcAft>
              <a:defRPr sz="2400" kern="1200">
                <a:solidFill>
                  <a:schemeClr val="lt1"/>
                </a:solidFill>
                <a:latin typeface="+mn-lt"/>
                <a:ea typeface="+mn-ea"/>
                <a:cs typeface="+mn-cs"/>
              </a:defRPr>
            </a:lvl4pPr>
            <a:lvl5pPr marL="1828800" algn="l" defTabSz="457200" rtl="0" fontAlgn="base">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ctr" eaLnBrk="1" hangingPunct="1">
              <a:defRPr/>
            </a:pPr>
            <a:r>
              <a:rPr lang="es-CO" sz="1200" dirty="0" err="1">
                <a:solidFill>
                  <a:schemeClr val="bg1"/>
                </a:solidFill>
              </a:rPr>
              <a:t>Triage</a:t>
            </a:r>
            <a:endParaRPr lang="es-CO" sz="1200" dirty="0">
              <a:solidFill>
                <a:schemeClr val="bg1"/>
              </a:solidFill>
            </a:endParaRPr>
          </a:p>
        </p:txBody>
      </p:sp>
      <p:cxnSp>
        <p:nvCxnSpPr>
          <p:cNvPr id="37" name="34 Conector recto"/>
          <p:cNvCxnSpPr/>
          <p:nvPr/>
        </p:nvCxnSpPr>
        <p:spPr>
          <a:xfrm rot="5400000">
            <a:off x="7760495" y="3964783"/>
            <a:ext cx="142875" cy="1587"/>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35 Conector recto"/>
          <p:cNvCxnSpPr/>
          <p:nvPr/>
        </p:nvCxnSpPr>
        <p:spPr>
          <a:xfrm>
            <a:off x="7404100" y="4033839"/>
            <a:ext cx="927100" cy="3175"/>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36 Conector recto de flecha"/>
          <p:cNvCxnSpPr/>
          <p:nvPr/>
        </p:nvCxnSpPr>
        <p:spPr>
          <a:xfrm rot="5400000">
            <a:off x="7296945" y="4142583"/>
            <a:ext cx="212725"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0" name="37 Conector recto de flecha"/>
          <p:cNvCxnSpPr/>
          <p:nvPr/>
        </p:nvCxnSpPr>
        <p:spPr>
          <a:xfrm rot="5400000">
            <a:off x="8224045" y="4152108"/>
            <a:ext cx="212725"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1" name="38 Rectángulo redondeado"/>
          <p:cNvSpPr/>
          <p:nvPr/>
        </p:nvSpPr>
        <p:spPr>
          <a:xfrm>
            <a:off x="7116764" y="4249738"/>
            <a:ext cx="642937" cy="285750"/>
          </a:xfrm>
          <a:prstGeom prst="roundRect">
            <a:avLst/>
          </a:prstGeom>
        </p:spPr>
        <p:style>
          <a:lnRef idx="1">
            <a:schemeClr val="accent6"/>
          </a:lnRef>
          <a:fillRef idx="2">
            <a:schemeClr val="accent6"/>
          </a:fillRef>
          <a:effectRef idx="1">
            <a:schemeClr val="accent6"/>
          </a:effectRef>
          <a:fontRef idx="minor">
            <a:schemeClr val="dk1"/>
          </a:fontRef>
        </p:style>
        <p:txBody>
          <a:bodyPr anchor="ctr"/>
          <a:lstStyle>
            <a:defPPr>
              <a:defRPr lang="en-US"/>
            </a:defPPr>
            <a:lvl1pPr algn="l" defTabSz="457200" rtl="0" fontAlgn="base">
              <a:spcBef>
                <a:spcPct val="0"/>
              </a:spcBef>
              <a:spcAft>
                <a:spcPct val="0"/>
              </a:spcAft>
              <a:defRPr sz="2400" kern="1200">
                <a:solidFill>
                  <a:schemeClr val="dk1"/>
                </a:solidFill>
                <a:latin typeface="+mn-lt"/>
                <a:ea typeface="+mn-ea"/>
                <a:cs typeface="+mn-cs"/>
              </a:defRPr>
            </a:lvl1pPr>
            <a:lvl2pPr marL="457200" algn="l" defTabSz="457200" rtl="0" fontAlgn="base">
              <a:spcBef>
                <a:spcPct val="0"/>
              </a:spcBef>
              <a:spcAft>
                <a:spcPct val="0"/>
              </a:spcAft>
              <a:defRPr sz="2400" kern="1200">
                <a:solidFill>
                  <a:schemeClr val="dk1"/>
                </a:solidFill>
                <a:latin typeface="+mn-lt"/>
                <a:ea typeface="+mn-ea"/>
                <a:cs typeface="+mn-cs"/>
              </a:defRPr>
            </a:lvl2pPr>
            <a:lvl3pPr marL="914400" algn="l" defTabSz="457200" rtl="0" fontAlgn="base">
              <a:spcBef>
                <a:spcPct val="0"/>
              </a:spcBef>
              <a:spcAft>
                <a:spcPct val="0"/>
              </a:spcAft>
              <a:defRPr sz="2400" kern="1200">
                <a:solidFill>
                  <a:schemeClr val="dk1"/>
                </a:solidFill>
                <a:latin typeface="+mn-lt"/>
                <a:ea typeface="+mn-ea"/>
                <a:cs typeface="+mn-cs"/>
              </a:defRPr>
            </a:lvl3pPr>
            <a:lvl4pPr marL="1371600" algn="l" defTabSz="457200" rtl="0" fontAlgn="base">
              <a:spcBef>
                <a:spcPct val="0"/>
              </a:spcBef>
              <a:spcAft>
                <a:spcPct val="0"/>
              </a:spcAft>
              <a:defRPr sz="2400" kern="1200">
                <a:solidFill>
                  <a:schemeClr val="dk1"/>
                </a:solidFill>
                <a:latin typeface="+mn-lt"/>
                <a:ea typeface="+mn-ea"/>
                <a:cs typeface="+mn-cs"/>
              </a:defRPr>
            </a:lvl4pPr>
            <a:lvl5pPr marL="1828800" algn="l" defTabSz="457200" rtl="0" fontAlgn="base">
              <a:spcBef>
                <a:spcPct val="0"/>
              </a:spcBef>
              <a:spcAft>
                <a:spcPct val="0"/>
              </a:spcAft>
              <a:defRPr sz="2400" kern="1200">
                <a:solidFill>
                  <a:schemeClr val="dk1"/>
                </a:solidFill>
                <a:latin typeface="+mn-lt"/>
                <a:ea typeface="+mn-ea"/>
                <a:cs typeface="+mn-cs"/>
              </a:defRPr>
            </a:lvl5pPr>
            <a:lvl6pPr marL="2286000" algn="l" defTabSz="914400" rtl="0" eaLnBrk="1" latinLnBrk="0" hangingPunct="1">
              <a:defRPr sz="2400" kern="1200">
                <a:solidFill>
                  <a:schemeClr val="dk1"/>
                </a:solidFill>
                <a:latin typeface="+mn-lt"/>
                <a:ea typeface="+mn-ea"/>
                <a:cs typeface="+mn-cs"/>
              </a:defRPr>
            </a:lvl6pPr>
            <a:lvl7pPr marL="2743200" algn="l" defTabSz="914400" rtl="0" eaLnBrk="1" latinLnBrk="0" hangingPunct="1">
              <a:defRPr sz="2400" kern="1200">
                <a:solidFill>
                  <a:schemeClr val="dk1"/>
                </a:solidFill>
                <a:latin typeface="+mn-lt"/>
                <a:ea typeface="+mn-ea"/>
                <a:cs typeface="+mn-cs"/>
              </a:defRPr>
            </a:lvl7pPr>
            <a:lvl8pPr marL="3200400" algn="l" defTabSz="914400" rtl="0" eaLnBrk="1" latinLnBrk="0" hangingPunct="1">
              <a:defRPr sz="2400" kern="1200">
                <a:solidFill>
                  <a:schemeClr val="dk1"/>
                </a:solidFill>
                <a:latin typeface="+mn-lt"/>
                <a:ea typeface="+mn-ea"/>
                <a:cs typeface="+mn-cs"/>
              </a:defRPr>
            </a:lvl8pPr>
            <a:lvl9pPr marL="3657600" algn="l" defTabSz="914400" rtl="0" eaLnBrk="1" latinLnBrk="0" hangingPunct="1">
              <a:defRPr sz="2400" kern="1200">
                <a:solidFill>
                  <a:schemeClr val="dk1"/>
                </a:solidFill>
                <a:latin typeface="+mn-lt"/>
                <a:ea typeface="+mn-ea"/>
                <a:cs typeface="+mn-cs"/>
              </a:defRPr>
            </a:lvl9pPr>
          </a:lstStyle>
          <a:p>
            <a:pPr algn="ctr" eaLnBrk="1" hangingPunct="1">
              <a:defRPr/>
            </a:pPr>
            <a:r>
              <a:rPr lang="es-CO" sz="1200" dirty="0"/>
              <a:t>1, 2</a:t>
            </a:r>
          </a:p>
        </p:txBody>
      </p:sp>
      <p:sp>
        <p:nvSpPr>
          <p:cNvPr id="42" name="39 Rectángulo redondeado"/>
          <p:cNvSpPr/>
          <p:nvPr/>
        </p:nvSpPr>
        <p:spPr>
          <a:xfrm>
            <a:off x="7975600" y="4249738"/>
            <a:ext cx="641350" cy="285750"/>
          </a:xfrm>
          <a:prstGeom prst="roundRect">
            <a:avLst/>
          </a:prstGeom>
        </p:spPr>
        <p:style>
          <a:lnRef idx="1">
            <a:schemeClr val="accent3"/>
          </a:lnRef>
          <a:fillRef idx="2">
            <a:schemeClr val="accent3"/>
          </a:fillRef>
          <a:effectRef idx="1">
            <a:schemeClr val="accent3"/>
          </a:effectRef>
          <a:fontRef idx="minor">
            <a:schemeClr val="dk1"/>
          </a:fontRef>
        </p:style>
        <p:txBody>
          <a:bodyPr anchor="ctr"/>
          <a:lstStyle>
            <a:defPPr>
              <a:defRPr lang="en-US"/>
            </a:defPPr>
            <a:lvl1pPr algn="l" defTabSz="457200" rtl="0" fontAlgn="base">
              <a:spcBef>
                <a:spcPct val="0"/>
              </a:spcBef>
              <a:spcAft>
                <a:spcPct val="0"/>
              </a:spcAft>
              <a:defRPr sz="2400" kern="1200">
                <a:solidFill>
                  <a:schemeClr val="dk1"/>
                </a:solidFill>
                <a:latin typeface="+mn-lt"/>
                <a:ea typeface="+mn-ea"/>
                <a:cs typeface="+mn-cs"/>
              </a:defRPr>
            </a:lvl1pPr>
            <a:lvl2pPr marL="457200" algn="l" defTabSz="457200" rtl="0" fontAlgn="base">
              <a:spcBef>
                <a:spcPct val="0"/>
              </a:spcBef>
              <a:spcAft>
                <a:spcPct val="0"/>
              </a:spcAft>
              <a:defRPr sz="2400" kern="1200">
                <a:solidFill>
                  <a:schemeClr val="dk1"/>
                </a:solidFill>
                <a:latin typeface="+mn-lt"/>
                <a:ea typeface="+mn-ea"/>
                <a:cs typeface="+mn-cs"/>
              </a:defRPr>
            </a:lvl2pPr>
            <a:lvl3pPr marL="914400" algn="l" defTabSz="457200" rtl="0" fontAlgn="base">
              <a:spcBef>
                <a:spcPct val="0"/>
              </a:spcBef>
              <a:spcAft>
                <a:spcPct val="0"/>
              </a:spcAft>
              <a:defRPr sz="2400" kern="1200">
                <a:solidFill>
                  <a:schemeClr val="dk1"/>
                </a:solidFill>
                <a:latin typeface="+mn-lt"/>
                <a:ea typeface="+mn-ea"/>
                <a:cs typeface="+mn-cs"/>
              </a:defRPr>
            </a:lvl3pPr>
            <a:lvl4pPr marL="1371600" algn="l" defTabSz="457200" rtl="0" fontAlgn="base">
              <a:spcBef>
                <a:spcPct val="0"/>
              </a:spcBef>
              <a:spcAft>
                <a:spcPct val="0"/>
              </a:spcAft>
              <a:defRPr sz="2400" kern="1200">
                <a:solidFill>
                  <a:schemeClr val="dk1"/>
                </a:solidFill>
                <a:latin typeface="+mn-lt"/>
                <a:ea typeface="+mn-ea"/>
                <a:cs typeface="+mn-cs"/>
              </a:defRPr>
            </a:lvl4pPr>
            <a:lvl5pPr marL="1828800" algn="l" defTabSz="457200" rtl="0" fontAlgn="base">
              <a:spcBef>
                <a:spcPct val="0"/>
              </a:spcBef>
              <a:spcAft>
                <a:spcPct val="0"/>
              </a:spcAft>
              <a:defRPr sz="2400" kern="1200">
                <a:solidFill>
                  <a:schemeClr val="dk1"/>
                </a:solidFill>
                <a:latin typeface="+mn-lt"/>
                <a:ea typeface="+mn-ea"/>
                <a:cs typeface="+mn-cs"/>
              </a:defRPr>
            </a:lvl5pPr>
            <a:lvl6pPr marL="2286000" algn="l" defTabSz="914400" rtl="0" eaLnBrk="1" latinLnBrk="0" hangingPunct="1">
              <a:defRPr sz="2400" kern="1200">
                <a:solidFill>
                  <a:schemeClr val="dk1"/>
                </a:solidFill>
                <a:latin typeface="+mn-lt"/>
                <a:ea typeface="+mn-ea"/>
                <a:cs typeface="+mn-cs"/>
              </a:defRPr>
            </a:lvl6pPr>
            <a:lvl7pPr marL="2743200" algn="l" defTabSz="914400" rtl="0" eaLnBrk="1" latinLnBrk="0" hangingPunct="1">
              <a:defRPr sz="2400" kern="1200">
                <a:solidFill>
                  <a:schemeClr val="dk1"/>
                </a:solidFill>
                <a:latin typeface="+mn-lt"/>
                <a:ea typeface="+mn-ea"/>
                <a:cs typeface="+mn-cs"/>
              </a:defRPr>
            </a:lvl7pPr>
            <a:lvl8pPr marL="3200400" algn="l" defTabSz="914400" rtl="0" eaLnBrk="1" latinLnBrk="0" hangingPunct="1">
              <a:defRPr sz="2400" kern="1200">
                <a:solidFill>
                  <a:schemeClr val="dk1"/>
                </a:solidFill>
                <a:latin typeface="+mn-lt"/>
                <a:ea typeface="+mn-ea"/>
                <a:cs typeface="+mn-cs"/>
              </a:defRPr>
            </a:lvl8pPr>
            <a:lvl9pPr marL="3657600" algn="l" defTabSz="914400" rtl="0" eaLnBrk="1" latinLnBrk="0" hangingPunct="1">
              <a:defRPr sz="2400" kern="1200">
                <a:solidFill>
                  <a:schemeClr val="dk1"/>
                </a:solidFill>
                <a:latin typeface="+mn-lt"/>
                <a:ea typeface="+mn-ea"/>
                <a:cs typeface="+mn-cs"/>
              </a:defRPr>
            </a:lvl9pPr>
          </a:lstStyle>
          <a:p>
            <a:pPr algn="ctr" eaLnBrk="1" hangingPunct="1">
              <a:defRPr/>
            </a:pPr>
            <a:r>
              <a:rPr lang="es-CO" sz="1200" dirty="0"/>
              <a:t>3, 4</a:t>
            </a:r>
          </a:p>
        </p:txBody>
      </p:sp>
      <p:sp>
        <p:nvSpPr>
          <p:cNvPr id="44" name="41 Rectángulo redondeado"/>
          <p:cNvSpPr/>
          <p:nvPr/>
        </p:nvSpPr>
        <p:spPr>
          <a:xfrm>
            <a:off x="7046914" y="4751389"/>
            <a:ext cx="782637" cy="498475"/>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defPPr>
              <a:defRPr lang="en-US"/>
            </a:defPPr>
            <a:lvl1pPr algn="l" defTabSz="457200" rtl="0" fontAlgn="base">
              <a:spcBef>
                <a:spcPct val="0"/>
              </a:spcBef>
              <a:spcAft>
                <a:spcPct val="0"/>
              </a:spcAft>
              <a:defRPr sz="2400" kern="1200">
                <a:solidFill>
                  <a:schemeClr val="lt1"/>
                </a:solidFill>
                <a:latin typeface="+mn-lt"/>
                <a:ea typeface="+mn-ea"/>
                <a:cs typeface="+mn-cs"/>
              </a:defRPr>
            </a:lvl1pPr>
            <a:lvl2pPr marL="457200" algn="l" defTabSz="457200" rtl="0" fontAlgn="base">
              <a:spcBef>
                <a:spcPct val="0"/>
              </a:spcBef>
              <a:spcAft>
                <a:spcPct val="0"/>
              </a:spcAft>
              <a:defRPr sz="2400" kern="1200">
                <a:solidFill>
                  <a:schemeClr val="lt1"/>
                </a:solidFill>
                <a:latin typeface="+mn-lt"/>
                <a:ea typeface="+mn-ea"/>
                <a:cs typeface="+mn-cs"/>
              </a:defRPr>
            </a:lvl2pPr>
            <a:lvl3pPr marL="914400" algn="l" defTabSz="457200" rtl="0" fontAlgn="base">
              <a:spcBef>
                <a:spcPct val="0"/>
              </a:spcBef>
              <a:spcAft>
                <a:spcPct val="0"/>
              </a:spcAft>
              <a:defRPr sz="2400" kern="1200">
                <a:solidFill>
                  <a:schemeClr val="lt1"/>
                </a:solidFill>
                <a:latin typeface="+mn-lt"/>
                <a:ea typeface="+mn-ea"/>
                <a:cs typeface="+mn-cs"/>
              </a:defRPr>
            </a:lvl3pPr>
            <a:lvl4pPr marL="1371600" algn="l" defTabSz="457200" rtl="0" fontAlgn="base">
              <a:spcBef>
                <a:spcPct val="0"/>
              </a:spcBef>
              <a:spcAft>
                <a:spcPct val="0"/>
              </a:spcAft>
              <a:defRPr sz="2400" kern="1200">
                <a:solidFill>
                  <a:schemeClr val="lt1"/>
                </a:solidFill>
                <a:latin typeface="+mn-lt"/>
                <a:ea typeface="+mn-ea"/>
                <a:cs typeface="+mn-cs"/>
              </a:defRPr>
            </a:lvl4pPr>
            <a:lvl5pPr marL="1828800" algn="l" defTabSz="457200" rtl="0" fontAlgn="base">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ctr" eaLnBrk="1" hangingPunct="1">
              <a:defRPr/>
            </a:pPr>
            <a:r>
              <a:rPr lang="es-CO" sz="1100" dirty="0">
                <a:solidFill>
                  <a:schemeClr val="bg1"/>
                </a:solidFill>
              </a:rPr>
              <a:t>Atención</a:t>
            </a:r>
          </a:p>
        </p:txBody>
      </p:sp>
      <p:sp>
        <p:nvSpPr>
          <p:cNvPr id="45" name="42 Rectángulo redondeado"/>
          <p:cNvSpPr/>
          <p:nvPr/>
        </p:nvSpPr>
        <p:spPr>
          <a:xfrm>
            <a:off x="7974014" y="4751389"/>
            <a:ext cx="714375" cy="498475"/>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defPPr>
              <a:defRPr lang="en-US"/>
            </a:defPPr>
            <a:lvl1pPr algn="l" defTabSz="457200" rtl="0" fontAlgn="base">
              <a:spcBef>
                <a:spcPct val="0"/>
              </a:spcBef>
              <a:spcAft>
                <a:spcPct val="0"/>
              </a:spcAft>
              <a:defRPr sz="2400" kern="1200">
                <a:solidFill>
                  <a:schemeClr val="lt1"/>
                </a:solidFill>
                <a:latin typeface="+mn-lt"/>
                <a:ea typeface="+mn-ea"/>
                <a:cs typeface="+mn-cs"/>
              </a:defRPr>
            </a:lvl1pPr>
            <a:lvl2pPr marL="457200" algn="l" defTabSz="457200" rtl="0" fontAlgn="base">
              <a:spcBef>
                <a:spcPct val="0"/>
              </a:spcBef>
              <a:spcAft>
                <a:spcPct val="0"/>
              </a:spcAft>
              <a:defRPr sz="2400" kern="1200">
                <a:solidFill>
                  <a:schemeClr val="lt1"/>
                </a:solidFill>
                <a:latin typeface="+mn-lt"/>
                <a:ea typeface="+mn-ea"/>
                <a:cs typeface="+mn-cs"/>
              </a:defRPr>
            </a:lvl2pPr>
            <a:lvl3pPr marL="914400" algn="l" defTabSz="457200" rtl="0" fontAlgn="base">
              <a:spcBef>
                <a:spcPct val="0"/>
              </a:spcBef>
              <a:spcAft>
                <a:spcPct val="0"/>
              </a:spcAft>
              <a:defRPr sz="2400" kern="1200">
                <a:solidFill>
                  <a:schemeClr val="lt1"/>
                </a:solidFill>
                <a:latin typeface="+mn-lt"/>
                <a:ea typeface="+mn-ea"/>
                <a:cs typeface="+mn-cs"/>
              </a:defRPr>
            </a:lvl3pPr>
            <a:lvl4pPr marL="1371600" algn="l" defTabSz="457200" rtl="0" fontAlgn="base">
              <a:spcBef>
                <a:spcPct val="0"/>
              </a:spcBef>
              <a:spcAft>
                <a:spcPct val="0"/>
              </a:spcAft>
              <a:defRPr sz="2400" kern="1200">
                <a:solidFill>
                  <a:schemeClr val="lt1"/>
                </a:solidFill>
                <a:latin typeface="+mn-lt"/>
                <a:ea typeface="+mn-ea"/>
                <a:cs typeface="+mn-cs"/>
              </a:defRPr>
            </a:lvl4pPr>
            <a:lvl5pPr marL="1828800" algn="l" defTabSz="457200" rtl="0" fontAlgn="base">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ctr" eaLnBrk="1" hangingPunct="1">
              <a:defRPr/>
            </a:pPr>
            <a:r>
              <a:rPr lang="es-CO" sz="1200" dirty="0">
                <a:solidFill>
                  <a:schemeClr val="bg1"/>
                </a:solidFill>
              </a:rPr>
              <a:t>IPS básica</a:t>
            </a:r>
          </a:p>
        </p:txBody>
      </p:sp>
      <p:cxnSp>
        <p:nvCxnSpPr>
          <p:cNvPr id="46" name="43 Conector recto de flecha"/>
          <p:cNvCxnSpPr/>
          <p:nvPr/>
        </p:nvCxnSpPr>
        <p:spPr>
          <a:xfrm rot="5400000">
            <a:off x="7296945" y="4644233"/>
            <a:ext cx="212725"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7" name="44 Conector recto de flecha"/>
          <p:cNvCxnSpPr/>
          <p:nvPr/>
        </p:nvCxnSpPr>
        <p:spPr>
          <a:xfrm rot="5400000">
            <a:off x="8224045" y="4644233"/>
            <a:ext cx="212725" cy="15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8" name="45 Rectángulo"/>
          <p:cNvSpPr/>
          <p:nvPr/>
        </p:nvSpPr>
        <p:spPr>
          <a:xfrm>
            <a:off x="1630364" y="5180013"/>
            <a:ext cx="3571875" cy="285750"/>
          </a:xfrm>
          <a:prstGeom prst="rect">
            <a:avLst/>
          </a:prstGeom>
        </p:spPr>
        <p:style>
          <a:lnRef idx="1">
            <a:schemeClr val="accent6"/>
          </a:lnRef>
          <a:fillRef idx="3">
            <a:schemeClr val="accent6"/>
          </a:fillRef>
          <a:effectRef idx="2">
            <a:schemeClr val="accent6"/>
          </a:effectRef>
          <a:fontRef idx="minor">
            <a:schemeClr val="lt1"/>
          </a:fontRef>
        </p:style>
        <p:txBody>
          <a:bodyPr anchor="ctr"/>
          <a:lstStyle>
            <a:defPPr>
              <a:defRPr lang="en-US"/>
            </a:defPPr>
            <a:lvl1pPr algn="l" defTabSz="457200" rtl="0" fontAlgn="base">
              <a:spcBef>
                <a:spcPct val="0"/>
              </a:spcBef>
              <a:spcAft>
                <a:spcPct val="0"/>
              </a:spcAft>
              <a:defRPr sz="2400" kern="1200">
                <a:solidFill>
                  <a:schemeClr val="lt1"/>
                </a:solidFill>
                <a:latin typeface="+mn-lt"/>
                <a:ea typeface="+mn-ea"/>
                <a:cs typeface="+mn-cs"/>
              </a:defRPr>
            </a:lvl1pPr>
            <a:lvl2pPr marL="457200" algn="l" defTabSz="457200" rtl="0" fontAlgn="base">
              <a:spcBef>
                <a:spcPct val="0"/>
              </a:spcBef>
              <a:spcAft>
                <a:spcPct val="0"/>
              </a:spcAft>
              <a:defRPr sz="2400" kern="1200">
                <a:solidFill>
                  <a:schemeClr val="lt1"/>
                </a:solidFill>
                <a:latin typeface="+mn-lt"/>
                <a:ea typeface="+mn-ea"/>
                <a:cs typeface="+mn-cs"/>
              </a:defRPr>
            </a:lvl2pPr>
            <a:lvl3pPr marL="914400" algn="l" defTabSz="457200" rtl="0" fontAlgn="base">
              <a:spcBef>
                <a:spcPct val="0"/>
              </a:spcBef>
              <a:spcAft>
                <a:spcPct val="0"/>
              </a:spcAft>
              <a:defRPr sz="2400" kern="1200">
                <a:solidFill>
                  <a:schemeClr val="lt1"/>
                </a:solidFill>
                <a:latin typeface="+mn-lt"/>
                <a:ea typeface="+mn-ea"/>
                <a:cs typeface="+mn-cs"/>
              </a:defRPr>
            </a:lvl3pPr>
            <a:lvl4pPr marL="1371600" algn="l" defTabSz="457200" rtl="0" fontAlgn="base">
              <a:spcBef>
                <a:spcPct val="0"/>
              </a:spcBef>
              <a:spcAft>
                <a:spcPct val="0"/>
              </a:spcAft>
              <a:defRPr sz="2400" kern="1200">
                <a:solidFill>
                  <a:schemeClr val="lt1"/>
                </a:solidFill>
                <a:latin typeface="+mn-lt"/>
                <a:ea typeface="+mn-ea"/>
                <a:cs typeface="+mn-cs"/>
              </a:defRPr>
            </a:lvl4pPr>
            <a:lvl5pPr marL="1828800" algn="l" defTabSz="457200" rtl="0" fontAlgn="base">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ctr" eaLnBrk="1" hangingPunct="1">
              <a:defRPr/>
            </a:pPr>
            <a:r>
              <a:rPr lang="es-CO" sz="1300" dirty="0"/>
              <a:t>Continuidad – Acceso – Oportunidad - Confianza</a:t>
            </a:r>
          </a:p>
        </p:txBody>
      </p:sp>
      <p:pic>
        <p:nvPicPr>
          <p:cNvPr id="12334" name="4 Image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56038" y="1503363"/>
            <a:ext cx="488950" cy="487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35" name="Picture 8" descr="Hospital Illustration Royalty Free Stock Imag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73951" y="1604964"/>
            <a:ext cx="796925"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1" name="48 Conector recto"/>
          <p:cNvCxnSpPr/>
          <p:nvPr/>
        </p:nvCxnSpPr>
        <p:spPr>
          <a:xfrm>
            <a:off x="1630364" y="2033588"/>
            <a:ext cx="5064125" cy="0"/>
          </a:xfrm>
          <a:prstGeom prst="line">
            <a:avLst/>
          </a:prstGeom>
        </p:spPr>
        <p:style>
          <a:lnRef idx="3">
            <a:schemeClr val="accent1"/>
          </a:lnRef>
          <a:fillRef idx="0">
            <a:schemeClr val="accent1"/>
          </a:fillRef>
          <a:effectRef idx="2">
            <a:schemeClr val="accent1"/>
          </a:effectRef>
          <a:fontRef idx="minor">
            <a:schemeClr val="tx1"/>
          </a:fontRef>
        </p:style>
      </p:cxnSp>
      <p:cxnSp>
        <p:nvCxnSpPr>
          <p:cNvPr id="52" name="49 Conector recto"/>
          <p:cNvCxnSpPr/>
          <p:nvPr/>
        </p:nvCxnSpPr>
        <p:spPr>
          <a:xfrm rot="5400000">
            <a:off x="6614320" y="2091533"/>
            <a:ext cx="142875" cy="1587"/>
          </a:xfrm>
          <a:prstGeom prst="line">
            <a:avLst/>
          </a:prstGeom>
        </p:spPr>
        <p:style>
          <a:lnRef idx="3">
            <a:schemeClr val="accent1"/>
          </a:lnRef>
          <a:fillRef idx="0">
            <a:schemeClr val="accent1"/>
          </a:fillRef>
          <a:effectRef idx="2">
            <a:schemeClr val="accent1"/>
          </a:effectRef>
          <a:fontRef idx="minor">
            <a:schemeClr val="tx1"/>
          </a:fontRef>
        </p:style>
      </p:cxnSp>
      <p:cxnSp>
        <p:nvCxnSpPr>
          <p:cNvPr id="53" name="50 Conector recto"/>
          <p:cNvCxnSpPr/>
          <p:nvPr/>
        </p:nvCxnSpPr>
        <p:spPr>
          <a:xfrm rot="5400000">
            <a:off x="1572420" y="2104232"/>
            <a:ext cx="144462" cy="3175"/>
          </a:xfrm>
          <a:prstGeom prst="line">
            <a:avLst/>
          </a:prstGeom>
        </p:spPr>
        <p:style>
          <a:lnRef idx="3">
            <a:schemeClr val="accent1"/>
          </a:lnRef>
          <a:fillRef idx="0">
            <a:schemeClr val="accent1"/>
          </a:fillRef>
          <a:effectRef idx="2">
            <a:schemeClr val="accent1"/>
          </a:effectRef>
          <a:fontRef idx="minor">
            <a:schemeClr val="tx1"/>
          </a:fontRef>
        </p:style>
      </p:cxnSp>
      <p:sp>
        <p:nvSpPr>
          <p:cNvPr id="54" name="51 Flecha abajo"/>
          <p:cNvSpPr/>
          <p:nvPr/>
        </p:nvSpPr>
        <p:spPr>
          <a:xfrm>
            <a:off x="5948574" y="3463128"/>
            <a:ext cx="285752" cy="214314"/>
          </a:xfrm>
          <a:prstGeom prst="downArrow">
            <a:avLst/>
          </a:prstGeom>
          <a:solidFill>
            <a:srgbClr val="002060"/>
          </a:solidFill>
        </p:spPr>
        <p:style>
          <a:lnRef idx="0">
            <a:schemeClr val="accent1"/>
          </a:lnRef>
          <a:fillRef idx="3">
            <a:schemeClr val="accent1"/>
          </a:fillRef>
          <a:effectRef idx="3">
            <a:schemeClr val="accent1"/>
          </a:effectRef>
          <a:fontRef idx="minor">
            <a:schemeClr val="lt1"/>
          </a:fontRef>
        </p:style>
        <p:txBody>
          <a:bodyPr anchor="ctr"/>
          <a:lstStyle>
            <a:defPPr>
              <a:defRPr lang="en-US"/>
            </a:defPPr>
            <a:lvl1pPr algn="l" defTabSz="457200" rtl="0" fontAlgn="base">
              <a:spcBef>
                <a:spcPct val="0"/>
              </a:spcBef>
              <a:spcAft>
                <a:spcPct val="0"/>
              </a:spcAft>
              <a:defRPr sz="2400" kern="1200">
                <a:solidFill>
                  <a:schemeClr val="lt1"/>
                </a:solidFill>
                <a:latin typeface="+mn-lt"/>
                <a:ea typeface="+mn-ea"/>
                <a:cs typeface="+mn-cs"/>
              </a:defRPr>
            </a:lvl1pPr>
            <a:lvl2pPr marL="457200" algn="l" defTabSz="457200" rtl="0" fontAlgn="base">
              <a:spcBef>
                <a:spcPct val="0"/>
              </a:spcBef>
              <a:spcAft>
                <a:spcPct val="0"/>
              </a:spcAft>
              <a:defRPr sz="2400" kern="1200">
                <a:solidFill>
                  <a:schemeClr val="lt1"/>
                </a:solidFill>
                <a:latin typeface="+mn-lt"/>
                <a:ea typeface="+mn-ea"/>
                <a:cs typeface="+mn-cs"/>
              </a:defRPr>
            </a:lvl2pPr>
            <a:lvl3pPr marL="914400" algn="l" defTabSz="457200" rtl="0" fontAlgn="base">
              <a:spcBef>
                <a:spcPct val="0"/>
              </a:spcBef>
              <a:spcAft>
                <a:spcPct val="0"/>
              </a:spcAft>
              <a:defRPr sz="2400" kern="1200">
                <a:solidFill>
                  <a:schemeClr val="lt1"/>
                </a:solidFill>
                <a:latin typeface="+mn-lt"/>
                <a:ea typeface="+mn-ea"/>
                <a:cs typeface="+mn-cs"/>
              </a:defRPr>
            </a:lvl3pPr>
            <a:lvl4pPr marL="1371600" algn="l" defTabSz="457200" rtl="0" fontAlgn="base">
              <a:spcBef>
                <a:spcPct val="0"/>
              </a:spcBef>
              <a:spcAft>
                <a:spcPct val="0"/>
              </a:spcAft>
              <a:defRPr sz="2400" kern="1200">
                <a:solidFill>
                  <a:schemeClr val="lt1"/>
                </a:solidFill>
                <a:latin typeface="+mn-lt"/>
                <a:ea typeface="+mn-ea"/>
                <a:cs typeface="+mn-cs"/>
              </a:defRPr>
            </a:lvl4pPr>
            <a:lvl5pPr marL="1828800" algn="l" defTabSz="457200" rtl="0" fontAlgn="base">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ctr" eaLnBrk="1" hangingPunct="1">
              <a:defRPr/>
            </a:pPr>
            <a:endParaRPr lang="es-CO"/>
          </a:p>
        </p:txBody>
      </p:sp>
      <p:sp>
        <p:nvSpPr>
          <p:cNvPr id="55" name="52 Flecha abajo"/>
          <p:cNvSpPr/>
          <p:nvPr/>
        </p:nvSpPr>
        <p:spPr>
          <a:xfrm>
            <a:off x="5948574" y="4392620"/>
            <a:ext cx="285752" cy="214314"/>
          </a:xfrm>
          <a:prstGeom prst="downArrow">
            <a:avLst/>
          </a:prstGeom>
          <a:solidFill>
            <a:srgbClr val="002060"/>
          </a:solidFill>
        </p:spPr>
        <p:style>
          <a:lnRef idx="0">
            <a:schemeClr val="accent1"/>
          </a:lnRef>
          <a:fillRef idx="3">
            <a:schemeClr val="accent1"/>
          </a:fillRef>
          <a:effectRef idx="3">
            <a:schemeClr val="accent1"/>
          </a:effectRef>
          <a:fontRef idx="minor">
            <a:schemeClr val="lt1"/>
          </a:fontRef>
        </p:style>
        <p:txBody>
          <a:bodyPr anchor="ctr"/>
          <a:lstStyle>
            <a:defPPr>
              <a:defRPr lang="en-US"/>
            </a:defPPr>
            <a:lvl1pPr algn="l" defTabSz="457200" rtl="0" fontAlgn="base">
              <a:spcBef>
                <a:spcPct val="0"/>
              </a:spcBef>
              <a:spcAft>
                <a:spcPct val="0"/>
              </a:spcAft>
              <a:defRPr sz="2400" kern="1200">
                <a:solidFill>
                  <a:schemeClr val="lt1"/>
                </a:solidFill>
                <a:latin typeface="+mn-lt"/>
                <a:ea typeface="+mn-ea"/>
                <a:cs typeface="+mn-cs"/>
              </a:defRPr>
            </a:lvl1pPr>
            <a:lvl2pPr marL="457200" algn="l" defTabSz="457200" rtl="0" fontAlgn="base">
              <a:spcBef>
                <a:spcPct val="0"/>
              </a:spcBef>
              <a:spcAft>
                <a:spcPct val="0"/>
              </a:spcAft>
              <a:defRPr sz="2400" kern="1200">
                <a:solidFill>
                  <a:schemeClr val="lt1"/>
                </a:solidFill>
                <a:latin typeface="+mn-lt"/>
                <a:ea typeface="+mn-ea"/>
                <a:cs typeface="+mn-cs"/>
              </a:defRPr>
            </a:lvl2pPr>
            <a:lvl3pPr marL="914400" algn="l" defTabSz="457200" rtl="0" fontAlgn="base">
              <a:spcBef>
                <a:spcPct val="0"/>
              </a:spcBef>
              <a:spcAft>
                <a:spcPct val="0"/>
              </a:spcAft>
              <a:defRPr sz="2400" kern="1200">
                <a:solidFill>
                  <a:schemeClr val="lt1"/>
                </a:solidFill>
                <a:latin typeface="+mn-lt"/>
                <a:ea typeface="+mn-ea"/>
                <a:cs typeface="+mn-cs"/>
              </a:defRPr>
            </a:lvl3pPr>
            <a:lvl4pPr marL="1371600" algn="l" defTabSz="457200" rtl="0" fontAlgn="base">
              <a:spcBef>
                <a:spcPct val="0"/>
              </a:spcBef>
              <a:spcAft>
                <a:spcPct val="0"/>
              </a:spcAft>
              <a:defRPr sz="2400" kern="1200">
                <a:solidFill>
                  <a:schemeClr val="lt1"/>
                </a:solidFill>
                <a:latin typeface="+mn-lt"/>
                <a:ea typeface="+mn-ea"/>
                <a:cs typeface="+mn-cs"/>
              </a:defRPr>
            </a:lvl4pPr>
            <a:lvl5pPr marL="1828800" algn="l" defTabSz="457200" rtl="0" fontAlgn="base">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ctr" eaLnBrk="1" hangingPunct="1">
              <a:defRPr/>
            </a:pPr>
            <a:endParaRPr lang="es-CO"/>
          </a:p>
        </p:txBody>
      </p:sp>
      <p:pic>
        <p:nvPicPr>
          <p:cNvPr id="12345" name="Picture 5" descr="House Diagnostics Stock Phot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59889" y="1546226"/>
            <a:ext cx="936625"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3" name="5 Conector recto"/>
          <p:cNvCxnSpPr/>
          <p:nvPr/>
        </p:nvCxnSpPr>
        <p:spPr>
          <a:xfrm rot="5400000">
            <a:off x="7262019" y="3775869"/>
            <a:ext cx="3143250" cy="1588"/>
          </a:xfrm>
          <a:prstGeom prst="line">
            <a:avLst/>
          </a:prstGeom>
          <a:ln w="28575">
            <a:solidFill>
              <a:srgbClr val="002060"/>
            </a:solidFill>
            <a:prstDash val="solid"/>
          </a:ln>
        </p:spPr>
        <p:style>
          <a:lnRef idx="1">
            <a:schemeClr val="accent1"/>
          </a:lnRef>
          <a:fillRef idx="0">
            <a:schemeClr val="accent1"/>
          </a:fillRef>
          <a:effectRef idx="0">
            <a:schemeClr val="accent1"/>
          </a:effectRef>
          <a:fontRef idx="minor">
            <a:schemeClr val="tx1"/>
          </a:fontRef>
        </p:style>
      </p:cxnSp>
      <p:cxnSp>
        <p:nvCxnSpPr>
          <p:cNvPr id="65" name="64 Conector recto de flecha"/>
          <p:cNvCxnSpPr/>
          <p:nvPr/>
        </p:nvCxnSpPr>
        <p:spPr>
          <a:xfrm>
            <a:off x="9740900" y="3500439"/>
            <a:ext cx="0" cy="3571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6" name="32 Rectángulo redondeado"/>
          <p:cNvSpPr/>
          <p:nvPr/>
        </p:nvSpPr>
        <p:spPr>
          <a:xfrm>
            <a:off x="9059864" y="3897313"/>
            <a:ext cx="1355725" cy="423862"/>
          </a:xfrm>
          <a:prstGeom prst="roundRect">
            <a:avLst/>
          </a:prstGeom>
        </p:spPr>
        <p:style>
          <a:lnRef idx="1">
            <a:schemeClr val="accent5"/>
          </a:lnRef>
          <a:fillRef idx="2">
            <a:schemeClr val="accent5"/>
          </a:fillRef>
          <a:effectRef idx="1">
            <a:schemeClr val="accent5"/>
          </a:effectRef>
          <a:fontRef idx="minor">
            <a:schemeClr val="dk1"/>
          </a:fontRef>
        </p:style>
        <p:txBody>
          <a:bodyPr anchor="ctr"/>
          <a:lstStyle>
            <a:defPPr>
              <a:defRPr lang="en-US"/>
            </a:defPPr>
            <a:lvl1pPr algn="l" defTabSz="457200" rtl="0" fontAlgn="base">
              <a:spcBef>
                <a:spcPct val="0"/>
              </a:spcBef>
              <a:spcAft>
                <a:spcPct val="0"/>
              </a:spcAft>
              <a:defRPr sz="2400" kern="1200">
                <a:solidFill>
                  <a:schemeClr val="lt1"/>
                </a:solidFill>
                <a:latin typeface="+mn-lt"/>
                <a:ea typeface="+mn-ea"/>
                <a:cs typeface="+mn-cs"/>
              </a:defRPr>
            </a:lvl1pPr>
            <a:lvl2pPr marL="457200" algn="l" defTabSz="457200" rtl="0" fontAlgn="base">
              <a:spcBef>
                <a:spcPct val="0"/>
              </a:spcBef>
              <a:spcAft>
                <a:spcPct val="0"/>
              </a:spcAft>
              <a:defRPr sz="2400" kern="1200">
                <a:solidFill>
                  <a:schemeClr val="lt1"/>
                </a:solidFill>
                <a:latin typeface="+mn-lt"/>
                <a:ea typeface="+mn-ea"/>
                <a:cs typeface="+mn-cs"/>
              </a:defRPr>
            </a:lvl2pPr>
            <a:lvl3pPr marL="914400" algn="l" defTabSz="457200" rtl="0" fontAlgn="base">
              <a:spcBef>
                <a:spcPct val="0"/>
              </a:spcBef>
              <a:spcAft>
                <a:spcPct val="0"/>
              </a:spcAft>
              <a:defRPr sz="2400" kern="1200">
                <a:solidFill>
                  <a:schemeClr val="lt1"/>
                </a:solidFill>
                <a:latin typeface="+mn-lt"/>
                <a:ea typeface="+mn-ea"/>
                <a:cs typeface="+mn-cs"/>
              </a:defRPr>
            </a:lvl3pPr>
            <a:lvl4pPr marL="1371600" algn="l" defTabSz="457200" rtl="0" fontAlgn="base">
              <a:spcBef>
                <a:spcPct val="0"/>
              </a:spcBef>
              <a:spcAft>
                <a:spcPct val="0"/>
              </a:spcAft>
              <a:defRPr sz="2400" kern="1200">
                <a:solidFill>
                  <a:schemeClr val="lt1"/>
                </a:solidFill>
                <a:latin typeface="+mn-lt"/>
                <a:ea typeface="+mn-ea"/>
                <a:cs typeface="+mn-cs"/>
              </a:defRPr>
            </a:lvl4pPr>
            <a:lvl5pPr marL="1828800" algn="l" defTabSz="457200" rtl="0" fontAlgn="base">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ctr" eaLnBrk="1" hangingPunct="1">
              <a:defRPr/>
            </a:pPr>
            <a:r>
              <a:rPr lang="es-CO" sz="1200" dirty="0">
                <a:solidFill>
                  <a:srgbClr val="002060"/>
                </a:solidFill>
              </a:rPr>
              <a:t>Remisión al programa</a:t>
            </a:r>
          </a:p>
        </p:txBody>
      </p:sp>
      <p:sp>
        <p:nvSpPr>
          <p:cNvPr id="67" name="32 Rectángulo redondeado"/>
          <p:cNvSpPr/>
          <p:nvPr/>
        </p:nvSpPr>
        <p:spPr>
          <a:xfrm>
            <a:off x="9048751" y="4710113"/>
            <a:ext cx="1355725" cy="590550"/>
          </a:xfrm>
          <a:prstGeom prst="roundRect">
            <a:avLst/>
          </a:prstGeom>
        </p:spPr>
        <p:style>
          <a:lnRef idx="1">
            <a:schemeClr val="accent5"/>
          </a:lnRef>
          <a:fillRef idx="2">
            <a:schemeClr val="accent5"/>
          </a:fillRef>
          <a:effectRef idx="1">
            <a:schemeClr val="accent5"/>
          </a:effectRef>
          <a:fontRef idx="minor">
            <a:schemeClr val="dk1"/>
          </a:fontRef>
        </p:style>
        <p:txBody>
          <a:bodyPr anchor="ctr"/>
          <a:lstStyle>
            <a:defPPr>
              <a:defRPr lang="en-US"/>
            </a:defPPr>
            <a:lvl1pPr algn="l" defTabSz="457200" rtl="0" fontAlgn="base">
              <a:spcBef>
                <a:spcPct val="0"/>
              </a:spcBef>
              <a:spcAft>
                <a:spcPct val="0"/>
              </a:spcAft>
              <a:defRPr sz="2400" kern="1200">
                <a:solidFill>
                  <a:schemeClr val="lt1"/>
                </a:solidFill>
                <a:latin typeface="+mn-lt"/>
                <a:ea typeface="+mn-ea"/>
                <a:cs typeface="+mn-cs"/>
              </a:defRPr>
            </a:lvl1pPr>
            <a:lvl2pPr marL="457200" algn="l" defTabSz="457200" rtl="0" fontAlgn="base">
              <a:spcBef>
                <a:spcPct val="0"/>
              </a:spcBef>
              <a:spcAft>
                <a:spcPct val="0"/>
              </a:spcAft>
              <a:defRPr sz="2400" kern="1200">
                <a:solidFill>
                  <a:schemeClr val="lt1"/>
                </a:solidFill>
                <a:latin typeface="+mn-lt"/>
                <a:ea typeface="+mn-ea"/>
                <a:cs typeface="+mn-cs"/>
              </a:defRPr>
            </a:lvl2pPr>
            <a:lvl3pPr marL="914400" algn="l" defTabSz="457200" rtl="0" fontAlgn="base">
              <a:spcBef>
                <a:spcPct val="0"/>
              </a:spcBef>
              <a:spcAft>
                <a:spcPct val="0"/>
              </a:spcAft>
              <a:defRPr sz="2400" kern="1200">
                <a:solidFill>
                  <a:schemeClr val="lt1"/>
                </a:solidFill>
                <a:latin typeface="+mn-lt"/>
                <a:ea typeface="+mn-ea"/>
                <a:cs typeface="+mn-cs"/>
              </a:defRPr>
            </a:lvl3pPr>
            <a:lvl4pPr marL="1371600" algn="l" defTabSz="457200" rtl="0" fontAlgn="base">
              <a:spcBef>
                <a:spcPct val="0"/>
              </a:spcBef>
              <a:spcAft>
                <a:spcPct val="0"/>
              </a:spcAft>
              <a:defRPr sz="2400" kern="1200">
                <a:solidFill>
                  <a:schemeClr val="lt1"/>
                </a:solidFill>
                <a:latin typeface="+mn-lt"/>
                <a:ea typeface="+mn-ea"/>
                <a:cs typeface="+mn-cs"/>
              </a:defRPr>
            </a:lvl4pPr>
            <a:lvl5pPr marL="1828800" algn="l" defTabSz="457200" rtl="0" fontAlgn="base">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ctr" eaLnBrk="1" hangingPunct="1">
              <a:defRPr/>
            </a:pPr>
            <a:r>
              <a:rPr lang="es-CO" sz="1200" dirty="0">
                <a:solidFill>
                  <a:srgbClr val="002060"/>
                </a:solidFill>
              </a:rPr>
              <a:t>Manejo del paciente según ´programa</a:t>
            </a:r>
          </a:p>
        </p:txBody>
      </p:sp>
      <p:cxnSp>
        <p:nvCxnSpPr>
          <p:cNvPr id="68" name="67 Conector recto de flecha"/>
          <p:cNvCxnSpPr/>
          <p:nvPr/>
        </p:nvCxnSpPr>
        <p:spPr>
          <a:xfrm>
            <a:off x="9726613" y="4373563"/>
            <a:ext cx="0" cy="25241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3" name="1 Título"/>
          <p:cNvSpPr txBox="1">
            <a:spLocks/>
          </p:cNvSpPr>
          <p:nvPr/>
        </p:nvSpPr>
        <p:spPr>
          <a:xfrm>
            <a:off x="1981200" y="0"/>
            <a:ext cx="8229600" cy="1143000"/>
          </a:xfrm>
          <a:prstGeom prst="rect">
            <a:avLst/>
          </a:prstGeom>
        </p:spPr>
        <p:txBody>
          <a:bodyPr anchor="ctr">
            <a:normAutofit/>
          </a:bodyPr>
          <a:lstStyle/>
          <a:p>
            <a:pPr fontAlgn="auto">
              <a:spcAft>
                <a:spcPts val="0"/>
              </a:spcAft>
              <a:defRPr/>
            </a:pPr>
            <a:r>
              <a:rPr lang="es-CO" sz="2400" b="1" dirty="0">
                <a:solidFill>
                  <a:srgbClr val="002060"/>
                </a:solidFill>
                <a:latin typeface="+mj-lt"/>
                <a:ea typeface="+mj-ea"/>
                <a:cs typeface="+mj-cs"/>
              </a:rPr>
              <a:t>MAPA CONCEPTUAL GESTIÓN DE LOS RIESGOS</a:t>
            </a:r>
          </a:p>
        </p:txBody>
      </p:sp>
      <p:pic>
        <p:nvPicPr>
          <p:cNvPr id="12352" name="Imagen 1"/>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03389" y="5648326"/>
            <a:ext cx="3563937" cy="74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ángulo 2"/>
          <p:cNvSpPr/>
          <p:nvPr/>
        </p:nvSpPr>
        <p:spPr>
          <a:xfrm>
            <a:off x="2522539" y="5641976"/>
            <a:ext cx="2763837" cy="307975"/>
          </a:xfrm>
          <a:prstGeom prst="rect">
            <a:avLst/>
          </a:prstGeom>
        </p:spPr>
        <p:txBody>
          <a:bodyPr wrap="none">
            <a:spAutoFit/>
          </a:bodyPr>
          <a:lstStyle/>
          <a:p>
            <a:pPr>
              <a:defRPr/>
            </a:pPr>
            <a:r>
              <a:rPr lang="es-CO" sz="1400" u="sng" dirty="0">
                <a:solidFill>
                  <a:srgbClr val="0070C0"/>
                </a:solidFill>
                <a:latin typeface="+mj-lt"/>
              </a:rPr>
              <a:t>https://www.epssura.com/afiliados</a:t>
            </a:r>
          </a:p>
        </p:txBody>
      </p:sp>
    </p:spTree>
    <p:extLst>
      <p:ext uri="{BB962C8B-B14F-4D97-AF65-F5344CB8AC3E}">
        <p14:creationId xmlns:p14="http://schemas.microsoft.com/office/powerpoint/2010/main" val="271776384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1 Título"/>
          <p:cNvSpPr>
            <a:spLocks noGrp="1"/>
          </p:cNvSpPr>
          <p:nvPr>
            <p:ph type="title"/>
          </p:nvPr>
        </p:nvSpPr>
        <p:spPr>
          <a:xfrm>
            <a:off x="1952625" y="71438"/>
            <a:ext cx="8229600" cy="1143000"/>
          </a:xfrm>
        </p:spPr>
        <p:txBody>
          <a:bodyPr/>
          <a:lstStyle/>
          <a:p>
            <a:pPr marL="342900" indent="-342900" algn="l"/>
            <a:r>
              <a:rPr lang="es-CO" altLang="es-CO" sz="2800" b="1">
                <a:solidFill>
                  <a:srgbClr val="002060"/>
                </a:solidFill>
              </a:rPr>
              <a:t>PROGRAMAS ESPECIALES: IPS ESPECIALIZADAS</a:t>
            </a:r>
          </a:p>
        </p:txBody>
      </p:sp>
      <p:pic>
        <p:nvPicPr>
          <p:cNvPr id="14339" name="Imagen 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640013" y="2025650"/>
            <a:ext cx="6934200" cy="207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CuadroTexto 10"/>
          <p:cNvSpPr txBox="1">
            <a:spLocks noChangeArrowheads="1"/>
          </p:cNvSpPr>
          <p:nvPr/>
        </p:nvSpPr>
        <p:spPr bwMode="auto">
          <a:xfrm>
            <a:off x="2752725" y="3195638"/>
            <a:ext cx="1430338"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s-ES" altLang="es-CO" sz="1600">
                <a:solidFill>
                  <a:schemeClr val="bg1"/>
                </a:solidFill>
                <a:cs typeface="Calibri" panose="020F0502020204030204" pitchFamily="34" charset="0"/>
              </a:rPr>
              <a:t>Enfermedades hereditarias de la coagulación</a:t>
            </a:r>
          </a:p>
        </p:txBody>
      </p:sp>
      <p:sp>
        <p:nvSpPr>
          <p:cNvPr id="14341" name="CuadroTexto 11"/>
          <p:cNvSpPr txBox="1">
            <a:spLocks noChangeArrowheads="1"/>
          </p:cNvSpPr>
          <p:nvPr/>
        </p:nvSpPr>
        <p:spPr bwMode="auto">
          <a:xfrm>
            <a:off x="2693988" y="2232026"/>
            <a:ext cx="1441450"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lnSpc>
                <a:spcPct val="80000"/>
              </a:lnSpc>
              <a:spcBef>
                <a:spcPct val="0"/>
              </a:spcBef>
              <a:buFontTx/>
              <a:buNone/>
            </a:pPr>
            <a:r>
              <a:rPr lang="es-ES" altLang="es-CO" sz="1600">
                <a:solidFill>
                  <a:schemeClr val="bg1"/>
                </a:solidFill>
                <a:cs typeface="Calibri" panose="020F0502020204030204" pitchFamily="34" charset="0"/>
              </a:rPr>
              <a:t>Protección renal - PPR</a:t>
            </a:r>
          </a:p>
        </p:txBody>
      </p:sp>
      <p:sp>
        <p:nvSpPr>
          <p:cNvPr id="14342" name="CuadroTexto 12"/>
          <p:cNvSpPr txBox="1">
            <a:spLocks noChangeArrowheads="1"/>
          </p:cNvSpPr>
          <p:nvPr/>
        </p:nvSpPr>
        <p:spPr bwMode="auto">
          <a:xfrm>
            <a:off x="4511675" y="2120901"/>
            <a:ext cx="1441450" cy="68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lnSpc>
                <a:spcPct val="80000"/>
              </a:lnSpc>
              <a:spcBef>
                <a:spcPct val="0"/>
              </a:spcBef>
              <a:buFontTx/>
              <a:buNone/>
            </a:pPr>
            <a:r>
              <a:rPr lang="es-ES" altLang="es-CO" sz="1600">
                <a:solidFill>
                  <a:schemeClr val="bg1"/>
                </a:solidFill>
                <a:cs typeface="Calibri" panose="020F0502020204030204" pitchFamily="34" charset="0"/>
              </a:rPr>
              <a:t>Personas viviendo con el virus del SIDA</a:t>
            </a:r>
          </a:p>
        </p:txBody>
      </p:sp>
      <p:sp>
        <p:nvSpPr>
          <p:cNvPr id="14343" name="CuadroTexto 13"/>
          <p:cNvSpPr txBox="1">
            <a:spLocks noChangeArrowheads="1"/>
          </p:cNvSpPr>
          <p:nvPr/>
        </p:nvSpPr>
        <p:spPr bwMode="auto">
          <a:xfrm>
            <a:off x="6264275" y="2339976"/>
            <a:ext cx="144145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lnSpc>
                <a:spcPct val="80000"/>
              </a:lnSpc>
              <a:spcBef>
                <a:spcPct val="0"/>
              </a:spcBef>
              <a:buFontTx/>
              <a:buNone/>
            </a:pPr>
            <a:r>
              <a:rPr lang="es-ES" altLang="es-CO" sz="1600">
                <a:solidFill>
                  <a:schemeClr val="bg1"/>
                </a:solidFill>
                <a:cs typeface="Calibri" panose="020F0502020204030204" pitchFamily="34" charset="0"/>
              </a:rPr>
              <a:t>Canguro</a:t>
            </a:r>
          </a:p>
        </p:txBody>
      </p:sp>
      <p:sp>
        <p:nvSpPr>
          <p:cNvPr id="14344" name="CuadroTexto 14"/>
          <p:cNvSpPr txBox="1">
            <a:spLocks noChangeArrowheads="1"/>
          </p:cNvSpPr>
          <p:nvPr/>
        </p:nvSpPr>
        <p:spPr bwMode="auto">
          <a:xfrm>
            <a:off x="8040688" y="2232026"/>
            <a:ext cx="1439862" cy="487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lnSpc>
                <a:spcPct val="80000"/>
              </a:lnSpc>
              <a:spcBef>
                <a:spcPct val="0"/>
              </a:spcBef>
              <a:buFontTx/>
              <a:buNone/>
            </a:pPr>
            <a:r>
              <a:rPr lang="es-CO" altLang="es-CO" sz="1600">
                <a:solidFill>
                  <a:schemeClr val="bg1"/>
                </a:solidFill>
                <a:cs typeface="Calibri" panose="020F0502020204030204" pitchFamily="34" charset="0"/>
              </a:rPr>
              <a:t>Cuidados paliativos</a:t>
            </a:r>
          </a:p>
        </p:txBody>
      </p:sp>
      <p:sp>
        <p:nvSpPr>
          <p:cNvPr id="14345" name="CuadroTexto 15"/>
          <p:cNvSpPr txBox="1">
            <a:spLocks noChangeArrowheads="1"/>
          </p:cNvSpPr>
          <p:nvPr/>
        </p:nvSpPr>
        <p:spPr bwMode="auto">
          <a:xfrm>
            <a:off x="4511675" y="3382964"/>
            <a:ext cx="1441450"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lnSpc>
                <a:spcPct val="80000"/>
              </a:lnSpc>
              <a:spcBef>
                <a:spcPct val="0"/>
              </a:spcBef>
              <a:buFontTx/>
              <a:buNone/>
            </a:pPr>
            <a:r>
              <a:rPr lang="es-ES_tradnl" altLang="es-CO" sz="1600">
                <a:solidFill>
                  <a:schemeClr val="bg1"/>
                </a:solidFill>
                <a:cs typeface="Calibri" panose="020F0502020204030204" pitchFamily="34" charset="0"/>
              </a:rPr>
              <a:t>Artropatías inmunes</a:t>
            </a:r>
            <a:endParaRPr lang="es-ES" altLang="es-CO" sz="1600">
              <a:solidFill>
                <a:schemeClr val="bg1"/>
              </a:solidFill>
              <a:cs typeface="Calibri" panose="020F0502020204030204" pitchFamily="34" charset="0"/>
            </a:endParaRPr>
          </a:p>
        </p:txBody>
      </p:sp>
      <p:sp>
        <p:nvSpPr>
          <p:cNvPr id="14346" name="CuadroTexto 16"/>
          <p:cNvSpPr txBox="1">
            <a:spLocks noChangeArrowheads="1"/>
          </p:cNvSpPr>
          <p:nvPr/>
        </p:nvSpPr>
        <p:spPr bwMode="auto">
          <a:xfrm>
            <a:off x="6264275" y="3459163"/>
            <a:ext cx="14414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lnSpc>
                <a:spcPct val="80000"/>
              </a:lnSpc>
              <a:spcBef>
                <a:spcPct val="0"/>
              </a:spcBef>
              <a:buFontTx/>
              <a:buNone/>
            </a:pPr>
            <a:r>
              <a:rPr lang="es-ES" altLang="es-CO" sz="1500">
                <a:solidFill>
                  <a:schemeClr val="bg1"/>
                </a:solidFill>
                <a:latin typeface="Arial" panose="020B0604020202020204" pitchFamily="34" charset="0"/>
                <a:cs typeface="Arial" panose="020B0604020202020204" pitchFamily="34" charset="0"/>
              </a:rPr>
              <a:t>EPOC e ICC Complejos</a:t>
            </a:r>
          </a:p>
        </p:txBody>
      </p:sp>
      <p:sp>
        <p:nvSpPr>
          <p:cNvPr id="14347" name="CuadroTexto 17"/>
          <p:cNvSpPr txBox="1">
            <a:spLocks noChangeArrowheads="1"/>
          </p:cNvSpPr>
          <p:nvPr/>
        </p:nvSpPr>
        <p:spPr bwMode="auto">
          <a:xfrm>
            <a:off x="8040688" y="3411538"/>
            <a:ext cx="1439862"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s-CO" altLang="es-CO" sz="1500">
                <a:solidFill>
                  <a:srgbClr val="FFFFFF"/>
                </a:solidFill>
                <a:latin typeface="Arial" panose="020B0604020202020204" pitchFamily="34" charset="0"/>
                <a:cs typeface="Arial" panose="020B0604020202020204" pitchFamily="34" charset="0"/>
              </a:rPr>
              <a:t>DM Complejos</a:t>
            </a:r>
          </a:p>
        </p:txBody>
      </p:sp>
      <p:pic>
        <p:nvPicPr>
          <p:cNvPr id="19" name="Picture 2" descr="https://d30y9cdsu7xlg0.cloudfront.net/png/195597-200.png"/>
          <p:cNvPicPr>
            <a:picLocks noChangeAspect="1" noChangeArrowheads="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850589" y="4459295"/>
            <a:ext cx="644101" cy="644101"/>
          </a:xfrm>
          <a:prstGeom prst="rect">
            <a:avLst/>
          </a:prstGeom>
          <a:noFill/>
          <a:extLst>
            <a:ext uri="{909E8E84-426E-40DD-AFC4-6F175D3DCCD1}">
              <a14:hiddenFill xmlns:a14="http://schemas.microsoft.com/office/drawing/2010/main">
                <a:solidFill>
                  <a:srgbClr val="FFFFFF"/>
                </a:solidFill>
              </a14:hiddenFill>
            </a:ext>
          </a:extLst>
        </p:spPr>
      </p:pic>
      <p:grpSp>
        <p:nvGrpSpPr>
          <p:cNvPr id="14349" name="Grupo 19"/>
          <p:cNvGrpSpPr>
            <a:grpSpLocks/>
          </p:cNvGrpSpPr>
          <p:nvPr/>
        </p:nvGrpSpPr>
        <p:grpSpPr bwMode="auto">
          <a:xfrm>
            <a:off x="5230813" y="4273550"/>
            <a:ext cx="741362" cy="825500"/>
            <a:chOff x="3491850" y="2276840"/>
            <a:chExt cx="1905000" cy="1905000"/>
          </a:xfrm>
        </p:grpSpPr>
        <p:pic>
          <p:nvPicPr>
            <p:cNvPr id="21" name="Picture 6" descr="https://d30y9cdsu7xlg0.cloudfront.net/png/301277-200.png"/>
            <p:cNvPicPr>
              <a:picLocks noChangeAspect="1" noChangeArrowheads="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491850" y="2276840"/>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8" descr="https://d30y9cdsu7xlg0.cloudfront.net/png/157010-200.png"/>
            <p:cNvPicPr>
              <a:picLocks noChangeAspect="1" noChangeArrowheads="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040220" y="3168670"/>
              <a:ext cx="821325" cy="821325"/>
            </a:xfrm>
            <a:prstGeom prst="rect">
              <a:avLst/>
            </a:prstGeom>
            <a:noFill/>
            <a:extLst>
              <a:ext uri="{909E8E84-426E-40DD-AFC4-6F175D3DCCD1}">
                <a14:hiddenFill xmlns:a14="http://schemas.microsoft.com/office/drawing/2010/main">
                  <a:solidFill>
                    <a:srgbClr val="FFFFFF"/>
                  </a:solidFill>
                </a14:hiddenFill>
              </a:ext>
            </a:extLst>
          </p:spPr>
        </p:pic>
      </p:grpSp>
      <p:sp>
        <p:nvSpPr>
          <p:cNvPr id="23" name="CuadroTexto 22"/>
          <p:cNvSpPr txBox="1"/>
          <p:nvPr/>
        </p:nvSpPr>
        <p:spPr>
          <a:xfrm>
            <a:off x="2640014" y="4646614"/>
            <a:ext cx="1958975" cy="369887"/>
          </a:xfrm>
          <a:prstGeom prst="rect">
            <a:avLst/>
          </a:prstGeom>
          <a:noFill/>
          <a:ln>
            <a:solidFill>
              <a:schemeClr val="bg1">
                <a:lumMod val="75000"/>
              </a:schemeClr>
            </a:solidFill>
          </a:ln>
        </p:spPr>
        <p:txBody>
          <a:bodyPr>
            <a:spAutoFit/>
          </a:bodyPr>
          <a:lstStyle/>
          <a:p>
            <a:pPr algn="ctr">
              <a:defRPr/>
            </a:pPr>
            <a:r>
              <a:rPr lang="es-CO" b="1" dirty="0">
                <a:solidFill>
                  <a:schemeClr val="bg1">
                    <a:lumMod val="50000"/>
                  </a:schemeClr>
                </a:solidFill>
                <a:latin typeface="Calibri" panose="020F0502020204030204" pitchFamily="34" charset="0"/>
                <a:cs typeface="Calibri" panose="020F0502020204030204" pitchFamily="34" charset="0"/>
              </a:rPr>
              <a:t>IPS BÁSICA</a:t>
            </a:r>
          </a:p>
        </p:txBody>
      </p:sp>
      <p:sp>
        <p:nvSpPr>
          <p:cNvPr id="24" name="CuadroTexto 23"/>
          <p:cNvSpPr txBox="1"/>
          <p:nvPr/>
        </p:nvSpPr>
        <p:spPr>
          <a:xfrm>
            <a:off x="6013450" y="4629150"/>
            <a:ext cx="2065338" cy="369888"/>
          </a:xfrm>
          <a:prstGeom prst="rect">
            <a:avLst/>
          </a:prstGeom>
          <a:noFill/>
          <a:ln>
            <a:solidFill>
              <a:schemeClr val="bg1">
                <a:lumMod val="75000"/>
              </a:schemeClr>
            </a:solidFill>
          </a:ln>
        </p:spPr>
        <p:txBody>
          <a:bodyPr>
            <a:spAutoFit/>
          </a:bodyPr>
          <a:lstStyle/>
          <a:p>
            <a:pPr algn="ctr">
              <a:defRPr/>
            </a:pPr>
            <a:r>
              <a:rPr lang="es-CO" b="1" dirty="0">
                <a:solidFill>
                  <a:schemeClr val="bg1">
                    <a:lumMod val="50000"/>
                  </a:schemeClr>
                </a:solidFill>
                <a:latin typeface="Calibri" panose="020F0502020204030204" pitchFamily="34" charset="0"/>
                <a:cs typeface="Calibri" panose="020F0502020204030204" pitchFamily="34" charset="0"/>
              </a:rPr>
              <a:t>IPS ESPECIALIZADA</a:t>
            </a:r>
          </a:p>
        </p:txBody>
      </p:sp>
      <p:sp>
        <p:nvSpPr>
          <p:cNvPr id="25" name="Más 24"/>
          <p:cNvSpPr/>
          <p:nvPr/>
        </p:nvSpPr>
        <p:spPr>
          <a:xfrm>
            <a:off x="4730751" y="4646614"/>
            <a:ext cx="360363" cy="352425"/>
          </a:xfrm>
          <a:prstGeom prst="mathPlus">
            <a:avLst/>
          </a:prstGeom>
          <a:solidFill>
            <a:srgbClr val="409BE1"/>
          </a:solidFill>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s-CO"/>
          </a:p>
        </p:txBody>
      </p:sp>
      <p:sp>
        <p:nvSpPr>
          <p:cNvPr id="26" name="Igual que 25"/>
          <p:cNvSpPr/>
          <p:nvPr/>
        </p:nvSpPr>
        <p:spPr>
          <a:xfrm>
            <a:off x="8259763" y="4702175"/>
            <a:ext cx="360362" cy="217488"/>
          </a:xfrm>
          <a:prstGeom prst="mathEqual">
            <a:avLst/>
          </a:prstGeom>
          <a:solidFill>
            <a:srgbClr val="409BE1"/>
          </a:solidFill>
          <a:ln>
            <a:solidFill>
              <a:srgbClr val="356EE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s-CO">
              <a:solidFill>
                <a:schemeClr val="tx1"/>
              </a:solidFill>
            </a:endParaRPr>
          </a:p>
        </p:txBody>
      </p:sp>
      <p:sp>
        <p:nvSpPr>
          <p:cNvPr id="27" name="CuadroTexto 26"/>
          <p:cNvSpPr txBox="1"/>
          <p:nvPr/>
        </p:nvSpPr>
        <p:spPr>
          <a:xfrm>
            <a:off x="8823325" y="4532314"/>
            <a:ext cx="1587500" cy="708025"/>
          </a:xfrm>
          <a:prstGeom prst="rect">
            <a:avLst/>
          </a:prstGeom>
          <a:noFill/>
          <a:ln>
            <a:solidFill>
              <a:schemeClr val="bg1">
                <a:lumMod val="85000"/>
              </a:schemeClr>
            </a:solidFill>
          </a:ln>
        </p:spPr>
        <p:txBody>
          <a:bodyPr>
            <a:spAutoFit/>
          </a:bodyPr>
          <a:lstStyle/>
          <a:p>
            <a:pPr algn="ctr">
              <a:defRPr/>
            </a:pPr>
            <a:r>
              <a:rPr lang="es-CO" sz="2000" b="1" dirty="0">
                <a:solidFill>
                  <a:schemeClr val="bg1">
                    <a:lumMod val="50000"/>
                  </a:schemeClr>
                </a:solidFill>
                <a:latin typeface="Calibri" panose="020F0502020204030204" pitchFamily="34" charset="0"/>
                <a:cs typeface="Calibri" panose="020F0502020204030204" pitchFamily="34" charset="0"/>
              </a:rPr>
              <a:t>GESTIÓN DEL RIESGO</a:t>
            </a:r>
          </a:p>
        </p:txBody>
      </p:sp>
      <p:sp>
        <p:nvSpPr>
          <p:cNvPr id="28" name="CuadroTexto 27"/>
          <p:cNvSpPr txBox="1"/>
          <p:nvPr/>
        </p:nvSpPr>
        <p:spPr>
          <a:xfrm>
            <a:off x="1922464" y="5208589"/>
            <a:ext cx="2676525" cy="1385887"/>
          </a:xfrm>
          <a:prstGeom prst="rect">
            <a:avLst/>
          </a:prstGeom>
          <a:noFill/>
          <a:ln>
            <a:solidFill>
              <a:schemeClr val="bg1">
                <a:lumMod val="75000"/>
              </a:schemeClr>
            </a:solidFill>
          </a:ln>
        </p:spPr>
        <p:txBody>
          <a:bodyPr>
            <a:spAutoFit/>
          </a:bodyPr>
          <a:lstStyle/>
          <a:p>
            <a:pPr marL="285750" indent="-285750">
              <a:buFont typeface="Arial" panose="020B0604020202020204" pitchFamily="34" charset="0"/>
              <a:buChar char="•"/>
              <a:defRPr/>
            </a:pPr>
            <a:r>
              <a:rPr lang="es-CO" sz="1400" dirty="0">
                <a:solidFill>
                  <a:schemeClr val="bg2">
                    <a:lumMod val="50000"/>
                  </a:schemeClr>
                </a:solidFill>
                <a:latin typeface="Calibri" panose="020F0502020204030204" pitchFamily="34" charset="0"/>
                <a:cs typeface="Calibri" panose="020F0502020204030204" pitchFamily="34" charset="0"/>
              </a:rPr>
              <a:t>Detección temprana /protección específica</a:t>
            </a:r>
          </a:p>
          <a:p>
            <a:pPr marL="285750" indent="-285750">
              <a:buFont typeface="Arial" panose="020B0604020202020204" pitchFamily="34" charset="0"/>
              <a:buChar char="•"/>
              <a:defRPr/>
            </a:pPr>
            <a:r>
              <a:rPr lang="es-CO" sz="1400" dirty="0">
                <a:solidFill>
                  <a:schemeClr val="bg2">
                    <a:lumMod val="50000"/>
                  </a:schemeClr>
                </a:solidFill>
                <a:latin typeface="Calibri" panose="020F0502020204030204" pitchFamily="34" charset="0"/>
                <a:cs typeface="Calibri" panose="020F0502020204030204" pitchFamily="34" charset="0"/>
              </a:rPr>
              <a:t>Búsqueda activa de población en riesgo</a:t>
            </a:r>
          </a:p>
          <a:p>
            <a:pPr marL="285750" indent="-285750">
              <a:buFont typeface="Arial" panose="020B0604020202020204" pitchFamily="34" charset="0"/>
              <a:buChar char="•"/>
              <a:defRPr/>
            </a:pPr>
            <a:r>
              <a:rPr lang="es-CO" sz="1400" dirty="0">
                <a:solidFill>
                  <a:schemeClr val="bg2">
                    <a:lumMod val="50000"/>
                  </a:schemeClr>
                </a:solidFill>
                <a:latin typeface="Calibri" panose="020F0502020204030204" pitchFamily="34" charset="0"/>
                <a:cs typeface="Calibri" panose="020F0502020204030204" pitchFamily="34" charset="0"/>
              </a:rPr>
              <a:t>Identificación y remisión oportuna</a:t>
            </a:r>
          </a:p>
        </p:txBody>
      </p:sp>
      <p:sp>
        <p:nvSpPr>
          <p:cNvPr id="29" name="CuadroTexto 28"/>
          <p:cNvSpPr txBox="1"/>
          <p:nvPr/>
        </p:nvSpPr>
        <p:spPr>
          <a:xfrm>
            <a:off x="5341939" y="5211764"/>
            <a:ext cx="2744787" cy="1385887"/>
          </a:xfrm>
          <a:prstGeom prst="rect">
            <a:avLst/>
          </a:prstGeom>
          <a:noFill/>
          <a:ln>
            <a:solidFill>
              <a:schemeClr val="bg1">
                <a:lumMod val="75000"/>
              </a:schemeClr>
            </a:solidFill>
          </a:ln>
        </p:spPr>
        <p:txBody>
          <a:bodyPr>
            <a:spAutoFit/>
          </a:bodyPr>
          <a:lstStyle/>
          <a:p>
            <a:pPr marL="285750" indent="-285750">
              <a:buFont typeface="Arial" panose="020B0604020202020204" pitchFamily="34" charset="0"/>
              <a:buChar char="•"/>
              <a:defRPr/>
            </a:pPr>
            <a:r>
              <a:rPr lang="es-CO" sz="1400" dirty="0">
                <a:solidFill>
                  <a:schemeClr val="bg2">
                    <a:lumMod val="50000"/>
                  </a:schemeClr>
                </a:solidFill>
                <a:latin typeface="Calibri" panose="020F0502020204030204" pitchFamily="34" charset="0"/>
                <a:cs typeface="Calibri" panose="020F0502020204030204" pitchFamily="34" charset="0"/>
              </a:rPr>
              <a:t>Intervención de riesgos individuales </a:t>
            </a:r>
          </a:p>
          <a:p>
            <a:pPr marL="285750" indent="-285750">
              <a:buFont typeface="Arial" panose="020B0604020202020204" pitchFamily="34" charset="0"/>
              <a:buChar char="•"/>
              <a:defRPr/>
            </a:pPr>
            <a:r>
              <a:rPr lang="es-CO" sz="1400" dirty="0">
                <a:solidFill>
                  <a:schemeClr val="bg2">
                    <a:lumMod val="50000"/>
                  </a:schemeClr>
                </a:solidFill>
                <a:latin typeface="Calibri" panose="020F0502020204030204" pitchFamily="34" charset="0"/>
                <a:cs typeface="Calibri" panose="020F0502020204030204" pitchFamily="34" charset="0"/>
              </a:rPr>
              <a:t>Reducción de las complicaciones y progresión de la enfermedad</a:t>
            </a:r>
          </a:p>
          <a:p>
            <a:pPr marL="285750" indent="-285750">
              <a:buFont typeface="Arial" panose="020B0604020202020204" pitchFamily="34" charset="0"/>
              <a:buChar char="•"/>
              <a:defRPr/>
            </a:pPr>
            <a:r>
              <a:rPr lang="es-CO" sz="1400" dirty="0">
                <a:solidFill>
                  <a:schemeClr val="bg2">
                    <a:lumMod val="50000"/>
                  </a:schemeClr>
                </a:solidFill>
                <a:latin typeface="Calibri" panose="020F0502020204030204" pitchFamily="34" charset="0"/>
                <a:cs typeface="Calibri" panose="020F0502020204030204" pitchFamily="34" charset="0"/>
              </a:rPr>
              <a:t>Control de la severidad</a:t>
            </a:r>
          </a:p>
        </p:txBody>
      </p:sp>
      <p:cxnSp>
        <p:nvCxnSpPr>
          <p:cNvPr id="33" name="Conector recto 32"/>
          <p:cNvCxnSpPr/>
          <p:nvPr/>
        </p:nvCxnSpPr>
        <p:spPr>
          <a:xfrm>
            <a:off x="1604964" y="4279900"/>
            <a:ext cx="9001125" cy="0"/>
          </a:xfrm>
          <a:prstGeom prst="line">
            <a:avLst/>
          </a:prstGeom>
          <a:ln>
            <a:solidFill>
              <a:srgbClr val="409BE1"/>
            </a:solidFill>
            <a:prstDash val="dash"/>
          </a:ln>
          <a:effectLst/>
        </p:spPr>
        <p:style>
          <a:lnRef idx="2">
            <a:schemeClr val="accent1"/>
          </a:lnRef>
          <a:fillRef idx="0">
            <a:schemeClr val="accent1"/>
          </a:fillRef>
          <a:effectRef idx="1">
            <a:schemeClr val="accent1"/>
          </a:effectRef>
          <a:fontRef idx="minor">
            <a:schemeClr val="tx1"/>
          </a:fontRef>
        </p:style>
      </p:cxnSp>
      <p:sp>
        <p:nvSpPr>
          <p:cNvPr id="34" name="CuadroTexto 33"/>
          <p:cNvSpPr txBox="1"/>
          <p:nvPr/>
        </p:nvSpPr>
        <p:spPr>
          <a:xfrm>
            <a:off x="1774825" y="1423988"/>
            <a:ext cx="1944688" cy="400050"/>
          </a:xfrm>
          <a:prstGeom prst="rect">
            <a:avLst/>
          </a:prstGeom>
          <a:noFill/>
        </p:spPr>
        <p:txBody>
          <a:bodyPr>
            <a:spAutoFit/>
          </a:bodyPr>
          <a:lstStyle/>
          <a:p>
            <a:pPr>
              <a:defRPr/>
            </a:pPr>
            <a:r>
              <a:rPr lang="es-CO" sz="2000" dirty="0">
                <a:solidFill>
                  <a:schemeClr val="bg1">
                    <a:lumMod val="50000"/>
                  </a:schemeClr>
                </a:solidFill>
                <a:latin typeface="Calibri" panose="020F0502020204030204" pitchFamily="34" charset="0"/>
                <a:cs typeface="Calibri" panose="020F0502020204030204" pitchFamily="34" charset="0"/>
              </a:rPr>
              <a:t>NORMATIVIDAD</a:t>
            </a:r>
          </a:p>
        </p:txBody>
      </p:sp>
      <p:cxnSp>
        <p:nvCxnSpPr>
          <p:cNvPr id="35" name="Conector recto 34"/>
          <p:cNvCxnSpPr/>
          <p:nvPr/>
        </p:nvCxnSpPr>
        <p:spPr>
          <a:xfrm>
            <a:off x="1631951" y="1844675"/>
            <a:ext cx="8924925" cy="0"/>
          </a:xfrm>
          <a:prstGeom prst="line">
            <a:avLst/>
          </a:prstGeom>
          <a:ln>
            <a:solidFill>
              <a:srgbClr val="409BE1"/>
            </a:solidFill>
            <a:prstDash val="dash"/>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0156654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1524000" y="1577839"/>
            <a:ext cx="9144000" cy="4422913"/>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s-CO" sz="1650" b="0" i="0" u="none" strike="noStrike" kern="1200" cap="none" spc="0" normalizeH="0" baseline="0" noProof="0">
              <a:ln>
                <a:noFill/>
              </a:ln>
              <a:solidFill>
                <a:prstClr val="white"/>
              </a:solidFill>
              <a:effectLst/>
              <a:uLnTx/>
              <a:uFillTx/>
              <a:latin typeface="Calibri"/>
              <a:ea typeface="+mn-ea"/>
              <a:cs typeface="+mn-cs"/>
            </a:endParaRPr>
          </a:p>
        </p:txBody>
      </p:sp>
      <p:sp>
        <p:nvSpPr>
          <p:cNvPr id="2" name="Rectángulo 1"/>
          <p:cNvSpPr/>
          <p:nvPr/>
        </p:nvSpPr>
        <p:spPr>
          <a:xfrm>
            <a:off x="1721738" y="1660607"/>
            <a:ext cx="4338170" cy="4154984"/>
          </a:xfrm>
          <a:prstGeom prst="rect">
            <a:avLst/>
          </a:prstGeom>
          <a:solidFill>
            <a:schemeClr val="tx1"/>
          </a:solidFill>
        </p:spPr>
        <p:txBody>
          <a:bodyPr wrap="square">
            <a:spAutoFit/>
          </a:bodyPr>
          <a:lstStyle/>
          <a:p>
            <a:pPr marL="0" marR="0" lvl="0" indent="0" algn="l" defTabSz="457200" rtl="0" eaLnBrk="1" fontAlgn="base" latinLnBrk="0" hangingPunct="1">
              <a:lnSpc>
                <a:spcPct val="100000"/>
              </a:lnSpc>
              <a:spcBef>
                <a:spcPct val="0"/>
              </a:spcBef>
              <a:spcAft>
                <a:spcPts val="0"/>
              </a:spcAft>
              <a:buClrTx/>
              <a:buSzTx/>
              <a:buFontTx/>
              <a:buNone/>
              <a:tabLst/>
              <a:defRPr/>
            </a:pPr>
            <a:r>
              <a:rPr kumimoji="0" lang="es-CO" sz="2400" b="1" i="0" u="none" strike="noStrike" kern="1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rPr>
              <a:t>Érase una vez un guerrero que luchaba, luchaba y luchaba todos los días, tenía miles de amenazas en los bosques y en los mares, en los aires y en la tierra…enemigos que lo acechaban en el día y en la noche…estuvo a punto de morir y malherido muchas veces … de hecho cada día piensa que será su último día</a:t>
            </a:r>
            <a:endParaRPr kumimoji="0" lang="es-CO" sz="2400" b="0" i="0" u="none" strike="noStrike" kern="100" cap="none" spc="0" normalizeH="0" baseline="0" noProof="0" dirty="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4" name="CuadroTexto 3"/>
          <p:cNvSpPr txBox="1"/>
          <p:nvPr/>
        </p:nvSpPr>
        <p:spPr>
          <a:xfrm>
            <a:off x="1991544" y="476672"/>
            <a:ext cx="7702750" cy="461665"/>
          </a:xfrm>
          <a:prstGeom prst="rect">
            <a:avLst/>
          </a:prstGeom>
          <a:noFill/>
        </p:spPr>
        <p:txBody>
          <a:bodyPr wrap="none"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s-CO" sz="2400" b="0" i="0" u="none" strike="noStrike" kern="1200" cap="none" spc="0" normalizeH="0" baseline="0" noProof="0" dirty="0" smtClean="0">
                <a:ln>
                  <a:noFill/>
                </a:ln>
                <a:solidFill>
                  <a:prstClr val="white"/>
                </a:solidFill>
                <a:effectLst/>
                <a:uLnTx/>
                <a:uFillTx/>
                <a:latin typeface="Arial" pitchFamily="34" charset="0"/>
                <a:ea typeface="+mn-ea"/>
                <a:cs typeface="+mn-cs"/>
              </a:rPr>
              <a:t>Nos hemos contado la historia equivocada por 20 años</a:t>
            </a:r>
            <a:endParaRPr kumimoji="0" lang="es-CO" sz="2400" b="0" i="0" u="none" strike="noStrike" kern="1200" cap="none" spc="0" normalizeH="0" baseline="0" noProof="0" dirty="0">
              <a:ln>
                <a:noFill/>
              </a:ln>
              <a:solidFill>
                <a:prstClr val="white"/>
              </a:solidFill>
              <a:effectLst/>
              <a:uLnTx/>
              <a:uFillTx/>
              <a:latin typeface="Arial" pitchFamily="34" charset="0"/>
              <a:ea typeface="+mn-ea"/>
              <a:cs typeface="+mn-cs"/>
            </a:endParaRPr>
          </a:p>
        </p:txBody>
      </p:sp>
      <p:sp>
        <p:nvSpPr>
          <p:cNvPr id="5" name="Rectángulo 4"/>
          <p:cNvSpPr/>
          <p:nvPr/>
        </p:nvSpPr>
        <p:spPr>
          <a:xfrm>
            <a:off x="6329830" y="1660345"/>
            <a:ext cx="4338170" cy="4154984"/>
          </a:xfrm>
          <a:prstGeom prst="rect">
            <a:avLst/>
          </a:prstGeom>
          <a:ln>
            <a:solidFill>
              <a:schemeClr val="accent1"/>
            </a:solidFill>
          </a:ln>
        </p:spPr>
        <p:txBody>
          <a:bodyPr wrap="square">
            <a:spAutoFit/>
          </a:bodyPr>
          <a:lstStyle/>
          <a:p>
            <a:pPr marL="0" marR="0" lvl="0" indent="0" algn="l" defTabSz="457200" rtl="0" eaLnBrk="1" fontAlgn="base" latinLnBrk="0" hangingPunct="1">
              <a:lnSpc>
                <a:spcPct val="100000"/>
              </a:lnSpc>
              <a:spcBef>
                <a:spcPct val="0"/>
              </a:spcBef>
              <a:spcAft>
                <a:spcPts val="0"/>
              </a:spcAft>
              <a:buClrTx/>
              <a:buSzTx/>
              <a:buFontTx/>
              <a:buNone/>
              <a:tabLst/>
              <a:defRPr/>
            </a:pPr>
            <a:r>
              <a:rPr kumimoji="0" lang="es-CO" sz="2400" b="1" i="0" u="none" strike="noStrike" kern="100" cap="none" spc="0" normalizeH="0" baseline="0" noProof="0" dirty="0">
                <a:ln>
                  <a:noFill/>
                </a:ln>
                <a:solidFill>
                  <a:srgbClr val="1C2F79"/>
                </a:solidFill>
                <a:effectLst/>
                <a:uLnTx/>
                <a:uFillTx/>
                <a:latin typeface="Calibri" panose="020F0502020204030204" pitchFamily="34" charset="0"/>
                <a:ea typeface="Calibri" panose="020F0502020204030204" pitchFamily="34" charset="0"/>
                <a:cs typeface="Times New Roman" panose="02020603050405020304" pitchFamily="18" charset="0"/>
              </a:rPr>
              <a:t>Érase una vez un guerrero que entendió que a través de su arte podía servir, y mientras más servía, </a:t>
            </a:r>
            <a:r>
              <a:rPr kumimoji="0" lang="es-CO" sz="2400" b="1" i="0" u="none" strike="noStrike" kern="100" cap="none" spc="0" normalizeH="0" baseline="0" noProof="0">
                <a:ln>
                  <a:noFill/>
                </a:ln>
                <a:solidFill>
                  <a:srgbClr val="1C2F79"/>
                </a:solidFill>
                <a:effectLst/>
                <a:uLnTx/>
                <a:uFillTx/>
                <a:latin typeface="Calibri" panose="020F0502020204030204" pitchFamily="34" charset="0"/>
                <a:ea typeface="Calibri" panose="020F0502020204030204" pitchFamily="34" charset="0"/>
                <a:cs typeface="Times New Roman" panose="02020603050405020304" pitchFamily="18" charset="0"/>
              </a:rPr>
              <a:t>más poderoso y fuerte  </a:t>
            </a:r>
            <a:r>
              <a:rPr kumimoji="0" lang="es-CO" sz="2400" b="1" i="0" u="none" strike="noStrike" kern="100" cap="none" spc="0" normalizeH="0" baseline="0" noProof="0" dirty="0">
                <a:ln>
                  <a:noFill/>
                </a:ln>
                <a:solidFill>
                  <a:srgbClr val="1C2F79"/>
                </a:solidFill>
                <a:effectLst/>
                <a:uLnTx/>
                <a:uFillTx/>
                <a:latin typeface="Calibri" panose="020F0502020204030204" pitchFamily="34" charset="0"/>
                <a:ea typeface="Calibri" panose="020F0502020204030204" pitchFamily="34" charset="0"/>
                <a:cs typeface="Times New Roman" panose="02020603050405020304" pitchFamily="18" charset="0"/>
              </a:rPr>
              <a:t>se volvía. Desarrolló poderes que le permitieron entender que los enemigos eran otros  y eran compartidos y que juntos las luchas ya no eran mortales. El servicio le dio fuerza y sentido</a:t>
            </a:r>
          </a:p>
          <a:p>
            <a:pPr marL="0" marR="0" lvl="0" indent="0" algn="l" defTabSz="457200" rtl="0" eaLnBrk="1" fontAlgn="base" latinLnBrk="0" hangingPunct="1">
              <a:lnSpc>
                <a:spcPct val="100000"/>
              </a:lnSpc>
              <a:spcBef>
                <a:spcPct val="0"/>
              </a:spcBef>
              <a:spcAft>
                <a:spcPts val="0"/>
              </a:spcAft>
              <a:buClrTx/>
              <a:buSzTx/>
              <a:buFontTx/>
              <a:buNone/>
              <a:tabLst/>
              <a:defRPr/>
            </a:pPr>
            <a:endParaRPr kumimoji="0" lang="es-CO" sz="2400" b="0" i="0" u="none" strike="noStrike" kern="100" cap="none" spc="0" normalizeH="0" baseline="0" noProof="0" dirty="0">
              <a:ln>
                <a:noFill/>
              </a:ln>
              <a:solidFill>
                <a:srgbClr val="1C2F79"/>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405054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upo 16"/>
          <p:cNvGrpSpPr/>
          <p:nvPr/>
        </p:nvGrpSpPr>
        <p:grpSpPr>
          <a:xfrm>
            <a:off x="2667002" y="476673"/>
            <a:ext cx="7389439" cy="4564505"/>
            <a:chOff x="0" y="0"/>
            <a:chExt cx="9144015" cy="4886793"/>
          </a:xfrm>
        </p:grpSpPr>
        <p:sp>
          <p:nvSpPr>
            <p:cNvPr id="20" name="Rectángulo 19"/>
            <p:cNvSpPr/>
            <p:nvPr/>
          </p:nvSpPr>
          <p:spPr>
            <a:xfrm>
              <a:off x="6848449" y="0"/>
              <a:ext cx="2295566" cy="4886793"/>
            </a:xfrm>
            <a:prstGeom prst="rect">
              <a:avLst/>
            </a:prstGeom>
            <a:solidFill>
              <a:srgbClr val="66FF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650" b="0" i="0" u="none" strike="noStrike" kern="1200" cap="none" spc="0" normalizeH="0" baseline="0" noProof="0">
                <a:ln>
                  <a:noFill/>
                </a:ln>
                <a:solidFill>
                  <a:prstClr val="white"/>
                </a:solidFill>
                <a:effectLst/>
                <a:uLnTx/>
                <a:uFillTx/>
                <a:latin typeface="Calibri"/>
                <a:ea typeface="+mn-ea"/>
                <a:cs typeface="+mn-cs"/>
              </a:endParaRPr>
            </a:p>
          </p:txBody>
        </p:sp>
        <p:sp>
          <p:nvSpPr>
            <p:cNvPr id="21" name="Rectángulo 20"/>
            <p:cNvSpPr/>
            <p:nvPr/>
          </p:nvSpPr>
          <p:spPr>
            <a:xfrm>
              <a:off x="6458699" y="0"/>
              <a:ext cx="2295566" cy="4886793"/>
            </a:xfrm>
            <a:prstGeom prst="rect">
              <a:avLst/>
            </a:prstGeom>
            <a:solidFill>
              <a:srgbClr val="33CC3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650" b="0" i="0" u="none" strike="noStrike" kern="1200" cap="none" spc="0" normalizeH="0" baseline="0" noProof="0">
                <a:ln>
                  <a:noFill/>
                </a:ln>
                <a:solidFill>
                  <a:prstClr val="white"/>
                </a:solidFill>
                <a:effectLst/>
                <a:uLnTx/>
                <a:uFillTx/>
                <a:latin typeface="Calibri"/>
                <a:ea typeface="+mn-ea"/>
                <a:cs typeface="+mn-cs"/>
              </a:endParaRPr>
            </a:p>
          </p:txBody>
        </p:sp>
        <p:sp>
          <p:nvSpPr>
            <p:cNvPr id="22" name="Rectángulo 21"/>
            <p:cNvSpPr/>
            <p:nvPr/>
          </p:nvSpPr>
          <p:spPr>
            <a:xfrm>
              <a:off x="5619248" y="0"/>
              <a:ext cx="2295566" cy="4886793"/>
            </a:xfrm>
            <a:prstGeom prst="rect">
              <a:avLst/>
            </a:prstGeom>
            <a:solidFill>
              <a:srgbClr val="00CC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650" b="0" i="0" u="none" strike="noStrike" kern="1200" cap="none" spc="0" normalizeH="0" baseline="0" noProof="0">
                <a:ln>
                  <a:noFill/>
                </a:ln>
                <a:solidFill>
                  <a:prstClr val="white"/>
                </a:solidFill>
                <a:effectLst/>
                <a:uLnTx/>
                <a:uFillTx/>
                <a:latin typeface="Calibri"/>
                <a:ea typeface="+mn-ea"/>
                <a:cs typeface="+mn-cs"/>
              </a:endParaRPr>
            </a:p>
          </p:txBody>
        </p:sp>
        <p:sp>
          <p:nvSpPr>
            <p:cNvPr id="23" name="Rectángulo 22"/>
            <p:cNvSpPr/>
            <p:nvPr/>
          </p:nvSpPr>
          <p:spPr>
            <a:xfrm>
              <a:off x="4509971" y="0"/>
              <a:ext cx="2295566" cy="4886793"/>
            </a:xfrm>
            <a:prstGeom prst="rect">
              <a:avLst/>
            </a:prstGeom>
            <a:solidFill>
              <a:srgbClr val="0099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650" b="0" i="0" u="none" strike="noStrike" kern="1200" cap="none" spc="0" normalizeH="0" baseline="0" noProof="0">
                <a:ln>
                  <a:noFill/>
                </a:ln>
                <a:solidFill>
                  <a:prstClr val="white"/>
                </a:solidFill>
                <a:effectLst/>
                <a:uLnTx/>
                <a:uFillTx/>
                <a:latin typeface="Calibri"/>
                <a:ea typeface="+mn-ea"/>
                <a:cs typeface="+mn-cs"/>
              </a:endParaRPr>
            </a:p>
          </p:txBody>
        </p:sp>
        <p:sp>
          <p:nvSpPr>
            <p:cNvPr id="24" name="Rectángulo 23"/>
            <p:cNvSpPr/>
            <p:nvPr/>
          </p:nvSpPr>
          <p:spPr>
            <a:xfrm>
              <a:off x="2861050" y="0"/>
              <a:ext cx="2295566" cy="4886793"/>
            </a:xfrm>
            <a:prstGeom prst="rect">
              <a:avLst/>
            </a:prstGeom>
            <a:solidFill>
              <a:srgbClr val="008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650" b="0" i="0" u="none" strike="noStrike" kern="1200" cap="none" spc="0" normalizeH="0" baseline="0" noProof="0">
                <a:ln>
                  <a:noFill/>
                </a:ln>
                <a:solidFill>
                  <a:prstClr val="white"/>
                </a:solidFill>
                <a:effectLst/>
                <a:uLnTx/>
                <a:uFillTx/>
                <a:latin typeface="Calibri"/>
                <a:ea typeface="+mn-ea"/>
                <a:cs typeface="+mn-cs"/>
              </a:endParaRPr>
            </a:p>
          </p:txBody>
        </p:sp>
        <p:sp>
          <p:nvSpPr>
            <p:cNvPr id="25" name="Rectángulo 24"/>
            <p:cNvSpPr/>
            <p:nvPr/>
          </p:nvSpPr>
          <p:spPr>
            <a:xfrm>
              <a:off x="0" y="0"/>
              <a:ext cx="2938072" cy="4886793"/>
            </a:xfrm>
            <a:prstGeom prst="rect">
              <a:avLst/>
            </a:prstGeom>
            <a:solidFill>
              <a:schemeClr val="accent3">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650" b="0" i="0" u="none" strike="noStrike" kern="1200" cap="none" spc="0" normalizeH="0" baseline="0" noProof="0" dirty="0">
                <a:ln>
                  <a:noFill/>
                </a:ln>
                <a:solidFill>
                  <a:prstClr val="white"/>
                </a:solidFill>
                <a:effectLst/>
                <a:uLnTx/>
                <a:uFillTx/>
                <a:latin typeface="Calibri"/>
                <a:ea typeface="+mn-ea"/>
                <a:cs typeface="+mn-cs"/>
              </a:endParaRPr>
            </a:p>
          </p:txBody>
        </p:sp>
      </p:grpSp>
      <p:sp>
        <p:nvSpPr>
          <p:cNvPr id="15" name="Rectángulo 14"/>
          <p:cNvSpPr/>
          <p:nvPr/>
        </p:nvSpPr>
        <p:spPr>
          <a:xfrm>
            <a:off x="3161675" y="4141768"/>
            <a:ext cx="786972" cy="1478405"/>
          </a:xfrm>
          <a:prstGeom prst="rect">
            <a:avLst/>
          </a:prstGeom>
          <a:solidFill>
            <a:srgbClr val="CC00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650" b="0" i="0" u="none" strike="noStrike" kern="1200" cap="none" spc="0" normalizeH="0" baseline="0" noProof="0">
              <a:ln>
                <a:noFill/>
              </a:ln>
              <a:solidFill>
                <a:prstClr val="white"/>
              </a:solidFill>
              <a:effectLst/>
              <a:uLnTx/>
              <a:uFillTx/>
              <a:latin typeface="Calibri"/>
              <a:ea typeface="+mn-ea"/>
              <a:cs typeface="+mn-cs"/>
            </a:endParaRPr>
          </a:p>
        </p:txBody>
      </p:sp>
      <p:sp>
        <p:nvSpPr>
          <p:cNvPr id="14" name="Rectángulo 13"/>
          <p:cNvSpPr/>
          <p:nvPr/>
        </p:nvSpPr>
        <p:spPr>
          <a:xfrm>
            <a:off x="3948661" y="4141768"/>
            <a:ext cx="1124251" cy="1478405"/>
          </a:xfrm>
          <a:prstGeom prst="rect">
            <a:avLst/>
          </a:prstGeom>
          <a:solidFill>
            <a:srgbClr val="9900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650" b="0" i="0" u="none" strike="noStrike" kern="1200" cap="none" spc="0" normalizeH="0" baseline="0" noProof="0">
              <a:ln>
                <a:noFill/>
              </a:ln>
              <a:solidFill>
                <a:prstClr val="white"/>
              </a:solidFill>
              <a:effectLst/>
              <a:uLnTx/>
              <a:uFillTx/>
              <a:latin typeface="Calibri"/>
              <a:ea typeface="+mn-ea"/>
              <a:cs typeface="+mn-cs"/>
            </a:endParaRPr>
          </a:p>
        </p:txBody>
      </p:sp>
      <p:sp>
        <p:nvSpPr>
          <p:cNvPr id="13" name="Rectángulo 12"/>
          <p:cNvSpPr/>
          <p:nvPr/>
        </p:nvSpPr>
        <p:spPr>
          <a:xfrm>
            <a:off x="5072921" y="4141768"/>
            <a:ext cx="1808504" cy="1478405"/>
          </a:xfrm>
          <a:prstGeom prst="rect">
            <a:avLst/>
          </a:prstGeom>
          <a:solidFill>
            <a:srgbClr val="80008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650" b="0" i="0" u="none" strike="noStrike" kern="1200" cap="none" spc="0" normalizeH="0" baseline="0" noProof="0">
              <a:ln>
                <a:noFill/>
              </a:ln>
              <a:solidFill>
                <a:prstClr val="white"/>
              </a:solidFill>
              <a:effectLst/>
              <a:uLnTx/>
              <a:uFillTx/>
              <a:latin typeface="Calibri"/>
              <a:ea typeface="+mn-ea"/>
              <a:cs typeface="+mn-cs"/>
            </a:endParaRPr>
          </a:p>
        </p:txBody>
      </p:sp>
      <p:sp>
        <p:nvSpPr>
          <p:cNvPr id="16" name="Rectángulo 15"/>
          <p:cNvSpPr/>
          <p:nvPr/>
        </p:nvSpPr>
        <p:spPr>
          <a:xfrm>
            <a:off x="2667001" y="4141768"/>
            <a:ext cx="494663" cy="1478405"/>
          </a:xfrm>
          <a:prstGeom prst="rect">
            <a:avLst/>
          </a:prstGeom>
          <a:solidFill>
            <a:srgbClr val="CC33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650" b="0" i="0" u="none" strike="noStrike" kern="1200" cap="none" spc="0" normalizeH="0" baseline="0" noProof="0">
              <a:ln>
                <a:noFill/>
              </a:ln>
              <a:solidFill>
                <a:prstClr val="white"/>
              </a:solidFill>
              <a:effectLst/>
              <a:uLnTx/>
              <a:uFillTx/>
              <a:latin typeface="Calibri"/>
              <a:ea typeface="+mn-ea"/>
              <a:cs typeface="+mn-cs"/>
            </a:endParaRPr>
          </a:p>
        </p:txBody>
      </p:sp>
      <p:sp>
        <p:nvSpPr>
          <p:cNvPr id="12" name="CuadroTexto 11"/>
          <p:cNvSpPr txBox="1"/>
          <p:nvPr/>
        </p:nvSpPr>
        <p:spPr>
          <a:xfrm>
            <a:off x="2928730" y="734397"/>
            <a:ext cx="7604474" cy="325473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2400" b="0" i="0" u="none" strike="noStrike" kern="1200" cap="none" spc="0" normalizeH="0" baseline="0" noProof="0" dirty="0">
                <a:ln>
                  <a:noFill/>
                </a:ln>
                <a:solidFill>
                  <a:prstClr val="white"/>
                </a:solidFill>
                <a:effectLst/>
                <a:uLnTx/>
                <a:uFillTx/>
                <a:latin typeface="Calibri"/>
                <a:ea typeface="+mn-ea"/>
                <a:cs typeface="+mn-cs"/>
              </a:rPr>
              <a:t>Para qué existen las EPS?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650" b="0" i="0" u="none" strike="noStrike" kern="1200" cap="none" spc="0" normalizeH="0" baseline="0" noProof="0" dirty="0">
                <a:ln>
                  <a:noFill/>
                </a:ln>
                <a:solidFill>
                  <a:prstClr val="white"/>
                </a:solidFill>
                <a:effectLst/>
                <a:uLnTx/>
                <a:uFillTx/>
                <a:latin typeface="Calibri"/>
                <a:ea typeface="+mn-ea"/>
                <a:cs typeface="+mn-cs"/>
              </a:rPr>
              <a:t>Las EPS existimos para dar resultados: 	</a:t>
            </a:r>
            <a:r>
              <a:rPr kumimoji="0" lang="es-CO" sz="1650" b="0" i="0" u="none" strike="noStrike" kern="1200" cap="none" spc="0" normalizeH="0" baseline="0" noProof="0" dirty="0" smtClean="0">
                <a:ln>
                  <a:noFill/>
                </a:ln>
                <a:solidFill>
                  <a:prstClr val="white"/>
                </a:solidFill>
                <a:effectLst/>
                <a:uLnTx/>
                <a:uFillTx/>
                <a:latin typeface="Calibri"/>
                <a:ea typeface="+mn-ea"/>
                <a:cs typeface="+mn-cs"/>
              </a:rPr>
              <a:t>SALUD</a:t>
            </a:r>
            <a:r>
              <a:rPr kumimoji="0" lang="es-CO" sz="1650" b="0" i="0" u="none" strike="noStrike" kern="1200" cap="none" spc="0" normalizeH="0" baseline="0" noProof="0" dirty="0">
                <a:ln>
                  <a:noFill/>
                </a:ln>
                <a:solidFill>
                  <a:prstClr val="white"/>
                </a:solidFill>
                <a:effectLst/>
                <a:uLnTx/>
                <a:uFillTx/>
                <a:latin typeface="Calibri"/>
                <a:ea typeface="+mn-ea"/>
                <a:cs typeface="+mn-cs"/>
              </a:rPr>
              <a:t>								</a:t>
            </a:r>
            <a:r>
              <a:rPr kumimoji="0" lang="es-CO" sz="1650" b="0" i="0" u="none" strike="noStrike" kern="1200" cap="none" spc="0" normalizeH="0" baseline="0" noProof="0" dirty="0" smtClean="0">
                <a:ln>
                  <a:noFill/>
                </a:ln>
                <a:solidFill>
                  <a:prstClr val="white"/>
                </a:solidFill>
                <a:effectLst/>
                <a:uLnTx/>
                <a:uFillTx/>
                <a:latin typeface="Calibri"/>
                <a:ea typeface="+mn-ea"/>
                <a:cs typeface="+mn-cs"/>
              </a:rPr>
              <a:t>SATISFACCIÓN</a:t>
            </a:r>
            <a:r>
              <a:rPr kumimoji="0" lang="es-CO" sz="1650" b="0" i="0" u="none" strike="noStrike" kern="1200" cap="none" spc="0" normalizeH="0" baseline="0" noProof="0" dirty="0">
                <a:ln>
                  <a:noFill/>
                </a:ln>
                <a:solidFill>
                  <a:prstClr val="white"/>
                </a:solidFill>
                <a:effectLst/>
                <a:uLnTx/>
                <a:uFillTx/>
                <a:latin typeface="Calibri"/>
                <a:ea typeface="+mn-ea"/>
                <a:cs typeface="+mn-cs"/>
              </a:rPr>
              <a:t>							SOSTENIBILIDAD ECONÓMICA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650" b="0" i="0" u="none" strike="noStrike" kern="1200" cap="none" spc="0" normalizeH="0" baseline="0" noProof="0" dirty="0">
              <a:ln>
                <a:noFill/>
              </a:ln>
              <a:solidFill>
                <a:prstClr val="white"/>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650" b="0" i="0" u="none" strike="noStrike" kern="1200" cap="none" spc="0" normalizeH="0" baseline="0" noProof="0" dirty="0">
              <a:ln>
                <a:noFill/>
              </a:ln>
              <a:solidFill>
                <a:prstClr val="white"/>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650" b="0" i="0" u="none" strike="noStrike" kern="1200" cap="none" spc="0" normalizeH="0" baseline="0" noProof="0" dirty="0">
              <a:ln>
                <a:noFill/>
              </a:ln>
              <a:solidFill>
                <a:prstClr val="white"/>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650" b="0" i="0" u="none" strike="noStrike" kern="1200" cap="none" spc="0" normalizeH="0" baseline="0" noProof="0" dirty="0">
              <a:ln>
                <a:noFill/>
              </a:ln>
              <a:solidFill>
                <a:prstClr val="white"/>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650" b="0" i="0" u="none" strike="noStrike" kern="1200" cap="none" spc="0" normalizeH="0" baseline="0" noProof="0" dirty="0">
              <a:ln>
                <a:noFill/>
              </a:ln>
              <a:solidFill>
                <a:prstClr val="white"/>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650" b="0" i="0" u="none" strike="noStrike" kern="1200" cap="none" spc="0" normalizeH="0" baseline="0" noProof="0" dirty="0">
              <a:ln>
                <a:noFill/>
              </a:ln>
              <a:solidFill>
                <a:prstClr val="white"/>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650" b="0" i="0" u="none" strike="noStrike" kern="1200" cap="none" spc="0" normalizeH="0" baseline="0" noProof="0" dirty="0">
              <a:ln>
                <a:noFill/>
              </a:ln>
              <a:solidFill>
                <a:prstClr val="white"/>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650" b="0" i="0" u="none" strike="noStrike" kern="1200" cap="none" spc="0" normalizeH="0" baseline="0" noProof="0" dirty="0">
              <a:ln>
                <a:noFill/>
              </a:ln>
              <a:solidFill>
                <a:prstClr val="white"/>
              </a:solidFill>
              <a:effectLst/>
              <a:uLnTx/>
              <a:uFillTx/>
              <a:latin typeface="Calibri"/>
              <a:ea typeface="+mn-ea"/>
              <a:cs typeface="+mn-cs"/>
            </a:endParaRPr>
          </a:p>
        </p:txBody>
      </p:sp>
      <p:pic>
        <p:nvPicPr>
          <p:cNvPr id="19" name="Imagen 18"/>
          <p:cNvPicPr>
            <a:picLocks noChangeAspect="1"/>
          </p:cNvPicPr>
          <p:nvPr/>
        </p:nvPicPr>
        <p:blipFill>
          <a:blip r:embed="rId2"/>
          <a:stretch>
            <a:fillRect/>
          </a:stretch>
        </p:blipFill>
        <p:spPr>
          <a:xfrm>
            <a:off x="4940560" y="2434741"/>
            <a:ext cx="4330562" cy="1261660"/>
          </a:xfrm>
          <a:prstGeom prst="rect">
            <a:avLst/>
          </a:prstGeom>
        </p:spPr>
      </p:pic>
      <p:pic>
        <p:nvPicPr>
          <p:cNvPr id="4" name="Imagen 3"/>
          <p:cNvPicPr>
            <a:picLocks noChangeAspect="1"/>
          </p:cNvPicPr>
          <p:nvPr/>
        </p:nvPicPr>
        <p:blipFill>
          <a:blip r:embed="rId3"/>
          <a:stretch>
            <a:fillRect/>
          </a:stretch>
        </p:blipFill>
        <p:spPr>
          <a:xfrm>
            <a:off x="3876847" y="2025468"/>
            <a:ext cx="2300838" cy="2894603"/>
          </a:xfrm>
          <a:prstGeom prst="rect">
            <a:avLst/>
          </a:prstGeom>
        </p:spPr>
      </p:pic>
      <p:pic>
        <p:nvPicPr>
          <p:cNvPr id="18" name="Imagen 17"/>
          <p:cNvPicPr>
            <a:picLocks noChangeAspect="1"/>
          </p:cNvPicPr>
          <p:nvPr/>
        </p:nvPicPr>
        <p:blipFill>
          <a:blip r:embed="rId4"/>
          <a:stretch>
            <a:fillRect/>
          </a:stretch>
        </p:blipFill>
        <p:spPr>
          <a:xfrm>
            <a:off x="3890722" y="1568788"/>
            <a:ext cx="1288253" cy="439593"/>
          </a:xfrm>
          <a:prstGeom prst="rect">
            <a:avLst/>
          </a:prstGeom>
        </p:spPr>
      </p:pic>
      <p:sp>
        <p:nvSpPr>
          <p:cNvPr id="3" name="CuadroTexto 2"/>
          <p:cNvSpPr txBox="1"/>
          <p:nvPr/>
        </p:nvSpPr>
        <p:spPr>
          <a:xfrm>
            <a:off x="6179416" y="3071516"/>
            <a:ext cx="3091706" cy="784830"/>
          </a:xfrm>
          <a:prstGeom prst="rect">
            <a:avLst/>
          </a:prstGeom>
          <a:solidFill>
            <a:srgbClr val="333333"/>
          </a:solidFill>
        </p:spPr>
        <p:txBody>
          <a:bodyPr wrap="square" rtlCol="0">
            <a:spAutoFit/>
          </a:bodyPr>
          <a:lstStyle/>
          <a:p>
            <a:pPr marL="257175" marR="0" lvl="0" indent="-2571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CO" sz="1500" b="0" i="0" u="none" strike="noStrike" kern="1200" cap="none" spc="0" normalizeH="0" baseline="0" noProof="0" dirty="0">
                <a:ln>
                  <a:noFill/>
                </a:ln>
                <a:solidFill>
                  <a:prstClr val="white"/>
                </a:solidFill>
                <a:effectLst/>
                <a:uLnTx/>
                <a:uFillTx/>
                <a:latin typeface="Calibri"/>
                <a:ea typeface="+mn-ea"/>
                <a:cs typeface="+mn-cs"/>
              </a:rPr>
              <a:t>Mejor Cuidado para Personas</a:t>
            </a:r>
          </a:p>
          <a:p>
            <a:pPr marL="257175" marR="0" lvl="0" indent="-2571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CO" sz="1500" b="0" i="0" u="none" strike="noStrike" kern="1200" cap="none" spc="0" normalizeH="0" baseline="0" noProof="0" dirty="0">
                <a:ln>
                  <a:noFill/>
                </a:ln>
                <a:solidFill>
                  <a:prstClr val="white"/>
                </a:solidFill>
                <a:effectLst/>
                <a:uLnTx/>
                <a:uFillTx/>
                <a:latin typeface="Calibri"/>
                <a:ea typeface="+mn-ea"/>
                <a:cs typeface="+mn-cs"/>
              </a:rPr>
              <a:t>Mejor Experiencia de cuidado</a:t>
            </a:r>
          </a:p>
          <a:p>
            <a:pPr marL="257175" marR="0" lvl="0" indent="-25717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CO" sz="1500" b="0" i="0" u="none" strike="noStrike" kern="1200" cap="none" spc="0" normalizeH="0" baseline="0" noProof="0" dirty="0">
                <a:ln>
                  <a:noFill/>
                </a:ln>
                <a:solidFill>
                  <a:prstClr val="white"/>
                </a:solidFill>
                <a:effectLst/>
                <a:uLnTx/>
                <a:uFillTx/>
                <a:latin typeface="Calibri"/>
                <a:ea typeface="+mn-ea"/>
                <a:cs typeface="+mn-cs"/>
              </a:rPr>
              <a:t>Menores Costos per Cápita</a:t>
            </a:r>
          </a:p>
        </p:txBody>
      </p:sp>
      <p:sp>
        <p:nvSpPr>
          <p:cNvPr id="2" name="CuadroTexto 1"/>
          <p:cNvSpPr txBox="1"/>
          <p:nvPr/>
        </p:nvSpPr>
        <p:spPr>
          <a:xfrm>
            <a:off x="2592453" y="5715833"/>
            <a:ext cx="5328591" cy="110799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2400" b="1"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rPr>
              <a:t>¿Cuántas personas tenemos el PRIVILEGIO de servir en 12 meses?</a:t>
            </a:r>
            <a:r>
              <a:rPr kumimoji="0" lang="es-CO" sz="2400"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26" name="CuadroTexto 25"/>
          <p:cNvSpPr txBox="1"/>
          <p:nvPr/>
        </p:nvSpPr>
        <p:spPr>
          <a:xfrm>
            <a:off x="2732784" y="4953362"/>
            <a:ext cx="4155305"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2000" b="1"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rPr>
              <a:t>¿Cuántas vidas tocamos en 12 meses?</a:t>
            </a:r>
            <a:r>
              <a:rPr kumimoji="0" lang="es-CO" sz="2000" b="0" i="0" u="none" strike="noStrike" kern="1200" cap="none" spc="0" normalizeH="0" baseline="0" noProof="0" dirty="0">
                <a:ln>
                  <a:noFill/>
                </a:ln>
                <a:solidFill>
                  <a:prstClr val="white"/>
                </a:solidFill>
                <a:effectLst/>
                <a:uLnTx/>
                <a:uFillTx/>
                <a:latin typeface="Arial Narrow" panose="020B0606020202030204" pitchFamily="34" charset="0"/>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20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51846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p:bldP spid="2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rapecio 26"/>
          <p:cNvSpPr/>
          <p:nvPr/>
        </p:nvSpPr>
        <p:spPr>
          <a:xfrm>
            <a:off x="5088741" y="2232588"/>
            <a:ext cx="3024336" cy="2267249"/>
          </a:xfrm>
          <a:prstGeom prst="trapezoid">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s-CO"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9" name="Grupo 8"/>
          <p:cNvGrpSpPr/>
          <p:nvPr/>
        </p:nvGrpSpPr>
        <p:grpSpPr>
          <a:xfrm>
            <a:off x="5736813" y="620688"/>
            <a:ext cx="5903803" cy="5716356"/>
            <a:chOff x="3415941" y="736980"/>
            <a:chExt cx="4983462" cy="4931391"/>
          </a:xfrm>
        </p:grpSpPr>
        <p:sp>
          <p:nvSpPr>
            <p:cNvPr id="4" name="Elipse 3"/>
            <p:cNvSpPr/>
            <p:nvPr/>
          </p:nvSpPr>
          <p:spPr>
            <a:xfrm>
              <a:off x="4173338" y="1316534"/>
              <a:ext cx="3418449" cy="3724714"/>
            </a:xfrm>
            <a:prstGeom prst="ellipse">
              <a:avLst/>
            </a:prstGeom>
            <a:noFill/>
            <a:ln w="28575">
              <a:solidFill>
                <a:schemeClr val="accent1">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608853" rtl="0" eaLnBrk="1" fontAlgn="base" latinLnBrk="0" hangingPunct="1">
                <a:lnSpc>
                  <a:spcPct val="100000"/>
                </a:lnSpc>
                <a:spcBef>
                  <a:spcPct val="0"/>
                </a:spcBef>
                <a:spcAft>
                  <a:spcPct val="0"/>
                </a:spcAft>
                <a:buClrTx/>
                <a:buSzTx/>
                <a:buFontTx/>
                <a:buNone/>
                <a:tabLst/>
                <a:defRPr/>
              </a:pPr>
              <a:endParaRPr kumimoji="0" lang="es-CO" sz="2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Elipse 1"/>
            <p:cNvSpPr/>
            <p:nvPr/>
          </p:nvSpPr>
          <p:spPr>
            <a:xfrm>
              <a:off x="5174200" y="736980"/>
              <a:ext cx="1514792" cy="1542197"/>
            </a:xfrm>
            <a:prstGeom prst="ellipse">
              <a:avLst/>
            </a:prstGeom>
            <a:solidFill>
              <a:schemeClr val="bg1"/>
            </a:solidFill>
            <a:ln w="149225">
              <a:solidFill>
                <a:schemeClr val="accent1">
                  <a:lumMod val="75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608853" rtl="0" eaLnBrk="1" fontAlgn="base" latinLnBrk="0" hangingPunct="1">
                <a:lnSpc>
                  <a:spcPct val="100000"/>
                </a:lnSpc>
                <a:spcBef>
                  <a:spcPct val="0"/>
                </a:spcBef>
                <a:spcAft>
                  <a:spcPct val="0"/>
                </a:spcAft>
                <a:buClrTx/>
                <a:buSzTx/>
                <a:buFontTx/>
                <a:buNone/>
                <a:tabLst/>
                <a:defRPr/>
              </a:pPr>
              <a:endParaRPr kumimoji="0" lang="es-CO" sz="2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uadroTexto 2"/>
            <p:cNvSpPr txBox="1"/>
            <p:nvPr/>
          </p:nvSpPr>
          <p:spPr>
            <a:xfrm>
              <a:off x="5446599" y="1184912"/>
              <a:ext cx="1011045" cy="637231"/>
            </a:xfrm>
            <a:prstGeom prst="rect">
              <a:avLst/>
            </a:prstGeom>
            <a:noFill/>
          </p:spPr>
          <p:txBody>
            <a:bodyPr wrap="none" rtlCol="0">
              <a:spAutoFit/>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s-CO" sz="1400" b="1" i="0" u="none" strike="noStrike" kern="1200" cap="none" spc="0" normalizeH="0" baseline="0" noProof="0" dirty="0">
                  <a:ln>
                    <a:noFill/>
                  </a:ln>
                  <a:solidFill>
                    <a:srgbClr val="686968"/>
                  </a:solidFill>
                  <a:effectLst/>
                  <a:uLnTx/>
                  <a:uFillTx/>
                  <a:latin typeface="Arial" pitchFamily="34" charset="0"/>
                  <a:ea typeface="+mn-ea"/>
                  <a:cs typeface="+mn-cs"/>
                </a:rPr>
                <a:t>Mejores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s-CO" sz="1400" b="1" i="0" u="none" strike="noStrike" kern="1200" cap="none" spc="0" normalizeH="0" baseline="0" noProof="0" dirty="0">
                  <a:ln>
                    <a:noFill/>
                  </a:ln>
                  <a:solidFill>
                    <a:srgbClr val="686968"/>
                  </a:solidFill>
                  <a:effectLst/>
                  <a:uLnTx/>
                  <a:uFillTx/>
                  <a:latin typeface="Arial" pitchFamily="34" charset="0"/>
                  <a:ea typeface="+mn-ea"/>
                  <a:cs typeface="+mn-cs"/>
                </a:rPr>
                <a:t>Resultados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s-CO" sz="1400" b="1" i="0" u="none" strike="noStrike" kern="1200" cap="none" spc="0" normalizeH="0" baseline="0" noProof="0" dirty="0">
                  <a:ln>
                    <a:noFill/>
                  </a:ln>
                  <a:solidFill>
                    <a:srgbClr val="686968"/>
                  </a:solidFill>
                  <a:effectLst/>
                  <a:uLnTx/>
                  <a:uFillTx/>
                  <a:latin typeface="Arial" pitchFamily="34" charset="0"/>
                  <a:ea typeface="+mn-ea"/>
                  <a:cs typeface="+mn-cs"/>
                </a:rPr>
                <a:t>en salud </a:t>
              </a:r>
            </a:p>
          </p:txBody>
        </p:sp>
        <p:sp>
          <p:nvSpPr>
            <p:cNvPr id="5" name="Elipse 4"/>
            <p:cNvSpPr/>
            <p:nvPr/>
          </p:nvSpPr>
          <p:spPr>
            <a:xfrm>
              <a:off x="6884611" y="2431577"/>
              <a:ext cx="1514792" cy="1542197"/>
            </a:xfrm>
            <a:prstGeom prst="ellipse">
              <a:avLst/>
            </a:prstGeom>
            <a:solidFill>
              <a:schemeClr val="bg1"/>
            </a:solidFill>
            <a:ln w="149225">
              <a:solidFill>
                <a:srgbClr val="FFA3A3"/>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608853" rtl="0" eaLnBrk="1" fontAlgn="base" latinLnBrk="0" hangingPunct="1">
                <a:lnSpc>
                  <a:spcPct val="100000"/>
                </a:lnSpc>
                <a:spcBef>
                  <a:spcPct val="0"/>
                </a:spcBef>
                <a:spcAft>
                  <a:spcPct val="0"/>
                </a:spcAft>
                <a:buClrTx/>
                <a:buSzTx/>
                <a:buFontTx/>
                <a:buNone/>
                <a:tabLst/>
                <a:defRPr/>
              </a:pPr>
              <a:endParaRPr kumimoji="0" lang="es-CO" sz="2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CuadroTexto 5"/>
            <p:cNvSpPr txBox="1"/>
            <p:nvPr/>
          </p:nvSpPr>
          <p:spPr>
            <a:xfrm>
              <a:off x="6993122" y="2705340"/>
              <a:ext cx="1338829" cy="1015663"/>
            </a:xfrm>
            <a:prstGeom prst="rect">
              <a:avLst/>
            </a:prstGeom>
            <a:noFill/>
          </p:spPr>
          <p:txBody>
            <a:bodyPr wrap="none" rtlCol="0">
              <a:spAutoFit/>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s-CO" sz="1400" b="1" i="0" u="none" strike="noStrike" kern="1200" cap="none" spc="0" normalizeH="0" baseline="0" noProof="0" dirty="0">
                  <a:ln>
                    <a:noFill/>
                  </a:ln>
                  <a:solidFill>
                    <a:srgbClr val="686968"/>
                  </a:solidFill>
                  <a:effectLst/>
                  <a:uLnTx/>
                  <a:uFillTx/>
                  <a:latin typeface="Arial" pitchFamily="34" charset="0"/>
                  <a:ea typeface="+mn-ea"/>
                  <a:cs typeface="+mn-cs"/>
                </a:rPr>
                <a:t>Mejor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s-CO" sz="1400" b="1" i="0" u="none" strike="noStrike" kern="1200" cap="none" spc="0" normalizeH="0" baseline="0" noProof="0" dirty="0">
                  <a:ln>
                    <a:noFill/>
                  </a:ln>
                  <a:solidFill>
                    <a:srgbClr val="686968"/>
                  </a:solidFill>
                  <a:effectLst/>
                  <a:uLnTx/>
                  <a:uFillTx/>
                  <a:latin typeface="Arial" pitchFamily="34" charset="0"/>
                  <a:ea typeface="+mn-ea"/>
                  <a:cs typeface="+mn-cs"/>
                </a:rPr>
                <a:t>experiencia del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s-CO" sz="1400" b="1" i="0" u="none" strike="noStrike" kern="1200" cap="none" spc="0" normalizeH="0" baseline="0" noProof="0" dirty="0">
                  <a:ln>
                    <a:noFill/>
                  </a:ln>
                  <a:solidFill>
                    <a:srgbClr val="686968"/>
                  </a:solidFill>
                  <a:effectLst/>
                  <a:uLnTx/>
                  <a:uFillTx/>
                  <a:latin typeface="Arial" pitchFamily="34" charset="0"/>
                  <a:ea typeface="+mn-ea"/>
                  <a:cs typeface="+mn-cs"/>
                </a:rPr>
                <a:t>paciente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s-CO" sz="1400" b="0" i="0" u="none" strike="noStrike" kern="1200" cap="none" spc="0" normalizeH="0" baseline="0" noProof="0" dirty="0">
                  <a:ln>
                    <a:noFill/>
                  </a:ln>
                  <a:solidFill>
                    <a:srgbClr val="686968"/>
                  </a:solidFill>
                  <a:effectLst/>
                  <a:uLnTx/>
                  <a:uFillTx/>
                  <a:latin typeface="Arial" pitchFamily="34" charset="0"/>
                  <a:ea typeface="+mn-ea"/>
                  <a:cs typeface="+mn-cs"/>
                </a:rPr>
                <a:t>(calidad y</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s-CO" sz="1400" b="0" i="0" u="none" strike="noStrike" kern="1200" cap="none" spc="0" normalizeH="0" baseline="0" noProof="0" dirty="0">
                  <a:ln>
                    <a:noFill/>
                  </a:ln>
                  <a:solidFill>
                    <a:srgbClr val="686968"/>
                  </a:solidFill>
                  <a:effectLst/>
                  <a:uLnTx/>
                  <a:uFillTx/>
                  <a:latin typeface="Arial" pitchFamily="34" charset="0"/>
                  <a:ea typeface="+mn-ea"/>
                  <a:cs typeface="+mn-cs"/>
                </a:rPr>
                <a:t> satisfacción)</a:t>
              </a:r>
            </a:p>
          </p:txBody>
        </p:sp>
        <p:sp>
          <p:nvSpPr>
            <p:cNvPr id="7" name="Elipse 6"/>
            <p:cNvSpPr/>
            <p:nvPr/>
          </p:nvSpPr>
          <p:spPr>
            <a:xfrm>
              <a:off x="5174200" y="4126174"/>
              <a:ext cx="1514792" cy="1542197"/>
            </a:xfrm>
            <a:prstGeom prst="ellipse">
              <a:avLst/>
            </a:prstGeom>
            <a:solidFill>
              <a:schemeClr val="bg1"/>
            </a:solidFill>
            <a:ln w="149225">
              <a:solidFill>
                <a:srgbClr val="92DD37"/>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608853" rtl="0" eaLnBrk="1" fontAlgn="base" latinLnBrk="0" hangingPunct="1">
                <a:lnSpc>
                  <a:spcPct val="100000"/>
                </a:lnSpc>
                <a:spcBef>
                  <a:spcPct val="0"/>
                </a:spcBef>
                <a:spcAft>
                  <a:spcPct val="0"/>
                </a:spcAft>
                <a:buClrTx/>
                <a:buSzTx/>
                <a:buFontTx/>
                <a:buNone/>
                <a:tabLst/>
                <a:defRPr/>
              </a:pPr>
              <a:endParaRPr kumimoji="0" lang="es-CO" sz="2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CuadroTexto 7"/>
            <p:cNvSpPr txBox="1"/>
            <p:nvPr/>
          </p:nvSpPr>
          <p:spPr>
            <a:xfrm>
              <a:off x="5542669" y="4632162"/>
              <a:ext cx="818903" cy="451372"/>
            </a:xfrm>
            <a:prstGeom prst="rect">
              <a:avLst/>
            </a:prstGeom>
            <a:noFill/>
          </p:spPr>
          <p:txBody>
            <a:bodyPr wrap="none" rtlCol="0">
              <a:spAutoFit/>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s-CO" sz="1400" b="1" i="0" u="none" strike="noStrike" kern="1200" cap="none" spc="0" normalizeH="0" baseline="0" noProof="0" dirty="0">
                  <a:ln>
                    <a:noFill/>
                  </a:ln>
                  <a:solidFill>
                    <a:srgbClr val="686968"/>
                  </a:solidFill>
                  <a:effectLst/>
                  <a:uLnTx/>
                  <a:uFillTx/>
                  <a:latin typeface="Arial" pitchFamily="34" charset="0"/>
                  <a:ea typeface="+mn-ea"/>
                  <a:cs typeface="+mn-cs"/>
                </a:rPr>
                <a:t>Menores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s-CO" sz="1400" b="1" i="0" u="none" strike="noStrike" kern="1200" cap="none" spc="0" normalizeH="0" baseline="0" noProof="0" dirty="0">
                  <a:ln>
                    <a:noFill/>
                  </a:ln>
                  <a:solidFill>
                    <a:srgbClr val="686968"/>
                  </a:solidFill>
                  <a:effectLst/>
                  <a:uLnTx/>
                  <a:uFillTx/>
                  <a:latin typeface="Arial" pitchFamily="34" charset="0"/>
                  <a:ea typeface="+mn-ea"/>
                  <a:cs typeface="+mn-cs"/>
                </a:rPr>
                <a:t>costos</a:t>
              </a:r>
            </a:p>
          </p:txBody>
        </p:sp>
        <p:sp>
          <p:nvSpPr>
            <p:cNvPr id="10" name="Elipse 9"/>
            <p:cNvSpPr/>
            <p:nvPr/>
          </p:nvSpPr>
          <p:spPr>
            <a:xfrm>
              <a:off x="3415941" y="2431577"/>
              <a:ext cx="1514792" cy="1542197"/>
            </a:xfrm>
            <a:prstGeom prst="ellipse">
              <a:avLst/>
            </a:prstGeom>
            <a:solidFill>
              <a:schemeClr val="bg1"/>
            </a:solidFill>
            <a:ln w="149225">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608853" rtl="0" eaLnBrk="1" fontAlgn="base" latinLnBrk="0" hangingPunct="1">
                <a:lnSpc>
                  <a:spcPct val="100000"/>
                </a:lnSpc>
                <a:spcBef>
                  <a:spcPct val="0"/>
                </a:spcBef>
                <a:spcAft>
                  <a:spcPct val="0"/>
                </a:spcAft>
                <a:buClrTx/>
                <a:buSzTx/>
                <a:buFontTx/>
                <a:buNone/>
                <a:tabLst/>
                <a:defRPr/>
              </a:pPr>
              <a:endParaRPr kumimoji="0" lang="es-CO" sz="2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CuadroTexto 10"/>
            <p:cNvSpPr txBox="1"/>
            <p:nvPr/>
          </p:nvSpPr>
          <p:spPr>
            <a:xfrm>
              <a:off x="3524457" y="2763394"/>
              <a:ext cx="1338828" cy="830997"/>
            </a:xfrm>
            <a:prstGeom prst="rect">
              <a:avLst/>
            </a:prstGeom>
            <a:noFill/>
          </p:spPr>
          <p:txBody>
            <a:bodyPr wrap="none" rtlCol="0">
              <a:spAutoFit/>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s-CO" sz="1400" b="1" i="0" u="none" strike="noStrike" kern="1200" cap="none" spc="0" normalizeH="0" baseline="0" noProof="0" dirty="0">
                  <a:ln>
                    <a:noFill/>
                  </a:ln>
                  <a:solidFill>
                    <a:srgbClr val="686968"/>
                  </a:solidFill>
                  <a:effectLst/>
                  <a:uLnTx/>
                  <a:uFillTx/>
                  <a:latin typeface="Arial" pitchFamily="34" charset="0"/>
                  <a:ea typeface="+mn-ea"/>
                  <a:cs typeface="+mn-cs"/>
                </a:rPr>
                <a:t>Mejor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s-CO" sz="1400" b="1" i="0" u="none" strike="noStrike" kern="1200" cap="none" spc="0" normalizeH="0" baseline="0" noProof="0" dirty="0">
                  <a:ln>
                    <a:noFill/>
                  </a:ln>
                  <a:solidFill>
                    <a:srgbClr val="686968"/>
                  </a:solidFill>
                  <a:effectLst/>
                  <a:uLnTx/>
                  <a:uFillTx/>
                  <a:latin typeface="Arial" pitchFamily="34" charset="0"/>
                  <a:ea typeface="+mn-ea"/>
                  <a:cs typeface="+mn-cs"/>
                </a:rPr>
                <a:t>experiencia del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s-CO" sz="1400" b="1" i="0" u="none" strike="noStrike" kern="1200" cap="none" spc="0" normalizeH="0" baseline="0" noProof="0" dirty="0">
                  <a:ln>
                    <a:noFill/>
                  </a:ln>
                  <a:solidFill>
                    <a:srgbClr val="686968"/>
                  </a:solidFill>
                  <a:effectLst/>
                  <a:uLnTx/>
                  <a:uFillTx/>
                  <a:latin typeface="Arial" pitchFamily="34" charset="0"/>
                  <a:ea typeface="+mn-ea"/>
                  <a:cs typeface="+mn-cs"/>
                </a:rPr>
                <a:t>profesional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s-CO" sz="1400" b="1" i="0" u="none" strike="noStrike" kern="1200" cap="none" spc="0" normalizeH="0" baseline="0" noProof="0" dirty="0">
                  <a:ln>
                    <a:noFill/>
                  </a:ln>
                  <a:solidFill>
                    <a:srgbClr val="686968"/>
                  </a:solidFill>
                  <a:effectLst/>
                  <a:uLnTx/>
                  <a:uFillTx/>
                  <a:latin typeface="Arial" pitchFamily="34" charset="0"/>
                  <a:ea typeface="+mn-ea"/>
                  <a:cs typeface="+mn-cs"/>
                </a:rPr>
                <a:t>de la salud</a:t>
              </a:r>
            </a:p>
          </p:txBody>
        </p:sp>
        <p:cxnSp>
          <p:nvCxnSpPr>
            <p:cNvPr id="14" name="Conector recto 13"/>
            <p:cNvCxnSpPr/>
            <p:nvPr/>
          </p:nvCxnSpPr>
          <p:spPr>
            <a:xfrm flipH="1">
              <a:off x="6993122" y="2053883"/>
              <a:ext cx="253329" cy="0"/>
            </a:xfrm>
            <a:prstGeom prst="line">
              <a:avLst/>
            </a:prstGeom>
            <a:ln>
              <a:solidFill>
                <a:srgbClr val="3190CF"/>
              </a:solidFill>
            </a:ln>
            <a:effectLst/>
          </p:spPr>
          <p:style>
            <a:lnRef idx="2">
              <a:schemeClr val="accent1"/>
            </a:lnRef>
            <a:fillRef idx="0">
              <a:schemeClr val="accent1"/>
            </a:fillRef>
            <a:effectRef idx="1">
              <a:schemeClr val="accent1"/>
            </a:effectRef>
            <a:fontRef idx="minor">
              <a:schemeClr val="tx1"/>
            </a:fontRef>
          </p:style>
        </p:cxnSp>
        <p:cxnSp>
          <p:nvCxnSpPr>
            <p:cNvPr id="15" name="Conector recto 14"/>
            <p:cNvCxnSpPr/>
            <p:nvPr/>
          </p:nvCxnSpPr>
          <p:spPr>
            <a:xfrm rot="5400000" flipH="1">
              <a:off x="7126619" y="1927218"/>
              <a:ext cx="253329" cy="0"/>
            </a:xfrm>
            <a:prstGeom prst="line">
              <a:avLst/>
            </a:prstGeom>
            <a:ln>
              <a:solidFill>
                <a:srgbClr val="3190CF"/>
              </a:solidFill>
            </a:ln>
            <a:effectLst/>
          </p:spPr>
          <p:style>
            <a:lnRef idx="2">
              <a:schemeClr val="accent1"/>
            </a:lnRef>
            <a:fillRef idx="0">
              <a:schemeClr val="accent1"/>
            </a:fillRef>
            <a:effectRef idx="1">
              <a:schemeClr val="accent1"/>
            </a:effectRef>
            <a:fontRef idx="minor">
              <a:schemeClr val="tx1"/>
            </a:fontRef>
          </p:style>
        </p:cxnSp>
        <p:grpSp>
          <p:nvGrpSpPr>
            <p:cNvPr id="18" name="Grupo 17"/>
            <p:cNvGrpSpPr/>
            <p:nvPr/>
          </p:nvGrpSpPr>
          <p:grpSpPr>
            <a:xfrm rot="4715914">
              <a:off x="7057911" y="4210349"/>
              <a:ext cx="260162" cy="253330"/>
              <a:chOff x="7143933" y="1952953"/>
              <a:chExt cx="260162" cy="253330"/>
            </a:xfrm>
          </p:grpSpPr>
          <p:cxnSp>
            <p:nvCxnSpPr>
              <p:cNvPr id="16" name="Conector recto 15"/>
              <p:cNvCxnSpPr/>
              <p:nvPr/>
            </p:nvCxnSpPr>
            <p:spPr>
              <a:xfrm flipH="1">
                <a:off x="7143933" y="2206283"/>
                <a:ext cx="253329" cy="0"/>
              </a:xfrm>
              <a:prstGeom prst="line">
                <a:avLst/>
              </a:prstGeom>
              <a:ln>
                <a:solidFill>
                  <a:srgbClr val="3190CF"/>
                </a:solidFill>
              </a:ln>
              <a:effectLst/>
            </p:spPr>
            <p:style>
              <a:lnRef idx="2">
                <a:schemeClr val="accent1"/>
              </a:lnRef>
              <a:fillRef idx="0">
                <a:schemeClr val="accent1"/>
              </a:fillRef>
              <a:effectRef idx="1">
                <a:schemeClr val="accent1"/>
              </a:effectRef>
              <a:fontRef idx="minor">
                <a:schemeClr val="tx1"/>
              </a:fontRef>
            </p:style>
          </p:cxnSp>
          <p:cxnSp>
            <p:nvCxnSpPr>
              <p:cNvPr id="17" name="Conector recto 16"/>
              <p:cNvCxnSpPr/>
              <p:nvPr/>
            </p:nvCxnSpPr>
            <p:spPr>
              <a:xfrm rot="5400000" flipH="1">
                <a:off x="7277430" y="2079618"/>
                <a:ext cx="253329" cy="0"/>
              </a:xfrm>
              <a:prstGeom prst="line">
                <a:avLst/>
              </a:prstGeom>
              <a:ln>
                <a:solidFill>
                  <a:srgbClr val="3190CF"/>
                </a:solidFill>
              </a:ln>
              <a:effectLst/>
            </p:spPr>
            <p:style>
              <a:lnRef idx="2">
                <a:schemeClr val="accent1"/>
              </a:lnRef>
              <a:fillRef idx="0">
                <a:schemeClr val="accent1"/>
              </a:fillRef>
              <a:effectRef idx="1">
                <a:schemeClr val="accent1"/>
              </a:effectRef>
              <a:fontRef idx="minor">
                <a:schemeClr val="tx1"/>
              </a:fontRef>
            </p:style>
          </p:cxnSp>
        </p:grpSp>
        <p:grpSp>
          <p:nvGrpSpPr>
            <p:cNvPr id="19" name="Grupo 18"/>
            <p:cNvGrpSpPr/>
            <p:nvPr/>
          </p:nvGrpSpPr>
          <p:grpSpPr>
            <a:xfrm rot="11623043">
              <a:off x="4584656" y="4466721"/>
              <a:ext cx="260162" cy="253330"/>
              <a:chOff x="7143933" y="1952953"/>
              <a:chExt cx="260162" cy="253330"/>
            </a:xfrm>
          </p:grpSpPr>
          <p:cxnSp>
            <p:nvCxnSpPr>
              <p:cNvPr id="20" name="Conector recto 19"/>
              <p:cNvCxnSpPr/>
              <p:nvPr/>
            </p:nvCxnSpPr>
            <p:spPr>
              <a:xfrm flipH="1">
                <a:off x="7143933" y="2206283"/>
                <a:ext cx="253329" cy="0"/>
              </a:xfrm>
              <a:prstGeom prst="line">
                <a:avLst/>
              </a:prstGeom>
              <a:ln>
                <a:solidFill>
                  <a:srgbClr val="3190CF"/>
                </a:solidFill>
              </a:ln>
              <a:effectLst/>
            </p:spPr>
            <p:style>
              <a:lnRef idx="2">
                <a:schemeClr val="accent1"/>
              </a:lnRef>
              <a:fillRef idx="0">
                <a:schemeClr val="accent1"/>
              </a:fillRef>
              <a:effectRef idx="1">
                <a:schemeClr val="accent1"/>
              </a:effectRef>
              <a:fontRef idx="minor">
                <a:schemeClr val="tx1"/>
              </a:fontRef>
            </p:style>
          </p:cxnSp>
          <p:cxnSp>
            <p:nvCxnSpPr>
              <p:cNvPr id="21" name="Conector recto 20"/>
              <p:cNvCxnSpPr/>
              <p:nvPr/>
            </p:nvCxnSpPr>
            <p:spPr>
              <a:xfrm rot="5400000" flipH="1">
                <a:off x="7277430" y="2079618"/>
                <a:ext cx="253329" cy="0"/>
              </a:xfrm>
              <a:prstGeom prst="line">
                <a:avLst/>
              </a:prstGeom>
              <a:ln>
                <a:solidFill>
                  <a:srgbClr val="3190CF"/>
                </a:solidFill>
              </a:ln>
              <a:effectLst/>
            </p:spPr>
            <p:style>
              <a:lnRef idx="2">
                <a:schemeClr val="accent1"/>
              </a:lnRef>
              <a:fillRef idx="0">
                <a:schemeClr val="accent1"/>
              </a:fillRef>
              <a:effectRef idx="1">
                <a:schemeClr val="accent1"/>
              </a:effectRef>
              <a:fontRef idx="minor">
                <a:schemeClr val="tx1"/>
              </a:fontRef>
            </p:style>
          </p:cxnSp>
        </p:grpSp>
        <p:grpSp>
          <p:nvGrpSpPr>
            <p:cNvPr id="22" name="Grupo 21"/>
            <p:cNvGrpSpPr/>
            <p:nvPr/>
          </p:nvGrpSpPr>
          <p:grpSpPr>
            <a:xfrm rot="15663254">
              <a:off x="4410298" y="1910868"/>
              <a:ext cx="260162" cy="253330"/>
              <a:chOff x="7143933" y="1952953"/>
              <a:chExt cx="260162" cy="253330"/>
            </a:xfrm>
          </p:grpSpPr>
          <p:cxnSp>
            <p:nvCxnSpPr>
              <p:cNvPr id="23" name="Conector recto 22"/>
              <p:cNvCxnSpPr/>
              <p:nvPr/>
            </p:nvCxnSpPr>
            <p:spPr>
              <a:xfrm flipH="1">
                <a:off x="7143933" y="2206283"/>
                <a:ext cx="253329" cy="0"/>
              </a:xfrm>
              <a:prstGeom prst="line">
                <a:avLst/>
              </a:prstGeom>
              <a:ln>
                <a:solidFill>
                  <a:srgbClr val="3190CF"/>
                </a:solidFill>
              </a:ln>
              <a:effectLst/>
            </p:spPr>
            <p:style>
              <a:lnRef idx="2">
                <a:schemeClr val="accent1"/>
              </a:lnRef>
              <a:fillRef idx="0">
                <a:schemeClr val="accent1"/>
              </a:fillRef>
              <a:effectRef idx="1">
                <a:schemeClr val="accent1"/>
              </a:effectRef>
              <a:fontRef idx="minor">
                <a:schemeClr val="tx1"/>
              </a:fontRef>
            </p:style>
          </p:cxnSp>
          <p:cxnSp>
            <p:nvCxnSpPr>
              <p:cNvPr id="24" name="Conector recto 23"/>
              <p:cNvCxnSpPr/>
              <p:nvPr/>
            </p:nvCxnSpPr>
            <p:spPr>
              <a:xfrm rot="5400000" flipH="1">
                <a:off x="7277430" y="2079618"/>
                <a:ext cx="253329" cy="0"/>
              </a:xfrm>
              <a:prstGeom prst="line">
                <a:avLst/>
              </a:prstGeom>
              <a:ln>
                <a:solidFill>
                  <a:srgbClr val="3190CF"/>
                </a:solidFill>
              </a:ln>
              <a:effectLst/>
            </p:spPr>
            <p:style>
              <a:lnRef idx="2">
                <a:schemeClr val="accent1"/>
              </a:lnRef>
              <a:fillRef idx="0">
                <a:schemeClr val="accent1"/>
              </a:fillRef>
              <a:effectRef idx="1">
                <a:schemeClr val="accent1"/>
              </a:effectRef>
              <a:fontRef idx="minor">
                <a:schemeClr val="tx1"/>
              </a:fontRef>
            </p:style>
          </p:cxnSp>
        </p:grpSp>
        <p:sp>
          <p:nvSpPr>
            <p:cNvPr id="25" name="Elipse 24"/>
            <p:cNvSpPr/>
            <p:nvPr/>
          </p:nvSpPr>
          <p:spPr>
            <a:xfrm>
              <a:off x="3415941" y="2431916"/>
              <a:ext cx="1514792" cy="1542197"/>
            </a:xfrm>
            <a:prstGeom prst="ellipse">
              <a:avLst/>
            </a:prstGeom>
            <a:noFill/>
            <a:ln w="3175">
              <a:solidFill>
                <a:schemeClr val="accent1">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608853" rtl="0" eaLnBrk="1" fontAlgn="base" latinLnBrk="0" hangingPunct="1">
                <a:lnSpc>
                  <a:spcPct val="100000"/>
                </a:lnSpc>
                <a:spcBef>
                  <a:spcPct val="0"/>
                </a:spcBef>
                <a:spcAft>
                  <a:spcPct val="0"/>
                </a:spcAft>
                <a:buClrTx/>
                <a:buSzTx/>
                <a:buFontTx/>
                <a:buNone/>
                <a:tabLst/>
                <a:defRPr/>
              </a:pPr>
              <a:endParaRPr kumimoji="0" lang="es-CO" sz="2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Elipse 25"/>
            <p:cNvSpPr/>
            <p:nvPr/>
          </p:nvSpPr>
          <p:spPr>
            <a:xfrm>
              <a:off x="3555339" y="2571314"/>
              <a:ext cx="1234930" cy="1263966"/>
            </a:xfrm>
            <a:prstGeom prst="ellipse">
              <a:avLst/>
            </a:prstGeom>
            <a:noFill/>
            <a:ln w="3175">
              <a:solidFill>
                <a:schemeClr val="accent1">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608853" rtl="0" eaLnBrk="1" fontAlgn="base" latinLnBrk="0" hangingPunct="1">
                <a:lnSpc>
                  <a:spcPct val="100000"/>
                </a:lnSpc>
                <a:spcBef>
                  <a:spcPct val="0"/>
                </a:spcBef>
                <a:spcAft>
                  <a:spcPct val="0"/>
                </a:spcAft>
                <a:buClrTx/>
                <a:buSzTx/>
                <a:buFontTx/>
                <a:buNone/>
                <a:tabLst/>
                <a:defRPr/>
              </a:pPr>
              <a:endParaRPr kumimoji="0" lang="es-CO" sz="2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28" name="Título 1"/>
          <p:cNvSpPr txBox="1">
            <a:spLocks/>
          </p:cNvSpPr>
          <p:nvPr/>
        </p:nvSpPr>
        <p:spPr>
          <a:xfrm>
            <a:off x="335361" y="667544"/>
            <a:ext cx="5112568" cy="4572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s-CO" sz="4000" b="1" i="0" u="none" strike="noStrike" kern="1200" cap="none" spc="0" normalizeH="0" baseline="0" noProof="0" dirty="0" smtClean="0">
                <a:ln>
                  <a:noFill/>
                </a:ln>
                <a:solidFill>
                  <a:srgbClr val="5B9BD5">
                    <a:lumMod val="50000"/>
                  </a:srgbClr>
                </a:solidFill>
                <a:effectLst/>
                <a:uLnTx/>
                <a:uFillTx/>
                <a:latin typeface="Calibri Light" panose="020F0302020204030204"/>
                <a:ea typeface="+mj-ea"/>
                <a:cs typeface="+mj-cs"/>
              </a:rPr>
              <a:t>La Cuádruple Meta como objetivo y camino…</a:t>
            </a: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s-CO" sz="4000" b="1" i="0" u="none" strike="noStrike" kern="1200" cap="none" spc="0" normalizeH="0" baseline="0" noProof="0" dirty="0">
              <a:ln>
                <a:noFill/>
              </a:ln>
              <a:solidFill>
                <a:srgbClr val="7030A0"/>
              </a:solidFill>
              <a:effectLst/>
              <a:uLnTx/>
              <a:uFillTx/>
              <a:latin typeface="Calibri Light" panose="020F0302020204030204"/>
              <a:ea typeface="+mj-ea"/>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0" lang="es-CO" sz="4000" b="1" i="0" u="none" strike="noStrike" kern="1200" cap="none" spc="0" normalizeH="0" baseline="0" noProof="0" dirty="0" smtClean="0">
                <a:ln>
                  <a:noFill/>
                </a:ln>
                <a:solidFill>
                  <a:srgbClr val="7030A0"/>
                </a:solidFill>
                <a:effectLst/>
                <a:uLnTx/>
                <a:uFillTx/>
                <a:latin typeface="Calibri Light" panose="020F0302020204030204"/>
                <a:ea typeface="+mj-ea"/>
                <a:cs typeface="+mj-cs"/>
              </a:rPr>
              <a:t>La experiencia de los profesionales de la </a:t>
            </a:r>
            <a:br>
              <a:rPr kumimoji="0" lang="es-CO" sz="4000" b="1" i="0" u="none" strike="noStrike" kern="1200" cap="none" spc="0" normalizeH="0" baseline="0" noProof="0" dirty="0" smtClean="0">
                <a:ln>
                  <a:noFill/>
                </a:ln>
                <a:solidFill>
                  <a:srgbClr val="7030A0"/>
                </a:solidFill>
                <a:effectLst/>
                <a:uLnTx/>
                <a:uFillTx/>
                <a:latin typeface="Calibri Light" panose="020F0302020204030204"/>
                <a:ea typeface="+mj-ea"/>
                <a:cs typeface="+mj-cs"/>
              </a:rPr>
            </a:br>
            <a:r>
              <a:rPr kumimoji="0" lang="es-CO" sz="4000" b="1" i="0" u="none" strike="noStrike" kern="1200" cap="none" spc="0" normalizeH="0" baseline="0" noProof="0" dirty="0" smtClean="0">
                <a:ln>
                  <a:noFill/>
                </a:ln>
                <a:solidFill>
                  <a:srgbClr val="7030A0"/>
                </a:solidFill>
                <a:effectLst/>
                <a:uLnTx/>
                <a:uFillTx/>
                <a:latin typeface="Calibri Light" panose="020F0302020204030204"/>
                <a:ea typeface="+mj-ea"/>
                <a:cs typeface="+mj-cs"/>
              </a:rPr>
              <a:t>salud como piedra angular del sistema </a:t>
            </a:r>
            <a:br>
              <a:rPr kumimoji="0" lang="es-CO" sz="4000" b="1" i="0" u="none" strike="noStrike" kern="1200" cap="none" spc="0" normalizeH="0" baseline="0" noProof="0" dirty="0" smtClean="0">
                <a:ln>
                  <a:noFill/>
                </a:ln>
                <a:solidFill>
                  <a:srgbClr val="7030A0"/>
                </a:solidFill>
                <a:effectLst/>
                <a:uLnTx/>
                <a:uFillTx/>
                <a:latin typeface="Calibri Light" panose="020F0302020204030204"/>
                <a:ea typeface="+mj-ea"/>
                <a:cs typeface="+mj-cs"/>
              </a:rPr>
            </a:br>
            <a:r>
              <a:rPr kumimoji="0" lang="es-CO" sz="4000" b="1" i="0" u="none" strike="noStrike" kern="1200" cap="none" spc="0" normalizeH="0" baseline="0" noProof="0" dirty="0" smtClean="0">
                <a:ln>
                  <a:noFill/>
                </a:ln>
                <a:solidFill>
                  <a:srgbClr val="7030A0"/>
                </a:solidFill>
                <a:effectLst/>
                <a:uLnTx/>
                <a:uFillTx/>
                <a:latin typeface="Calibri Light" panose="020F0302020204030204"/>
                <a:ea typeface="+mj-ea"/>
                <a:cs typeface="+mj-cs"/>
              </a:rPr>
              <a:t>de salud</a:t>
            </a:r>
            <a:endParaRPr kumimoji="0" lang="es-CO" sz="4000" b="1" i="0" u="none" strike="noStrike" kern="1200" cap="none" spc="0" normalizeH="0" baseline="0" noProof="0" dirty="0">
              <a:ln>
                <a:noFill/>
              </a:ln>
              <a:solidFill>
                <a:srgbClr val="7030A0"/>
              </a:solidFill>
              <a:effectLst/>
              <a:uLnTx/>
              <a:uFillTx/>
              <a:latin typeface="Calibri Light" panose="020F0302020204030204"/>
              <a:ea typeface="+mj-ea"/>
              <a:cs typeface="+mj-cs"/>
            </a:endParaRPr>
          </a:p>
        </p:txBody>
      </p:sp>
    </p:spTree>
    <p:extLst>
      <p:ext uri="{BB962C8B-B14F-4D97-AF65-F5344CB8AC3E}">
        <p14:creationId xmlns:p14="http://schemas.microsoft.com/office/powerpoint/2010/main" val="329021502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Rectángulo"/>
          <p:cNvSpPr/>
          <p:nvPr/>
        </p:nvSpPr>
        <p:spPr>
          <a:xfrm>
            <a:off x="1524000" y="0"/>
            <a:ext cx="9144000" cy="6858000"/>
          </a:xfrm>
          <a:prstGeom prst="rect">
            <a:avLst/>
          </a:prstGeom>
          <a:solidFill>
            <a:schemeClr val="tx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s-CO" sz="2400" b="0" i="0" u="none" strike="noStrike" kern="1200" cap="none" spc="0" normalizeH="0" baseline="0" noProof="0">
              <a:ln>
                <a:noFill/>
              </a:ln>
              <a:solidFill>
                <a:srgbClr val="FFFFFF"/>
              </a:solidFill>
              <a:effectLst/>
              <a:uLnTx/>
              <a:uFillTx/>
              <a:latin typeface="Arial"/>
              <a:ea typeface="+mn-ea"/>
              <a:cs typeface="+mn-cs"/>
            </a:endParaRPr>
          </a:p>
        </p:txBody>
      </p:sp>
      <p:sp>
        <p:nvSpPr>
          <p:cNvPr id="2" name="Triángulo isósceles 1"/>
          <p:cNvSpPr/>
          <p:nvPr/>
        </p:nvSpPr>
        <p:spPr>
          <a:xfrm rot="10800000">
            <a:off x="1991544" y="548679"/>
            <a:ext cx="8496944" cy="5256584"/>
          </a:xfrm>
          <a:prstGeom prst="triangl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s-CO" sz="2400" b="0" i="0" u="none" strike="noStrike" kern="1200" cap="none" spc="0" normalizeH="0" baseline="0" noProof="0">
              <a:ln>
                <a:noFill/>
              </a:ln>
              <a:solidFill>
                <a:srgbClr val="FFFFFF"/>
              </a:solidFill>
              <a:effectLst/>
              <a:uLnTx/>
              <a:uFillTx/>
              <a:latin typeface="Arial"/>
              <a:ea typeface="+mn-ea"/>
              <a:cs typeface="+mn-cs"/>
            </a:endParaRPr>
          </a:p>
        </p:txBody>
      </p:sp>
      <p:sp>
        <p:nvSpPr>
          <p:cNvPr id="3" name="2 Marcador de contenido"/>
          <p:cNvSpPr>
            <a:spLocks noGrp="1"/>
          </p:cNvSpPr>
          <p:nvPr>
            <p:ph idx="1"/>
          </p:nvPr>
        </p:nvSpPr>
        <p:spPr>
          <a:xfrm>
            <a:off x="1925750" y="864840"/>
            <a:ext cx="8562738" cy="4724400"/>
          </a:xfrm>
        </p:spPr>
        <p:txBody>
          <a:bodyPr/>
          <a:lstStyle/>
          <a:p>
            <a:pPr algn="ctr">
              <a:buNone/>
            </a:pPr>
            <a:r>
              <a:rPr lang="es-CO" sz="6600" dirty="0">
                <a:solidFill>
                  <a:srgbClr val="FFFF00"/>
                </a:solidFill>
              </a:rPr>
              <a:t>El Médico General tiene que ser el General de la Medicina </a:t>
            </a:r>
          </a:p>
        </p:txBody>
      </p:sp>
    </p:spTree>
    <p:extLst>
      <p:ext uri="{BB962C8B-B14F-4D97-AF65-F5344CB8AC3E}">
        <p14:creationId xmlns:p14="http://schemas.microsoft.com/office/powerpoint/2010/main" val="40553693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Rectángulo 51"/>
          <p:cNvSpPr/>
          <p:nvPr/>
        </p:nvSpPr>
        <p:spPr>
          <a:xfrm>
            <a:off x="485727" y="5244725"/>
            <a:ext cx="1845778" cy="497836"/>
          </a:xfrm>
          <a:prstGeom prst="rect">
            <a:avLst/>
          </a:prstGeom>
          <a:solidFill>
            <a:srgbClr val="214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1" name="Rectángulo 50"/>
          <p:cNvSpPr/>
          <p:nvPr/>
        </p:nvSpPr>
        <p:spPr>
          <a:xfrm>
            <a:off x="485726" y="4354502"/>
            <a:ext cx="1845779" cy="497836"/>
          </a:xfrm>
          <a:prstGeom prst="rect">
            <a:avLst/>
          </a:prstGeom>
          <a:solidFill>
            <a:srgbClr val="214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9" name="Rectángulo 48"/>
          <p:cNvSpPr/>
          <p:nvPr/>
        </p:nvSpPr>
        <p:spPr>
          <a:xfrm>
            <a:off x="485727" y="2738880"/>
            <a:ext cx="1845779" cy="497836"/>
          </a:xfrm>
          <a:prstGeom prst="rect">
            <a:avLst/>
          </a:prstGeom>
          <a:solidFill>
            <a:srgbClr val="214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Rectángulo 14"/>
          <p:cNvSpPr/>
          <p:nvPr/>
        </p:nvSpPr>
        <p:spPr>
          <a:xfrm>
            <a:off x="670150" y="533149"/>
            <a:ext cx="930050" cy="18530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cxnSp>
        <p:nvCxnSpPr>
          <p:cNvPr id="20" name="Conector recto 19"/>
          <p:cNvCxnSpPr/>
          <p:nvPr/>
        </p:nvCxnSpPr>
        <p:spPr>
          <a:xfrm>
            <a:off x="670150" y="718457"/>
            <a:ext cx="1085782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CuadroTexto 18"/>
          <p:cNvSpPr txBox="1"/>
          <p:nvPr/>
        </p:nvSpPr>
        <p:spPr>
          <a:xfrm>
            <a:off x="670150" y="863693"/>
            <a:ext cx="8404746" cy="461665"/>
          </a:xfrm>
          <a:prstGeom prst="rect">
            <a:avLst/>
          </a:prstGeom>
          <a:noFill/>
        </p:spPr>
        <p:txBody>
          <a:bodyPr wrap="square" rtlCol="0">
            <a:spAutoFit/>
          </a:bodyPr>
          <a:lstStyle/>
          <a:p>
            <a:pPr marL="0" marR="0" lvl="0" indent="0" algn="l" defTabSz="608945"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noProof="0" dirty="0" smtClean="0">
                <a:ln>
                  <a:noFill/>
                </a:ln>
                <a:solidFill>
                  <a:srgbClr val="214092"/>
                </a:solidFill>
                <a:effectLst/>
                <a:uLnTx/>
                <a:uFillTx/>
                <a:latin typeface="Arial" charset="0"/>
                <a:ea typeface="Arial" charset="0"/>
                <a:cs typeface="Arial" charset="0"/>
              </a:rPr>
              <a:t>Resignificación (cambio de enfoque)… Algunos avances</a:t>
            </a:r>
            <a:endParaRPr kumimoji="0" lang="es-ES" sz="2400" b="1" i="0" u="none" strike="noStrike" kern="1200" cap="none" spc="0" normalizeH="0" baseline="0" noProof="0" dirty="0">
              <a:ln>
                <a:noFill/>
              </a:ln>
              <a:solidFill>
                <a:srgbClr val="214092"/>
              </a:solidFill>
              <a:effectLst/>
              <a:uLnTx/>
              <a:uFillTx/>
              <a:latin typeface="Arial" charset="0"/>
              <a:ea typeface="Arial" charset="0"/>
              <a:cs typeface="Arial" charset="0"/>
            </a:endParaRPr>
          </a:p>
        </p:txBody>
      </p:sp>
      <p:sp>
        <p:nvSpPr>
          <p:cNvPr id="30" name="CuadroTexto 29">
            <a:extLst>
              <a:ext uri="{FF2B5EF4-FFF2-40B4-BE49-F238E27FC236}">
                <a16:creationId xmlns:a16="http://schemas.microsoft.com/office/drawing/2014/main" id="{40E1710B-8380-4C39-8C88-30671AB697E5}"/>
              </a:ext>
            </a:extLst>
          </p:cNvPr>
          <p:cNvSpPr txBox="1"/>
          <p:nvPr/>
        </p:nvSpPr>
        <p:spPr>
          <a:xfrm>
            <a:off x="2501640" y="2718881"/>
            <a:ext cx="2875007" cy="369332"/>
          </a:xfrm>
          <a:prstGeom prst="rect">
            <a:avLst/>
          </a:prstGeom>
          <a:noFill/>
        </p:spPr>
        <p:txBody>
          <a:bodyPr wrap="square" rtlCol="0">
            <a:spAutoFit/>
          </a:bodyPr>
          <a:lstStyle/>
          <a:p>
            <a:pPr marL="0" marR="0" lvl="0" indent="0" algn="l" defTabSz="914042" rtl="0" eaLnBrk="1" fontAlgn="auto" latinLnBrk="0" hangingPunct="1">
              <a:lnSpc>
                <a:spcPct val="100000"/>
              </a:lnSpc>
              <a:spcBef>
                <a:spcPts val="0"/>
              </a:spcBef>
              <a:spcAft>
                <a:spcPts val="0"/>
              </a:spcAft>
              <a:buClrTx/>
              <a:buSzTx/>
              <a:buFontTx/>
              <a:buNone/>
              <a:tabLst/>
              <a:defRPr/>
            </a:pPr>
            <a:r>
              <a:rPr kumimoji="0" lang="es-CO" sz="1800" b="0" i="0" u="none" strike="noStrike" kern="1200" cap="none" spc="0" normalizeH="0" baseline="0" noProof="0" dirty="0">
                <a:ln>
                  <a:noFill/>
                </a:ln>
                <a:solidFill>
                  <a:srgbClr val="53565A"/>
                </a:solidFill>
                <a:effectLst/>
                <a:uLnTx/>
                <a:uFillTx/>
                <a:latin typeface="Arial" charset="0"/>
                <a:ea typeface="Arial" charset="0"/>
                <a:cs typeface="Arial" charset="0"/>
              </a:rPr>
              <a:t>De </a:t>
            </a:r>
            <a:r>
              <a:rPr kumimoji="0" lang="es-CO" sz="1800" b="1" i="0" u="none" strike="noStrike" kern="1200" cap="none" spc="0" normalizeH="0" baseline="0" noProof="0" dirty="0">
                <a:ln>
                  <a:noFill/>
                </a:ln>
                <a:solidFill>
                  <a:srgbClr val="53565A"/>
                </a:solidFill>
                <a:effectLst/>
                <a:uLnTx/>
                <a:uFillTx/>
                <a:latin typeface="Arial" charset="0"/>
                <a:ea typeface="Arial" charset="0"/>
                <a:cs typeface="Arial" charset="0"/>
              </a:rPr>
              <a:t>diagnosticar</a:t>
            </a:r>
            <a:r>
              <a:rPr kumimoji="0" lang="es-CO" sz="1800" b="0" i="0" u="none" strike="noStrike" kern="1200" cap="none" spc="0" normalizeH="0" baseline="0" noProof="0" dirty="0">
                <a:ln>
                  <a:noFill/>
                </a:ln>
                <a:solidFill>
                  <a:srgbClr val="53565A"/>
                </a:solidFill>
                <a:effectLst/>
                <a:uLnTx/>
                <a:uFillTx/>
                <a:latin typeface="Arial" charset="0"/>
                <a:ea typeface="Arial" charset="0"/>
                <a:cs typeface="Arial" charset="0"/>
              </a:rPr>
              <a:t> y </a:t>
            </a:r>
            <a:r>
              <a:rPr kumimoji="0" lang="es-CO" sz="1800" b="1" i="0" u="none" strike="noStrike" kern="1200" cap="none" spc="0" normalizeH="0" baseline="0" noProof="0" dirty="0">
                <a:ln>
                  <a:noFill/>
                </a:ln>
                <a:solidFill>
                  <a:srgbClr val="53565A"/>
                </a:solidFill>
                <a:effectLst/>
                <a:uLnTx/>
                <a:uFillTx/>
                <a:latin typeface="Arial" charset="0"/>
                <a:ea typeface="Arial" charset="0"/>
                <a:cs typeface="Arial" charset="0"/>
              </a:rPr>
              <a:t>tratar</a:t>
            </a:r>
          </a:p>
        </p:txBody>
      </p:sp>
      <p:sp>
        <p:nvSpPr>
          <p:cNvPr id="31" name="CuadroTexto 30">
            <a:extLst>
              <a:ext uri="{FF2B5EF4-FFF2-40B4-BE49-F238E27FC236}">
                <a16:creationId xmlns:a16="http://schemas.microsoft.com/office/drawing/2014/main" id="{40E1710B-8380-4C39-8C88-30671AB697E5}"/>
              </a:ext>
            </a:extLst>
          </p:cNvPr>
          <p:cNvSpPr txBox="1"/>
          <p:nvPr/>
        </p:nvSpPr>
        <p:spPr>
          <a:xfrm>
            <a:off x="5968842" y="2734270"/>
            <a:ext cx="2529711" cy="338554"/>
          </a:xfrm>
          <a:prstGeom prst="rect">
            <a:avLst/>
          </a:prstGeom>
          <a:noFill/>
        </p:spPr>
        <p:txBody>
          <a:bodyPr wrap="square" rtlCol="0">
            <a:spAutoFit/>
          </a:bodyPr>
          <a:lstStyle/>
          <a:p>
            <a:pPr marL="0" marR="0" lvl="0" indent="0" algn="l" defTabSz="914042" rtl="0" eaLnBrk="1" fontAlgn="auto" latinLnBrk="0" hangingPunct="1">
              <a:lnSpc>
                <a:spcPct val="100000"/>
              </a:lnSpc>
              <a:spcBef>
                <a:spcPts val="0"/>
              </a:spcBef>
              <a:spcAft>
                <a:spcPts val="0"/>
              </a:spcAft>
              <a:buClrTx/>
              <a:buSzTx/>
              <a:buFontTx/>
              <a:buNone/>
              <a:tabLst/>
              <a:defRPr/>
            </a:pPr>
            <a:r>
              <a:rPr kumimoji="0" lang="es-CO" sz="1600" b="0" i="0" u="none" strike="noStrike" kern="1200" cap="none" spc="0" normalizeH="0" baseline="0" noProof="0" dirty="0">
                <a:ln>
                  <a:noFill/>
                </a:ln>
                <a:solidFill>
                  <a:srgbClr val="53565A"/>
                </a:solidFill>
                <a:effectLst/>
                <a:uLnTx/>
                <a:uFillTx/>
                <a:latin typeface="Arial" charset="0"/>
                <a:ea typeface="Arial" charset="0"/>
                <a:cs typeface="Arial" charset="0"/>
              </a:rPr>
              <a:t>a </a:t>
            </a:r>
            <a:r>
              <a:rPr kumimoji="0" lang="es-CO" sz="1600" b="1" i="0" u="none" strike="noStrike" kern="1200" cap="none" spc="0" normalizeH="0" baseline="0" noProof="0" dirty="0">
                <a:ln>
                  <a:noFill/>
                </a:ln>
                <a:solidFill>
                  <a:srgbClr val="53565A"/>
                </a:solidFill>
                <a:effectLst/>
                <a:uLnTx/>
                <a:uFillTx/>
                <a:latin typeface="Arial" charset="0"/>
                <a:ea typeface="Arial" charset="0"/>
                <a:cs typeface="Arial" charset="0"/>
              </a:rPr>
              <a:t>predecir</a:t>
            </a:r>
            <a:r>
              <a:rPr kumimoji="0" lang="es-CO" sz="1600" b="0" i="0" u="none" strike="noStrike" kern="1200" cap="none" spc="0" normalizeH="0" baseline="0" noProof="0" dirty="0">
                <a:ln>
                  <a:noFill/>
                </a:ln>
                <a:solidFill>
                  <a:srgbClr val="53565A"/>
                </a:solidFill>
                <a:effectLst/>
                <a:uLnTx/>
                <a:uFillTx/>
                <a:latin typeface="Arial" charset="0"/>
                <a:ea typeface="Arial" charset="0"/>
                <a:cs typeface="Arial" charset="0"/>
              </a:rPr>
              <a:t> y </a:t>
            </a:r>
            <a:r>
              <a:rPr kumimoji="0" lang="es-CO" sz="1600" b="1" i="0" u="none" strike="noStrike" kern="1200" cap="none" spc="0" normalizeH="0" baseline="0" noProof="0" dirty="0">
                <a:ln>
                  <a:noFill/>
                </a:ln>
                <a:solidFill>
                  <a:srgbClr val="53565A"/>
                </a:solidFill>
                <a:effectLst/>
                <a:uLnTx/>
                <a:uFillTx/>
                <a:latin typeface="Arial" charset="0"/>
                <a:ea typeface="Arial" charset="0"/>
                <a:cs typeface="Arial" charset="0"/>
              </a:rPr>
              <a:t>prevenir</a:t>
            </a:r>
          </a:p>
        </p:txBody>
      </p:sp>
      <p:sp>
        <p:nvSpPr>
          <p:cNvPr id="2" name="Rectángulo 1"/>
          <p:cNvSpPr/>
          <p:nvPr/>
        </p:nvSpPr>
        <p:spPr>
          <a:xfrm>
            <a:off x="9035627" y="2698053"/>
            <a:ext cx="1548822"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400" b="0" i="0" u="none" strike="noStrike" kern="1200" cap="none" spc="0" normalizeH="0" baseline="0" noProof="0" dirty="0">
                <a:ln>
                  <a:noFill/>
                </a:ln>
                <a:solidFill>
                  <a:srgbClr val="53565A"/>
                </a:solidFill>
                <a:effectLst/>
                <a:uLnTx/>
                <a:uFillTx/>
                <a:latin typeface="Arial" charset="0"/>
                <a:ea typeface="Arial" charset="0"/>
                <a:cs typeface="Arial" charset="0"/>
              </a:rPr>
              <a:t>Sistema analítico</a:t>
            </a:r>
          </a:p>
        </p:txBody>
      </p:sp>
      <p:sp>
        <p:nvSpPr>
          <p:cNvPr id="23" name="Rectángulo 22"/>
          <p:cNvSpPr/>
          <p:nvPr/>
        </p:nvSpPr>
        <p:spPr>
          <a:xfrm>
            <a:off x="9035627" y="2940090"/>
            <a:ext cx="2164375"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400" b="0" i="0" u="none" strike="noStrike" kern="1200" cap="none" spc="0" normalizeH="0" baseline="0" noProof="0" dirty="0">
                <a:ln>
                  <a:noFill/>
                </a:ln>
                <a:solidFill>
                  <a:srgbClr val="53565A"/>
                </a:solidFill>
                <a:effectLst/>
                <a:uLnTx/>
                <a:uFillTx/>
                <a:latin typeface="Arial" charset="0"/>
                <a:ea typeface="Arial" charset="0"/>
                <a:cs typeface="Arial" charset="0"/>
              </a:rPr>
              <a:t>Score de riesgo en salud</a:t>
            </a:r>
          </a:p>
        </p:txBody>
      </p:sp>
      <p:sp>
        <p:nvSpPr>
          <p:cNvPr id="50" name="Rectángulo redondeado 49"/>
          <p:cNvSpPr/>
          <p:nvPr/>
        </p:nvSpPr>
        <p:spPr>
          <a:xfrm>
            <a:off x="8870987" y="2725247"/>
            <a:ext cx="45719" cy="453714"/>
          </a:xfrm>
          <a:prstGeom prst="roundRect">
            <a:avLst/>
          </a:prstGeom>
          <a:solidFill>
            <a:srgbClr val="4FB3C9"/>
          </a:solidFill>
          <a:ln w="57150">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0" name="CuadroTexto 59">
            <a:extLst>
              <a:ext uri="{FF2B5EF4-FFF2-40B4-BE49-F238E27FC236}">
                <a16:creationId xmlns:a16="http://schemas.microsoft.com/office/drawing/2014/main" id="{40E1710B-8380-4C39-8C88-30671AB697E5}"/>
              </a:ext>
            </a:extLst>
          </p:cNvPr>
          <p:cNvSpPr txBox="1"/>
          <p:nvPr/>
        </p:nvSpPr>
        <p:spPr>
          <a:xfrm>
            <a:off x="2501640" y="3383175"/>
            <a:ext cx="3214587" cy="646331"/>
          </a:xfrm>
          <a:prstGeom prst="rect">
            <a:avLst/>
          </a:prstGeom>
          <a:noFill/>
        </p:spPr>
        <p:txBody>
          <a:bodyPr wrap="square" rtlCol="0">
            <a:spAutoFit/>
          </a:bodyPr>
          <a:lstStyle/>
          <a:p>
            <a:pPr marL="0" marR="0" lvl="0" indent="0" algn="l" defTabSz="914042" rtl="0" eaLnBrk="1" fontAlgn="auto" latinLnBrk="0" hangingPunct="1">
              <a:lnSpc>
                <a:spcPct val="100000"/>
              </a:lnSpc>
              <a:spcBef>
                <a:spcPts val="0"/>
              </a:spcBef>
              <a:spcAft>
                <a:spcPts val="0"/>
              </a:spcAft>
              <a:buClrTx/>
              <a:buSzTx/>
              <a:buFontTx/>
              <a:buNone/>
              <a:tabLst/>
              <a:defRPr/>
            </a:pPr>
            <a:r>
              <a:rPr kumimoji="0" lang="es-CO" sz="1800" b="0" i="0" u="none" strike="noStrike" kern="1200" cap="none" spc="0" normalizeH="0" baseline="0" noProof="0" dirty="0">
                <a:ln>
                  <a:noFill/>
                </a:ln>
                <a:solidFill>
                  <a:srgbClr val="53565A"/>
                </a:solidFill>
                <a:effectLst/>
                <a:uLnTx/>
                <a:uFillTx/>
                <a:latin typeface="Arial" charset="0"/>
                <a:ea typeface="Arial" charset="0"/>
                <a:cs typeface="Arial" charset="0"/>
              </a:rPr>
              <a:t>De </a:t>
            </a:r>
            <a:r>
              <a:rPr kumimoji="0" lang="es-CO" sz="1800" b="1" i="0" u="none" strike="noStrike" kern="1200" cap="none" spc="0" normalizeH="0" baseline="0" noProof="0" dirty="0">
                <a:ln>
                  <a:noFill/>
                </a:ln>
                <a:solidFill>
                  <a:srgbClr val="53565A"/>
                </a:solidFill>
                <a:effectLst/>
                <a:uLnTx/>
                <a:uFillTx/>
                <a:latin typeface="Arial" charset="0"/>
                <a:ea typeface="Arial" charset="0"/>
                <a:cs typeface="Arial" charset="0"/>
              </a:rPr>
              <a:t>responder</a:t>
            </a:r>
            <a:r>
              <a:rPr kumimoji="0" lang="es-CO" sz="1800" b="0" i="0" u="none" strike="noStrike" kern="1200" cap="none" spc="0" normalizeH="0" baseline="0" noProof="0" dirty="0">
                <a:ln>
                  <a:noFill/>
                </a:ln>
                <a:solidFill>
                  <a:srgbClr val="53565A"/>
                </a:solidFill>
                <a:effectLst/>
                <a:uLnTx/>
                <a:uFillTx/>
                <a:latin typeface="Arial" charset="0"/>
                <a:ea typeface="Arial" charset="0"/>
                <a:cs typeface="Arial" charset="0"/>
              </a:rPr>
              <a:t> a las </a:t>
            </a:r>
            <a:r>
              <a:rPr kumimoji="0" lang="es-CO" sz="1800" b="1" i="0" u="none" strike="noStrike" kern="1200" cap="none" spc="0" normalizeH="0" baseline="0" noProof="0" dirty="0">
                <a:ln>
                  <a:noFill/>
                </a:ln>
                <a:solidFill>
                  <a:srgbClr val="53565A"/>
                </a:solidFill>
                <a:effectLst/>
                <a:uLnTx/>
                <a:uFillTx/>
                <a:latin typeface="Arial" charset="0"/>
                <a:ea typeface="Arial" charset="0"/>
                <a:cs typeface="Arial" charset="0"/>
              </a:rPr>
              <a:t>solicitudes</a:t>
            </a:r>
            <a:r>
              <a:rPr kumimoji="0" lang="es-CO" sz="1800" b="0" i="0" u="none" strike="noStrike" kern="1200" cap="none" spc="0" normalizeH="0" baseline="0" noProof="0" dirty="0">
                <a:ln>
                  <a:noFill/>
                </a:ln>
                <a:solidFill>
                  <a:srgbClr val="53565A"/>
                </a:solidFill>
                <a:effectLst/>
                <a:uLnTx/>
                <a:uFillTx/>
                <a:latin typeface="Arial" charset="0"/>
                <a:ea typeface="Arial" charset="0"/>
                <a:cs typeface="Arial" charset="0"/>
              </a:rPr>
              <a:t> de las personas</a:t>
            </a:r>
          </a:p>
        </p:txBody>
      </p:sp>
      <p:sp>
        <p:nvSpPr>
          <p:cNvPr id="61" name="CuadroTexto 60">
            <a:extLst>
              <a:ext uri="{FF2B5EF4-FFF2-40B4-BE49-F238E27FC236}">
                <a16:creationId xmlns:a16="http://schemas.microsoft.com/office/drawing/2014/main" id="{40E1710B-8380-4C39-8C88-30671AB697E5}"/>
              </a:ext>
            </a:extLst>
          </p:cNvPr>
          <p:cNvSpPr txBox="1"/>
          <p:nvPr/>
        </p:nvSpPr>
        <p:spPr>
          <a:xfrm>
            <a:off x="5936790" y="3430725"/>
            <a:ext cx="2703153" cy="584775"/>
          </a:xfrm>
          <a:prstGeom prst="rect">
            <a:avLst/>
          </a:prstGeom>
          <a:noFill/>
        </p:spPr>
        <p:txBody>
          <a:bodyPr wrap="square" rtlCol="0">
            <a:spAutoFit/>
          </a:bodyPr>
          <a:lstStyle/>
          <a:p>
            <a:pPr marL="0" marR="0" lvl="0" indent="0" algn="l" defTabSz="914042" rtl="0" eaLnBrk="1" fontAlgn="auto" latinLnBrk="0" hangingPunct="1">
              <a:lnSpc>
                <a:spcPct val="100000"/>
              </a:lnSpc>
              <a:spcBef>
                <a:spcPts val="0"/>
              </a:spcBef>
              <a:spcAft>
                <a:spcPts val="0"/>
              </a:spcAft>
              <a:buClrTx/>
              <a:buSzTx/>
              <a:buFontTx/>
              <a:buNone/>
              <a:tabLst/>
              <a:defRPr/>
            </a:pPr>
            <a:r>
              <a:rPr kumimoji="0" lang="es-CO" sz="1600" b="0" i="0" u="none" strike="noStrike" kern="1200" cap="none" spc="0" normalizeH="0" baseline="0" noProof="0" dirty="0">
                <a:ln>
                  <a:noFill/>
                </a:ln>
                <a:solidFill>
                  <a:srgbClr val="53565A"/>
                </a:solidFill>
                <a:effectLst/>
                <a:uLnTx/>
                <a:uFillTx/>
                <a:latin typeface="Arial" charset="0"/>
                <a:ea typeface="Arial" charset="0"/>
                <a:cs typeface="Arial" charset="0"/>
              </a:rPr>
              <a:t>a </a:t>
            </a:r>
            <a:r>
              <a:rPr kumimoji="0" lang="es-CO" sz="1600" b="1" i="0" u="none" strike="noStrike" kern="1200" cap="none" spc="0" normalizeH="0" baseline="0" noProof="0" dirty="0">
                <a:ln>
                  <a:noFill/>
                </a:ln>
                <a:solidFill>
                  <a:srgbClr val="53565A"/>
                </a:solidFill>
                <a:effectLst/>
                <a:uLnTx/>
                <a:uFillTx/>
                <a:latin typeface="Arial" charset="0"/>
                <a:ea typeface="Arial" charset="0"/>
                <a:cs typeface="Arial" charset="0"/>
              </a:rPr>
              <a:t>anticiparse</a:t>
            </a:r>
            <a:r>
              <a:rPr kumimoji="0" lang="es-CO" sz="1600" b="0" i="0" u="none" strike="noStrike" kern="1200" cap="none" spc="0" normalizeH="0" baseline="0" noProof="0" dirty="0">
                <a:ln>
                  <a:noFill/>
                </a:ln>
                <a:solidFill>
                  <a:srgbClr val="53565A"/>
                </a:solidFill>
                <a:effectLst/>
                <a:uLnTx/>
                <a:uFillTx/>
                <a:latin typeface="Arial" charset="0"/>
                <a:ea typeface="Arial" charset="0"/>
                <a:cs typeface="Arial" charset="0"/>
              </a:rPr>
              <a:t> a </a:t>
            </a:r>
            <a:r>
              <a:rPr kumimoji="0" lang="es-CO" sz="1600" b="0" i="0" u="none" strike="noStrike" kern="1200" cap="none" spc="0" normalizeH="0" baseline="0" noProof="0" dirty="0" smtClean="0">
                <a:ln>
                  <a:noFill/>
                </a:ln>
                <a:solidFill>
                  <a:srgbClr val="53565A"/>
                </a:solidFill>
                <a:effectLst/>
                <a:uLnTx/>
                <a:uFillTx/>
                <a:latin typeface="Arial" charset="0"/>
                <a:ea typeface="Arial" charset="0"/>
                <a:cs typeface="Arial" charset="0"/>
              </a:rPr>
              <a:t>sus </a:t>
            </a:r>
          </a:p>
          <a:p>
            <a:pPr marL="0" marR="0" lvl="0" indent="0" algn="l" defTabSz="914042" rtl="0" eaLnBrk="1" fontAlgn="auto" latinLnBrk="0" hangingPunct="1">
              <a:lnSpc>
                <a:spcPct val="100000"/>
              </a:lnSpc>
              <a:spcBef>
                <a:spcPts val="0"/>
              </a:spcBef>
              <a:spcAft>
                <a:spcPts val="0"/>
              </a:spcAft>
              <a:buClrTx/>
              <a:buSzTx/>
              <a:buFontTx/>
              <a:buNone/>
              <a:tabLst/>
              <a:defRPr/>
            </a:pPr>
            <a:r>
              <a:rPr kumimoji="0" lang="es-CO" sz="1600" b="1" i="0" u="none" strike="noStrike" kern="1200" cap="none" spc="0" normalizeH="0" baseline="0" noProof="0" dirty="0" smtClean="0">
                <a:ln>
                  <a:noFill/>
                </a:ln>
                <a:solidFill>
                  <a:srgbClr val="53565A"/>
                </a:solidFill>
                <a:effectLst/>
                <a:uLnTx/>
                <a:uFillTx/>
                <a:latin typeface="Arial" charset="0"/>
                <a:ea typeface="Arial" charset="0"/>
                <a:cs typeface="Arial" charset="0"/>
              </a:rPr>
              <a:t>necesidades</a:t>
            </a:r>
            <a:endParaRPr kumimoji="0" lang="es-CO" sz="1600" b="1" i="0" u="none" strike="noStrike" kern="1200" cap="none" spc="0" normalizeH="0" baseline="0" noProof="0" dirty="0">
              <a:ln>
                <a:noFill/>
              </a:ln>
              <a:solidFill>
                <a:srgbClr val="53565A"/>
              </a:solidFill>
              <a:effectLst/>
              <a:uLnTx/>
              <a:uFillTx/>
              <a:latin typeface="Arial" charset="0"/>
              <a:ea typeface="Arial" charset="0"/>
              <a:cs typeface="Arial" charset="0"/>
            </a:endParaRPr>
          </a:p>
        </p:txBody>
      </p:sp>
      <p:sp>
        <p:nvSpPr>
          <p:cNvPr id="67" name="Rectángulo 66"/>
          <p:cNvSpPr/>
          <p:nvPr/>
        </p:nvSpPr>
        <p:spPr>
          <a:xfrm>
            <a:off x="9035627" y="3330468"/>
            <a:ext cx="1665841"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400" b="0" i="0" u="none" strike="noStrike" kern="1200" cap="none" spc="0" normalizeH="0" baseline="0" noProof="0" dirty="0">
                <a:ln>
                  <a:noFill/>
                </a:ln>
                <a:solidFill>
                  <a:srgbClr val="53565A"/>
                </a:solidFill>
                <a:effectLst/>
                <a:uLnTx/>
                <a:uFillTx/>
                <a:latin typeface="Arial" charset="0"/>
                <a:ea typeface="Arial" charset="0"/>
                <a:cs typeface="Arial" charset="0"/>
              </a:rPr>
              <a:t>Cuidado personas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400" b="0" i="0" u="none" strike="noStrike" kern="1200" cap="none" spc="0" normalizeH="0" baseline="0" noProof="0" dirty="0">
                <a:ln>
                  <a:noFill/>
                </a:ln>
                <a:solidFill>
                  <a:srgbClr val="53565A"/>
                </a:solidFill>
                <a:effectLst/>
                <a:uLnTx/>
                <a:uFillTx/>
                <a:latin typeface="Arial" charset="0"/>
                <a:ea typeface="Arial" charset="0"/>
                <a:cs typeface="Arial" charset="0"/>
              </a:rPr>
              <a:t>(Modelo de sanos)</a:t>
            </a:r>
          </a:p>
        </p:txBody>
      </p:sp>
      <p:sp>
        <p:nvSpPr>
          <p:cNvPr id="64" name="Cheurón 63"/>
          <p:cNvSpPr/>
          <p:nvPr/>
        </p:nvSpPr>
        <p:spPr>
          <a:xfrm>
            <a:off x="5653288" y="2842926"/>
            <a:ext cx="102002" cy="175118"/>
          </a:xfrm>
          <a:prstGeom prst="chevron">
            <a:avLst/>
          </a:prstGeom>
          <a:solidFill>
            <a:srgbClr val="03B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5" name="Cheurón 64"/>
          <p:cNvSpPr/>
          <p:nvPr/>
        </p:nvSpPr>
        <p:spPr>
          <a:xfrm>
            <a:off x="5734242" y="2842925"/>
            <a:ext cx="95927" cy="175120"/>
          </a:xfrm>
          <a:prstGeom prst="chevron">
            <a:avLst/>
          </a:prstGeom>
          <a:solidFill>
            <a:srgbClr val="03B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4" name="Rectángulo redondeado 93"/>
          <p:cNvSpPr/>
          <p:nvPr/>
        </p:nvSpPr>
        <p:spPr>
          <a:xfrm>
            <a:off x="8879046" y="3323115"/>
            <a:ext cx="45719" cy="794858"/>
          </a:xfrm>
          <a:prstGeom prst="roundRect">
            <a:avLst/>
          </a:prstGeom>
          <a:solidFill>
            <a:srgbClr val="4FB3C9"/>
          </a:solidFill>
          <a:ln w="57150">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70" name="Conector recto 69"/>
          <p:cNvCxnSpPr/>
          <p:nvPr/>
        </p:nvCxnSpPr>
        <p:spPr>
          <a:xfrm>
            <a:off x="2490869" y="3272339"/>
            <a:ext cx="6231987"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71" name="Cheurón 70"/>
          <p:cNvSpPr/>
          <p:nvPr/>
        </p:nvSpPr>
        <p:spPr>
          <a:xfrm>
            <a:off x="5649047" y="3639980"/>
            <a:ext cx="102002" cy="175118"/>
          </a:xfrm>
          <a:prstGeom prst="chevron">
            <a:avLst/>
          </a:prstGeom>
          <a:solidFill>
            <a:srgbClr val="03B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2" name="Cheurón 71"/>
          <p:cNvSpPr/>
          <p:nvPr/>
        </p:nvSpPr>
        <p:spPr>
          <a:xfrm>
            <a:off x="5730001" y="3639979"/>
            <a:ext cx="95927" cy="175120"/>
          </a:xfrm>
          <a:prstGeom prst="chevron">
            <a:avLst/>
          </a:prstGeom>
          <a:solidFill>
            <a:srgbClr val="03B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12" name="Redondear rectángulo de esquina del mismo lado 111"/>
          <p:cNvSpPr/>
          <p:nvPr/>
        </p:nvSpPr>
        <p:spPr>
          <a:xfrm>
            <a:off x="2850145" y="1814303"/>
            <a:ext cx="5883581" cy="708776"/>
          </a:xfrm>
          <a:prstGeom prst="round2SameRect">
            <a:avLst>
              <a:gd name="adj1" fmla="val 7707"/>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_tradnl" sz="1800" b="0" i="0" u="none" strike="noStrike" kern="1200" cap="none" spc="0" normalizeH="0" baseline="0" noProof="0" dirty="0" smtClean="0">
                <a:ln>
                  <a:noFill/>
                </a:ln>
                <a:solidFill>
                  <a:prstClr val="white"/>
                </a:solidFill>
                <a:effectLst/>
                <a:uLnTx/>
                <a:uFillTx/>
                <a:latin typeface="Calibri" panose="020F0502020204030204"/>
                <a:ea typeface="+mn-ea"/>
                <a:cs typeface="+mn-cs"/>
              </a:rPr>
              <a:t> </a:t>
            </a:r>
            <a:endParaRPr kumimoji="0" lang="es-ES_tradnl"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3" name="CuadroTexto 112">
            <a:extLst>
              <a:ext uri="{FF2B5EF4-FFF2-40B4-BE49-F238E27FC236}">
                <a16:creationId xmlns:a16="http://schemas.microsoft.com/office/drawing/2014/main" id="{40E1710B-8380-4C39-8C88-30671AB697E5}"/>
              </a:ext>
            </a:extLst>
          </p:cNvPr>
          <p:cNvSpPr txBox="1"/>
          <p:nvPr/>
        </p:nvSpPr>
        <p:spPr>
          <a:xfrm>
            <a:off x="2571046" y="2002649"/>
            <a:ext cx="3746951" cy="338554"/>
          </a:xfrm>
          <a:prstGeom prst="rect">
            <a:avLst/>
          </a:prstGeom>
          <a:noFill/>
        </p:spPr>
        <p:txBody>
          <a:bodyPr wrap="square" rtlCol="0">
            <a:spAutoFit/>
          </a:bodyPr>
          <a:lstStyle/>
          <a:p>
            <a:pPr marL="0" marR="0" lvl="0" indent="0" algn="ctr" defTabSz="914042" rtl="0" eaLnBrk="1" fontAlgn="auto" latinLnBrk="0" hangingPunct="1">
              <a:lnSpc>
                <a:spcPct val="100000"/>
              </a:lnSpc>
              <a:spcBef>
                <a:spcPts val="0"/>
              </a:spcBef>
              <a:spcAft>
                <a:spcPts val="0"/>
              </a:spcAft>
              <a:buClrTx/>
              <a:buSzTx/>
              <a:buFontTx/>
              <a:buNone/>
              <a:tabLst/>
              <a:defRPr/>
            </a:pPr>
            <a:r>
              <a:rPr kumimoji="0" lang="es-CO" sz="1600" b="1" i="0" u="none" strike="noStrike" kern="1200" cap="none" spc="0" normalizeH="0" baseline="0" noProof="0" dirty="0" smtClean="0">
                <a:ln>
                  <a:noFill/>
                </a:ln>
                <a:solidFill>
                  <a:srgbClr val="53565A"/>
                </a:solidFill>
                <a:effectLst/>
                <a:uLnTx/>
                <a:uFillTx/>
                <a:latin typeface="Arial" charset="0"/>
                <a:ea typeface="Arial" charset="0"/>
                <a:cs typeface="Arial" charset="0"/>
              </a:rPr>
              <a:t>¿Dónde estamos?</a:t>
            </a:r>
            <a:endParaRPr kumimoji="0" lang="es-CO" sz="1400" b="0" i="0" u="none" strike="noStrike" kern="1200" cap="none" spc="0" normalizeH="0" baseline="0" noProof="0" dirty="0">
              <a:ln>
                <a:noFill/>
              </a:ln>
              <a:solidFill>
                <a:srgbClr val="53565A"/>
              </a:solidFill>
              <a:effectLst/>
              <a:uLnTx/>
              <a:uFillTx/>
              <a:latin typeface="Arial" charset="0"/>
              <a:ea typeface="Arial" charset="0"/>
              <a:cs typeface="Arial" charset="0"/>
            </a:endParaRPr>
          </a:p>
        </p:txBody>
      </p:sp>
      <p:sp>
        <p:nvSpPr>
          <p:cNvPr id="114" name="Cheurón 113"/>
          <p:cNvSpPr/>
          <p:nvPr/>
        </p:nvSpPr>
        <p:spPr>
          <a:xfrm>
            <a:off x="5629291" y="2113734"/>
            <a:ext cx="109772" cy="139142"/>
          </a:xfrm>
          <a:prstGeom prst="chevron">
            <a:avLst/>
          </a:prstGeom>
          <a:solidFill>
            <a:srgbClr val="03B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15" name="Cheurón 114"/>
          <p:cNvSpPr/>
          <p:nvPr/>
        </p:nvSpPr>
        <p:spPr>
          <a:xfrm>
            <a:off x="5724640" y="2113733"/>
            <a:ext cx="103235" cy="139143"/>
          </a:xfrm>
          <a:prstGeom prst="chevron">
            <a:avLst/>
          </a:prstGeom>
          <a:solidFill>
            <a:srgbClr val="03B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16" name="CuadroTexto 115">
            <a:extLst>
              <a:ext uri="{FF2B5EF4-FFF2-40B4-BE49-F238E27FC236}">
                <a16:creationId xmlns:a16="http://schemas.microsoft.com/office/drawing/2014/main" id="{40E1710B-8380-4C39-8C88-30671AB697E5}"/>
              </a:ext>
            </a:extLst>
          </p:cNvPr>
          <p:cNvSpPr txBox="1"/>
          <p:nvPr/>
        </p:nvSpPr>
        <p:spPr>
          <a:xfrm>
            <a:off x="6106974" y="1994489"/>
            <a:ext cx="2510726" cy="338554"/>
          </a:xfrm>
          <a:prstGeom prst="rect">
            <a:avLst/>
          </a:prstGeom>
          <a:noFill/>
        </p:spPr>
        <p:txBody>
          <a:bodyPr wrap="square" rtlCol="0">
            <a:spAutoFit/>
          </a:bodyPr>
          <a:lstStyle/>
          <a:p>
            <a:pPr marL="0" marR="0" lvl="0" indent="0" algn="ctr" defTabSz="914042" rtl="0" eaLnBrk="1" fontAlgn="auto" latinLnBrk="0" hangingPunct="1">
              <a:lnSpc>
                <a:spcPct val="100000"/>
              </a:lnSpc>
              <a:spcBef>
                <a:spcPts val="0"/>
              </a:spcBef>
              <a:spcAft>
                <a:spcPts val="0"/>
              </a:spcAft>
              <a:buClrTx/>
              <a:buSzTx/>
              <a:buFontTx/>
              <a:buNone/>
              <a:tabLst/>
              <a:defRPr/>
            </a:pPr>
            <a:r>
              <a:rPr kumimoji="0" lang="es-CO" sz="1600" b="1" i="0" u="none" strike="noStrike" kern="1200" cap="none" spc="0" normalizeH="0" baseline="0" noProof="0" dirty="0" smtClean="0">
                <a:ln>
                  <a:noFill/>
                </a:ln>
                <a:solidFill>
                  <a:srgbClr val="53565A"/>
                </a:solidFill>
                <a:effectLst/>
                <a:uLnTx/>
                <a:uFillTx/>
                <a:latin typeface="Arial" charset="0"/>
                <a:ea typeface="Arial" charset="0"/>
                <a:cs typeface="Arial" charset="0"/>
              </a:rPr>
              <a:t>¿Dónde queremos ir?</a:t>
            </a:r>
            <a:endParaRPr kumimoji="0" lang="es-CO" sz="1400" b="0" i="0" u="none" strike="noStrike" kern="1200" cap="none" spc="0" normalizeH="0" baseline="0" noProof="0" dirty="0">
              <a:ln>
                <a:noFill/>
              </a:ln>
              <a:solidFill>
                <a:srgbClr val="53565A"/>
              </a:solidFill>
              <a:effectLst/>
              <a:uLnTx/>
              <a:uFillTx/>
              <a:latin typeface="Arial" charset="0"/>
              <a:ea typeface="Arial" charset="0"/>
              <a:cs typeface="Arial" charset="0"/>
            </a:endParaRPr>
          </a:p>
        </p:txBody>
      </p:sp>
      <p:sp>
        <p:nvSpPr>
          <p:cNvPr id="84" name="Rectángulo 83"/>
          <p:cNvSpPr/>
          <p:nvPr/>
        </p:nvSpPr>
        <p:spPr>
          <a:xfrm>
            <a:off x="455802" y="4434766"/>
            <a:ext cx="1875704" cy="307777"/>
          </a:xfrm>
          <a:prstGeom prst="rect">
            <a:avLst/>
          </a:prstGeom>
          <a:noFill/>
        </p:spPr>
        <p:txBody>
          <a:bodyPr wrap="square" rtlCol="0">
            <a:spAutoFit/>
          </a:bodyPr>
          <a:lstStyle/>
          <a:p>
            <a:pPr marL="0" marR="0" lvl="0" indent="0" algn="ctr" defTabSz="608945" rtl="0" eaLnBrk="1" fontAlgn="auto" latinLnBrk="0" hangingPunct="1">
              <a:lnSpc>
                <a:spcPct val="100000"/>
              </a:lnSpc>
              <a:spcBef>
                <a:spcPts val="0"/>
              </a:spcBef>
              <a:spcAft>
                <a:spcPts val="0"/>
              </a:spcAft>
              <a:buClrTx/>
              <a:buSzTx/>
              <a:buFontTx/>
              <a:buNone/>
              <a:tabLst/>
              <a:defRPr/>
            </a:pPr>
            <a:r>
              <a:rPr kumimoji="0" lang="es-CO" sz="1400" b="0" i="0" u="none" strike="noStrike" kern="1200" cap="none" spc="0" normalizeH="0" baseline="0" noProof="0" dirty="0" smtClean="0">
                <a:ln>
                  <a:noFill/>
                </a:ln>
                <a:solidFill>
                  <a:prstClr val="white"/>
                </a:solidFill>
                <a:effectLst/>
                <a:uLnTx/>
                <a:uFillTx/>
                <a:latin typeface="Arial" charset="0"/>
                <a:ea typeface="Arial" charset="0"/>
                <a:cs typeface="Arial" charset="0"/>
              </a:rPr>
              <a:t>Segmentación</a:t>
            </a:r>
          </a:p>
        </p:txBody>
      </p:sp>
      <p:sp>
        <p:nvSpPr>
          <p:cNvPr id="86" name="Rectángulo 85"/>
          <p:cNvSpPr/>
          <p:nvPr/>
        </p:nvSpPr>
        <p:spPr>
          <a:xfrm>
            <a:off x="507015" y="2816047"/>
            <a:ext cx="1875704" cy="307777"/>
          </a:xfrm>
          <a:prstGeom prst="rect">
            <a:avLst/>
          </a:prstGeom>
          <a:noFill/>
        </p:spPr>
        <p:txBody>
          <a:bodyPr wrap="square" rtlCol="0">
            <a:spAutoFit/>
          </a:bodyPr>
          <a:lstStyle/>
          <a:p>
            <a:pPr marL="0" marR="0" lvl="0" indent="0" algn="ctr" defTabSz="608945" rtl="0" eaLnBrk="1" fontAlgn="auto" latinLnBrk="0" hangingPunct="1">
              <a:lnSpc>
                <a:spcPct val="100000"/>
              </a:lnSpc>
              <a:spcBef>
                <a:spcPts val="0"/>
              </a:spcBef>
              <a:spcAft>
                <a:spcPts val="0"/>
              </a:spcAft>
              <a:buClrTx/>
              <a:buSzTx/>
              <a:buFontTx/>
              <a:buNone/>
              <a:tabLst/>
              <a:defRPr/>
            </a:pPr>
            <a:r>
              <a:rPr kumimoji="0" lang="es-CO" sz="1400" b="0" i="0" u="none" strike="noStrike" kern="1200" cap="none" spc="0" normalizeH="0" baseline="0" noProof="0" dirty="0" smtClean="0">
                <a:ln>
                  <a:noFill/>
                </a:ln>
                <a:solidFill>
                  <a:prstClr val="white"/>
                </a:solidFill>
                <a:effectLst/>
                <a:uLnTx/>
                <a:uFillTx/>
                <a:latin typeface="Arial" charset="0"/>
                <a:ea typeface="Arial" charset="0"/>
                <a:cs typeface="Arial" charset="0"/>
              </a:rPr>
              <a:t>Modelo de operación</a:t>
            </a:r>
          </a:p>
        </p:txBody>
      </p:sp>
      <p:sp>
        <p:nvSpPr>
          <p:cNvPr id="88" name="CuadroTexto 87">
            <a:extLst>
              <a:ext uri="{FF2B5EF4-FFF2-40B4-BE49-F238E27FC236}">
                <a16:creationId xmlns:a16="http://schemas.microsoft.com/office/drawing/2014/main" id="{40E1710B-8380-4C39-8C88-30671AB697E5}"/>
              </a:ext>
            </a:extLst>
          </p:cNvPr>
          <p:cNvSpPr txBox="1"/>
          <p:nvPr/>
        </p:nvSpPr>
        <p:spPr>
          <a:xfrm>
            <a:off x="2473966" y="4261948"/>
            <a:ext cx="3045357" cy="646331"/>
          </a:xfrm>
          <a:prstGeom prst="rect">
            <a:avLst/>
          </a:prstGeom>
          <a:noFill/>
        </p:spPr>
        <p:txBody>
          <a:bodyPr wrap="square" rtlCol="0">
            <a:spAutoFit/>
          </a:bodyPr>
          <a:lstStyle/>
          <a:p>
            <a:pPr marL="0" marR="0" lvl="0" indent="0" algn="l" defTabSz="914042" rtl="0" eaLnBrk="1" fontAlgn="auto" latinLnBrk="0" hangingPunct="1">
              <a:lnSpc>
                <a:spcPct val="100000"/>
              </a:lnSpc>
              <a:spcBef>
                <a:spcPts val="0"/>
              </a:spcBef>
              <a:spcAft>
                <a:spcPts val="0"/>
              </a:spcAft>
              <a:buClrTx/>
              <a:buSzTx/>
              <a:buFontTx/>
              <a:buNone/>
              <a:tabLst/>
              <a:defRPr/>
            </a:pPr>
            <a:r>
              <a:rPr kumimoji="0" lang="es-CO" sz="1800" b="0" i="0" u="none" strike="noStrike" kern="1200" cap="none" spc="0" normalizeH="0" baseline="0" noProof="0" dirty="0">
                <a:ln>
                  <a:noFill/>
                </a:ln>
                <a:solidFill>
                  <a:srgbClr val="53565A"/>
                </a:solidFill>
                <a:effectLst/>
                <a:uLnTx/>
                <a:uFillTx/>
                <a:latin typeface="Arial" charset="0"/>
                <a:ea typeface="Arial" charset="0"/>
                <a:cs typeface="Arial" charset="0"/>
              </a:rPr>
              <a:t>De </a:t>
            </a:r>
            <a:r>
              <a:rPr kumimoji="0" lang="es-CO" sz="1800" b="1" i="0" u="none" strike="noStrike" kern="1200" cap="none" spc="0" normalizeH="0" baseline="0" noProof="0" dirty="0">
                <a:ln>
                  <a:noFill/>
                </a:ln>
                <a:solidFill>
                  <a:srgbClr val="53565A"/>
                </a:solidFill>
                <a:effectLst/>
                <a:uLnTx/>
                <a:uFillTx/>
                <a:latin typeface="Arial" charset="0"/>
                <a:ea typeface="Arial" charset="0"/>
                <a:cs typeface="Arial" charset="0"/>
              </a:rPr>
              <a:t>centrados</a:t>
            </a:r>
            <a:r>
              <a:rPr kumimoji="0" lang="es-CO" sz="1800" b="0" i="0" u="none" strike="noStrike" kern="1200" cap="none" spc="0" normalizeH="0" baseline="0" noProof="0" dirty="0">
                <a:ln>
                  <a:noFill/>
                </a:ln>
                <a:solidFill>
                  <a:srgbClr val="53565A"/>
                </a:solidFill>
                <a:effectLst/>
                <a:uLnTx/>
                <a:uFillTx/>
                <a:latin typeface="Arial" charset="0"/>
                <a:ea typeface="Arial" charset="0"/>
                <a:cs typeface="Arial" charset="0"/>
              </a:rPr>
              <a:t> en los </a:t>
            </a:r>
            <a:r>
              <a:rPr kumimoji="0" lang="es-CO" sz="1800" b="1" i="0" u="none" strike="noStrike" kern="1200" cap="none" spc="0" normalizeH="0" baseline="0" noProof="0" dirty="0">
                <a:ln>
                  <a:noFill/>
                </a:ln>
                <a:solidFill>
                  <a:srgbClr val="53565A"/>
                </a:solidFill>
                <a:effectLst/>
                <a:uLnTx/>
                <a:uFillTx/>
                <a:latin typeface="Arial" charset="0"/>
                <a:ea typeface="Arial" charset="0"/>
                <a:cs typeface="Arial" charset="0"/>
              </a:rPr>
              <a:t>procesos</a:t>
            </a:r>
            <a:r>
              <a:rPr kumimoji="0" lang="es-CO" sz="1800" b="0" i="0" u="none" strike="noStrike" kern="1200" cap="none" spc="0" normalizeH="0" baseline="0" noProof="0" dirty="0">
                <a:ln>
                  <a:noFill/>
                </a:ln>
                <a:solidFill>
                  <a:srgbClr val="53565A"/>
                </a:solidFill>
                <a:effectLst/>
                <a:uLnTx/>
                <a:uFillTx/>
                <a:latin typeface="Arial" charset="0"/>
                <a:ea typeface="Arial" charset="0"/>
                <a:cs typeface="Arial" charset="0"/>
              </a:rPr>
              <a:t> y la </a:t>
            </a:r>
            <a:r>
              <a:rPr kumimoji="0" lang="es-CO" sz="1800" b="1" i="0" u="none" strike="noStrike" kern="1200" cap="none" spc="0" normalizeH="0" baseline="0" noProof="0" dirty="0">
                <a:ln>
                  <a:noFill/>
                </a:ln>
                <a:solidFill>
                  <a:srgbClr val="53565A"/>
                </a:solidFill>
                <a:effectLst/>
                <a:uLnTx/>
                <a:uFillTx/>
                <a:latin typeface="Arial" charset="0"/>
                <a:ea typeface="Arial" charset="0"/>
                <a:cs typeface="Arial" charset="0"/>
              </a:rPr>
              <a:t>tecnología</a:t>
            </a:r>
          </a:p>
        </p:txBody>
      </p:sp>
      <p:sp>
        <p:nvSpPr>
          <p:cNvPr id="89" name="CuadroTexto 88">
            <a:extLst>
              <a:ext uri="{FF2B5EF4-FFF2-40B4-BE49-F238E27FC236}">
                <a16:creationId xmlns:a16="http://schemas.microsoft.com/office/drawing/2014/main" id="{40E1710B-8380-4C39-8C88-30671AB697E5}"/>
              </a:ext>
            </a:extLst>
          </p:cNvPr>
          <p:cNvSpPr txBox="1"/>
          <p:nvPr/>
        </p:nvSpPr>
        <p:spPr>
          <a:xfrm>
            <a:off x="5912838" y="4415836"/>
            <a:ext cx="2958150" cy="338554"/>
          </a:xfrm>
          <a:prstGeom prst="rect">
            <a:avLst/>
          </a:prstGeom>
          <a:noFill/>
        </p:spPr>
        <p:txBody>
          <a:bodyPr wrap="square" rtlCol="0">
            <a:spAutoFit/>
          </a:bodyPr>
          <a:lstStyle/>
          <a:p>
            <a:pPr marL="0" marR="0" lvl="0" indent="0" algn="l" defTabSz="914042" rtl="0" eaLnBrk="1" fontAlgn="auto" latinLnBrk="0" hangingPunct="1">
              <a:lnSpc>
                <a:spcPct val="100000"/>
              </a:lnSpc>
              <a:spcBef>
                <a:spcPts val="0"/>
              </a:spcBef>
              <a:spcAft>
                <a:spcPts val="0"/>
              </a:spcAft>
              <a:buClrTx/>
              <a:buSzTx/>
              <a:buFontTx/>
              <a:buNone/>
              <a:tabLst/>
              <a:defRPr/>
            </a:pPr>
            <a:r>
              <a:rPr kumimoji="0" lang="es-CO" sz="1600" b="0" i="0" u="none" strike="noStrike" kern="1200" cap="none" spc="0" normalizeH="0" baseline="0" noProof="0" dirty="0">
                <a:ln>
                  <a:noFill/>
                </a:ln>
                <a:solidFill>
                  <a:srgbClr val="53565A"/>
                </a:solidFill>
                <a:effectLst/>
                <a:uLnTx/>
                <a:uFillTx/>
                <a:latin typeface="Arial" charset="0"/>
                <a:ea typeface="Arial" charset="0"/>
                <a:cs typeface="Arial" charset="0"/>
              </a:rPr>
              <a:t>a </a:t>
            </a:r>
            <a:r>
              <a:rPr kumimoji="0" lang="es-CO" sz="1600" b="1" i="0" u="none" strike="noStrike" kern="1200" cap="none" spc="0" normalizeH="0" baseline="0" noProof="0" dirty="0">
                <a:ln>
                  <a:noFill/>
                </a:ln>
                <a:solidFill>
                  <a:srgbClr val="53565A"/>
                </a:solidFill>
                <a:effectLst/>
                <a:uLnTx/>
                <a:uFillTx/>
                <a:latin typeface="Arial" charset="0"/>
                <a:ea typeface="Arial" charset="0"/>
                <a:cs typeface="Arial" charset="0"/>
              </a:rPr>
              <a:t>centrados</a:t>
            </a:r>
            <a:r>
              <a:rPr kumimoji="0" lang="es-CO" sz="1600" b="0" i="0" u="none" strike="noStrike" kern="1200" cap="none" spc="0" normalizeH="0" baseline="0" noProof="0" dirty="0">
                <a:ln>
                  <a:noFill/>
                </a:ln>
                <a:solidFill>
                  <a:srgbClr val="53565A"/>
                </a:solidFill>
                <a:effectLst/>
                <a:uLnTx/>
                <a:uFillTx/>
                <a:latin typeface="Arial" charset="0"/>
                <a:ea typeface="Arial" charset="0"/>
                <a:cs typeface="Arial" charset="0"/>
              </a:rPr>
              <a:t> en las </a:t>
            </a:r>
            <a:r>
              <a:rPr kumimoji="0" lang="es-CO" sz="1600" b="1" i="0" u="none" strike="noStrike" kern="1200" cap="none" spc="0" normalizeH="0" baseline="0" noProof="0" dirty="0">
                <a:ln>
                  <a:noFill/>
                </a:ln>
                <a:solidFill>
                  <a:srgbClr val="53565A"/>
                </a:solidFill>
                <a:effectLst/>
                <a:uLnTx/>
                <a:uFillTx/>
                <a:latin typeface="Arial" charset="0"/>
                <a:ea typeface="Arial" charset="0"/>
                <a:cs typeface="Arial" charset="0"/>
              </a:rPr>
              <a:t>personas</a:t>
            </a:r>
          </a:p>
        </p:txBody>
      </p:sp>
      <p:sp>
        <p:nvSpPr>
          <p:cNvPr id="90" name="Rectángulo 89"/>
          <p:cNvSpPr/>
          <p:nvPr/>
        </p:nvSpPr>
        <p:spPr>
          <a:xfrm>
            <a:off x="9031649" y="4583169"/>
            <a:ext cx="1765227"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400" b="0" i="0" u="none" strike="noStrike" kern="1200" cap="none" spc="0" normalizeH="0" baseline="0" noProof="0" dirty="0">
                <a:ln>
                  <a:noFill/>
                </a:ln>
                <a:solidFill>
                  <a:srgbClr val="53565A"/>
                </a:solidFill>
                <a:effectLst/>
                <a:uLnTx/>
                <a:uFillTx/>
                <a:latin typeface="Arial" charset="0"/>
                <a:ea typeface="Arial" charset="0"/>
                <a:cs typeface="Arial" charset="0"/>
              </a:rPr>
              <a:t>Clústeres en salud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400" b="0" i="0" u="none" strike="noStrike" kern="1200" cap="none" spc="0" normalizeH="0" baseline="0" noProof="0" dirty="0">
                <a:ln>
                  <a:noFill/>
                </a:ln>
                <a:solidFill>
                  <a:srgbClr val="53565A"/>
                </a:solidFill>
                <a:effectLst/>
                <a:uLnTx/>
                <a:uFillTx/>
                <a:latin typeface="Arial" charset="0"/>
                <a:ea typeface="Arial" charset="0"/>
                <a:cs typeface="Arial" charset="0"/>
              </a:rPr>
              <a:t>(Modelo de frágiles)</a:t>
            </a:r>
          </a:p>
        </p:txBody>
      </p:sp>
      <p:sp>
        <p:nvSpPr>
          <p:cNvPr id="91" name="Rectángulo redondeado 90"/>
          <p:cNvSpPr/>
          <p:nvPr/>
        </p:nvSpPr>
        <p:spPr>
          <a:xfrm>
            <a:off x="8870987" y="4251241"/>
            <a:ext cx="45719" cy="704358"/>
          </a:xfrm>
          <a:prstGeom prst="roundRect">
            <a:avLst/>
          </a:prstGeom>
          <a:solidFill>
            <a:srgbClr val="4FB3C9"/>
          </a:solidFill>
          <a:ln w="57150">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102" name="Conector recto 101"/>
          <p:cNvCxnSpPr/>
          <p:nvPr/>
        </p:nvCxnSpPr>
        <p:spPr>
          <a:xfrm>
            <a:off x="2477749" y="4153598"/>
            <a:ext cx="6231987"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03" name="Cheurón 102"/>
          <p:cNvSpPr/>
          <p:nvPr/>
        </p:nvSpPr>
        <p:spPr>
          <a:xfrm>
            <a:off x="5650175" y="4497554"/>
            <a:ext cx="102002" cy="175118"/>
          </a:xfrm>
          <a:prstGeom prst="chevron">
            <a:avLst/>
          </a:prstGeom>
          <a:solidFill>
            <a:srgbClr val="03B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4" name="Cheurón 103"/>
          <p:cNvSpPr/>
          <p:nvPr/>
        </p:nvSpPr>
        <p:spPr>
          <a:xfrm>
            <a:off x="5731129" y="4497553"/>
            <a:ext cx="95927" cy="175120"/>
          </a:xfrm>
          <a:prstGeom prst="chevron">
            <a:avLst/>
          </a:prstGeom>
          <a:solidFill>
            <a:srgbClr val="03B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5" name="CuadroTexto 104">
            <a:extLst>
              <a:ext uri="{FF2B5EF4-FFF2-40B4-BE49-F238E27FC236}">
                <a16:creationId xmlns:a16="http://schemas.microsoft.com/office/drawing/2014/main" id="{40E1710B-8380-4C39-8C88-30671AB697E5}"/>
              </a:ext>
            </a:extLst>
          </p:cNvPr>
          <p:cNvSpPr txBox="1"/>
          <p:nvPr/>
        </p:nvSpPr>
        <p:spPr>
          <a:xfrm>
            <a:off x="2501640" y="5169091"/>
            <a:ext cx="2532201" cy="646331"/>
          </a:xfrm>
          <a:prstGeom prst="rect">
            <a:avLst/>
          </a:prstGeom>
          <a:noFill/>
        </p:spPr>
        <p:txBody>
          <a:bodyPr wrap="square" rtlCol="0">
            <a:spAutoFit/>
          </a:bodyPr>
          <a:lstStyle/>
          <a:p>
            <a:pPr marL="0" marR="0" lvl="0" indent="0" algn="l" defTabSz="914042" rtl="0" eaLnBrk="1" fontAlgn="auto" latinLnBrk="0" hangingPunct="1">
              <a:lnSpc>
                <a:spcPct val="100000"/>
              </a:lnSpc>
              <a:spcBef>
                <a:spcPts val="0"/>
              </a:spcBef>
              <a:spcAft>
                <a:spcPts val="0"/>
              </a:spcAft>
              <a:buClrTx/>
              <a:buSzTx/>
              <a:buFontTx/>
              <a:buNone/>
              <a:tabLst/>
              <a:defRPr/>
            </a:pPr>
            <a:r>
              <a:rPr kumimoji="0" lang="es-CO" sz="1800" b="0" i="0" u="none" strike="noStrike" kern="1200" cap="none" spc="0" normalizeH="0" baseline="0" noProof="0" dirty="0">
                <a:ln>
                  <a:noFill/>
                </a:ln>
                <a:solidFill>
                  <a:srgbClr val="53565A"/>
                </a:solidFill>
                <a:effectLst/>
                <a:uLnTx/>
                <a:uFillTx/>
                <a:latin typeface="Arial" charset="0"/>
                <a:ea typeface="Arial" charset="0"/>
                <a:cs typeface="Arial" charset="0"/>
              </a:rPr>
              <a:t>De </a:t>
            </a:r>
            <a:r>
              <a:rPr kumimoji="0" lang="es-CO" sz="1800" b="1" i="0" u="none" strike="noStrike" kern="1200" cap="none" spc="0" normalizeH="0" baseline="0" noProof="0" dirty="0">
                <a:ln>
                  <a:noFill/>
                </a:ln>
                <a:solidFill>
                  <a:srgbClr val="53565A"/>
                </a:solidFill>
                <a:effectLst/>
                <a:uLnTx/>
                <a:uFillTx/>
                <a:latin typeface="Arial" charset="0"/>
                <a:ea typeface="Arial" charset="0"/>
                <a:cs typeface="Arial" charset="0"/>
              </a:rPr>
              <a:t>atención médica</a:t>
            </a:r>
            <a:r>
              <a:rPr kumimoji="0" lang="es-CO" sz="1800" b="0" i="0" u="none" strike="noStrike" kern="1200" cap="none" spc="0" normalizeH="0" baseline="0" noProof="0" dirty="0">
                <a:ln>
                  <a:noFill/>
                </a:ln>
                <a:solidFill>
                  <a:srgbClr val="53565A"/>
                </a:solidFill>
                <a:effectLst/>
                <a:uLnTx/>
                <a:uFillTx/>
                <a:latin typeface="Arial" charset="0"/>
                <a:ea typeface="Arial" charset="0"/>
                <a:cs typeface="Arial" charset="0"/>
              </a:rPr>
              <a:t> en la </a:t>
            </a:r>
            <a:r>
              <a:rPr kumimoji="0" lang="es-CO" sz="1800" b="1" i="0" u="none" strike="noStrike" kern="1200" cap="none" spc="0" normalizeH="0" baseline="0" noProof="0" dirty="0">
                <a:ln>
                  <a:noFill/>
                </a:ln>
                <a:solidFill>
                  <a:srgbClr val="53565A"/>
                </a:solidFill>
                <a:effectLst/>
                <a:uLnTx/>
                <a:uFillTx/>
                <a:latin typeface="Arial" charset="0"/>
                <a:ea typeface="Arial" charset="0"/>
                <a:cs typeface="Arial" charset="0"/>
              </a:rPr>
              <a:t>IPS</a:t>
            </a:r>
          </a:p>
        </p:txBody>
      </p:sp>
      <p:sp>
        <p:nvSpPr>
          <p:cNvPr id="106" name="CuadroTexto 105">
            <a:extLst>
              <a:ext uri="{FF2B5EF4-FFF2-40B4-BE49-F238E27FC236}">
                <a16:creationId xmlns:a16="http://schemas.microsoft.com/office/drawing/2014/main" id="{40E1710B-8380-4C39-8C88-30671AB697E5}"/>
              </a:ext>
            </a:extLst>
          </p:cNvPr>
          <p:cNvSpPr txBox="1"/>
          <p:nvPr/>
        </p:nvSpPr>
        <p:spPr>
          <a:xfrm>
            <a:off x="5968842" y="5199869"/>
            <a:ext cx="2671101" cy="584775"/>
          </a:xfrm>
          <a:prstGeom prst="rect">
            <a:avLst/>
          </a:prstGeom>
          <a:noFill/>
        </p:spPr>
        <p:txBody>
          <a:bodyPr wrap="square" rtlCol="0">
            <a:spAutoFit/>
          </a:bodyPr>
          <a:lstStyle/>
          <a:p>
            <a:pPr marL="0" marR="0" lvl="0" indent="0" algn="l" defTabSz="914042" rtl="0" eaLnBrk="1" fontAlgn="auto" latinLnBrk="0" hangingPunct="1">
              <a:lnSpc>
                <a:spcPct val="100000"/>
              </a:lnSpc>
              <a:spcBef>
                <a:spcPts val="0"/>
              </a:spcBef>
              <a:spcAft>
                <a:spcPts val="0"/>
              </a:spcAft>
              <a:buClrTx/>
              <a:buSzTx/>
              <a:buFontTx/>
              <a:buNone/>
              <a:tabLst/>
              <a:defRPr/>
            </a:pPr>
            <a:r>
              <a:rPr kumimoji="0" lang="es-CO" sz="1600" b="0" i="0" u="none" strike="noStrike" kern="1200" cap="none" spc="0" normalizeH="0" baseline="0" noProof="0" dirty="0">
                <a:ln>
                  <a:noFill/>
                </a:ln>
                <a:solidFill>
                  <a:srgbClr val="53565A"/>
                </a:solidFill>
                <a:effectLst/>
                <a:uLnTx/>
                <a:uFillTx/>
                <a:latin typeface="Arial" charset="0"/>
                <a:ea typeface="Arial" charset="0"/>
                <a:cs typeface="Arial" charset="0"/>
              </a:rPr>
              <a:t>a </a:t>
            </a:r>
            <a:r>
              <a:rPr kumimoji="0" lang="es-CO" sz="1600" b="1" i="0" u="none" strike="noStrike" kern="1200" cap="none" spc="0" normalizeH="0" baseline="0" noProof="0" dirty="0">
                <a:ln>
                  <a:noFill/>
                </a:ln>
                <a:solidFill>
                  <a:srgbClr val="53565A"/>
                </a:solidFill>
                <a:effectLst/>
                <a:uLnTx/>
                <a:uFillTx/>
                <a:latin typeface="Arial" charset="0"/>
                <a:ea typeface="Arial" charset="0"/>
                <a:cs typeface="Arial" charset="0"/>
              </a:rPr>
              <a:t>cuidado</a:t>
            </a:r>
            <a:r>
              <a:rPr kumimoji="0" lang="es-CO" sz="1600" b="0" i="0" u="none" strike="noStrike" kern="1200" cap="none" spc="0" normalizeH="0" baseline="0" noProof="0" dirty="0">
                <a:ln>
                  <a:noFill/>
                </a:ln>
                <a:solidFill>
                  <a:srgbClr val="53565A"/>
                </a:solidFill>
                <a:effectLst/>
                <a:uLnTx/>
                <a:uFillTx/>
                <a:latin typeface="Arial" charset="0"/>
                <a:ea typeface="Arial" charset="0"/>
                <a:cs typeface="Arial" charset="0"/>
              </a:rPr>
              <a:t> en </a:t>
            </a:r>
            <a:r>
              <a:rPr kumimoji="0" lang="es-CO" sz="1600" b="1" i="0" u="none" strike="noStrike" kern="1200" cap="none" spc="0" normalizeH="0" baseline="0" noProof="0" dirty="0">
                <a:ln>
                  <a:noFill/>
                </a:ln>
                <a:solidFill>
                  <a:srgbClr val="53565A"/>
                </a:solidFill>
                <a:effectLst/>
                <a:uLnTx/>
                <a:uFillTx/>
                <a:latin typeface="Arial" charset="0"/>
                <a:ea typeface="Arial" charset="0"/>
                <a:cs typeface="Arial" charset="0"/>
              </a:rPr>
              <a:t>ambientes no clínicos</a:t>
            </a:r>
          </a:p>
        </p:txBody>
      </p:sp>
      <p:sp>
        <p:nvSpPr>
          <p:cNvPr id="107" name="Rectángulo 106"/>
          <p:cNvSpPr/>
          <p:nvPr/>
        </p:nvSpPr>
        <p:spPr>
          <a:xfrm>
            <a:off x="9043109" y="5096826"/>
            <a:ext cx="2334293" cy="73866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400" b="0" i="0" u="none" strike="noStrike" kern="1200" cap="none" spc="0" normalizeH="0" baseline="0" noProof="0" dirty="0" smtClean="0">
                <a:ln>
                  <a:noFill/>
                </a:ln>
                <a:solidFill>
                  <a:srgbClr val="53565A"/>
                </a:solidFill>
                <a:effectLst/>
                <a:uLnTx/>
                <a:uFillTx/>
                <a:latin typeface="Arial" charset="0"/>
                <a:ea typeface="Arial" charset="0"/>
                <a:cs typeface="Arial" charset="0"/>
              </a:rPr>
              <a:t>Modelo cuidados paliativos</a:t>
            </a:r>
            <a:endParaRPr kumimoji="0" lang="es-CO" sz="1400" b="0" i="0" u="none" strike="noStrike" kern="1200" cap="none" spc="0" normalizeH="0" baseline="0" noProof="0" dirty="0">
              <a:ln>
                <a:noFill/>
              </a:ln>
              <a:solidFill>
                <a:srgbClr val="53565A"/>
              </a:solidFill>
              <a:effectLst/>
              <a:uLnTx/>
              <a:uFillTx/>
              <a:latin typeface="Arial" charset="0"/>
              <a:ea typeface="Arial" charset="0"/>
              <a:cs typeface="Arial"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400" b="0" i="0" u="none" strike="noStrike" kern="1200" cap="none" spc="0" normalizeH="0" baseline="0" noProof="0" dirty="0" smtClean="0">
                <a:ln>
                  <a:noFill/>
                </a:ln>
                <a:solidFill>
                  <a:srgbClr val="53565A"/>
                </a:solidFill>
                <a:effectLst/>
                <a:uLnTx/>
                <a:uFillTx/>
                <a:latin typeface="Arial" charset="0"/>
                <a:ea typeface="Arial" charset="0"/>
                <a:cs typeface="Arial" charset="0"/>
              </a:rPr>
              <a:t>Salud en Casa – atención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400" b="0" i="0" u="none" strike="noStrike" kern="1200" cap="none" spc="0" normalizeH="0" baseline="0" noProof="0" dirty="0" smtClean="0">
                <a:ln>
                  <a:noFill/>
                </a:ln>
                <a:solidFill>
                  <a:srgbClr val="53565A"/>
                </a:solidFill>
                <a:effectLst/>
                <a:uLnTx/>
                <a:uFillTx/>
                <a:latin typeface="Arial" charset="0"/>
                <a:ea typeface="Arial" charset="0"/>
                <a:cs typeface="Arial" charset="0"/>
              </a:rPr>
              <a:t>domiciliaria</a:t>
            </a:r>
            <a:endParaRPr kumimoji="0" lang="es-CO" sz="1400" b="0" i="0" u="none" strike="noStrike" kern="1200" cap="none" spc="0" normalizeH="0" baseline="0" noProof="0" dirty="0">
              <a:ln>
                <a:noFill/>
              </a:ln>
              <a:solidFill>
                <a:srgbClr val="53565A"/>
              </a:solidFill>
              <a:effectLst/>
              <a:uLnTx/>
              <a:uFillTx/>
              <a:latin typeface="Arial" charset="0"/>
              <a:ea typeface="Arial" charset="0"/>
              <a:cs typeface="Arial" charset="0"/>
            </a:endParaRPr>
          </a:p>
        </p:txBody>
      </p:sp>
      <p:sp>
        <p:nvSpPr>
          <p:cNvPr id="108" name="Rectángulo redondeado 107"/>
          <p:cNvSpPr/>
          <p:nvPr/>
        </p:nvSpPr>
        <p:spPr>
          <a:xfrm>
            <a:off x="8879045" y="5128832"/>
            <a:ext cx="45720" cy="600718"/>
          </a:xfrm>
          <a:prstGeom prst="roundRect">
            <a:avLst/>
          </a:prstGeom>
          <a:solidFill>
            <a:srgbClr val="4FB3C9"/>
          </a:solidFill>
          <a:ln w="57150">
            <a:noFill/>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109" name="Conector recto 108"/>
          <p:cNvCxnSpPr/>
          <p:nvPr/>
        </p:nvCxnSpPr>
        <p:spPr>
          <a:xfrm>
            <a:off x="2466977" y="5055144"/>
            <a:ext cx="6231987"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0" name="Cheurón 109"/>
          <p:cNvSpPr/>
          <p:nvPr/>
        </p:nvSpPr>
        <p:spPr>
          <a:xfrm>
            <a:off x="5649046" y="5404697"/>
            <a:ext cx="102002" cy="175118"/>
          </a:xfrm>
          <a:prstGeom prst="chevron">
            <a:avLst/>
          </a:prstGeom>
          <a:solidFill>
            <a:srgbClr val="03B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11" name="Cheurón 110"/>
          <p:cNvSpPr/>
          <p:nvPr/>
        </p:nvSpPr>
        <p:spPr>
          <a:xfrm>
            <a:off x="5730000" y="5404696"/>
            <a:ext cx="95927" cy="175120"/>
          </a:xfrm>
          <a:prstGeom prst="chevron">
            <a:avLst/>
          </a:prstGeom>
          <a:solidFill>
            <a:srgbClr val="03B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2" name="Rectángulo 121"/>
          <p:cNvSpPr/>
          <p:nvPr/>
        </p:nvSpPr>
        <p:spPr>
          <a:xfrm>
            <a:off x="455802" y="5339755"/>
            <a:ext cx="1875704" cy="307777"/>
          </a:xfrm>
          <a:prstGeom prst="rect">
            <a:avLst/>
          </a:prstGeom>
          <a:noFill/>
        </p:spPr>
        <p:txBody>
          <a:bodyPr wrap="square" rtlCol="0">
            <a:spAutoFit/>
          </a:bodyPr>
          <a:lstStyle/>
          <a:p>
            <a:pPr marL="0" marR="0" lvl="0" indent="0" algn="ctr" defTabSz="608945" rtl="0" eaLnBrk="1" fontAlgn="auto" latinLnBrk="0" hangingPunct="1">
              <a:lnSpc>
                <a:spcPct val="100000"/>
              </a:lnSpc>
              <a:spcBef>
                <a:spcPts val="0"/>
              </a:spcBef>
              <a:spcAft>
                <a:spcPts val="0"/>
              </a:spcAft>
              <a:buClrTx/>
              <a:buSzTx/>
              <a:buFontTx/>
              <a:buNone/>
              <a:tabLst/>
              <a:defRPr/>
            </a:pPr>
            <a:r>
              <a:rPr kumimoji="0" lang="es-CO" sz="1400" b="0" i="0" u="none" strike="noStrike" kern="1200" cap="none" spc="0" normalizeH="0" baseline="0" noProof="0" dirty="0" smtClean="0">
                <a:ln>
                  <a:noFill/>
                </a:ln>
                <a:solidFill>
                  <a:prstClr val="white"/>
                </a:solidFill>
                <a:effectLst/>
                <a:uLnTx/>
                <a:uFillTx/>
                <a:latin typeface="Arial" charset="0"/>
                <a:ea typeface="Arial" charset="0"/>
                <a:cs typeface="Arial" charset="0"/>
              </a:rPr>
              <a:t>Prestaciones</a:t>
            </a:r>
          </a:p>
        </p:txBody>
      </p:sp>
      <p:sp>
        <p:nvSpPr>
          <p:cNvPr id="123" name="Rectángulo 122"/>
          <p:cNvSpPr/>
          <p:nvPr/>
        </p:nvSpPr>
        <p:spPr>
          <a:xfrm>
            <a:off x="9031649" y="3936838"/>
            <a:ext cx="2831224"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400" b="0" i="0" u="none" strike="noStrike" kern="1200" cap="none" spc="0" normalizeH="0" baseline="0" noProof="0" dirty="0" smtClean="0">
                <a:ln>
                  <a:noFill/>
                </a:ln>
                <a:solidFill>
                  <a:srgbClr val="53565A"/>
                </a:solidFill>
                <a:effectLst/>
                <a:uLnTx/>
                <a:uFillTx/>
                <a:latin typeface="Arial" charset="0"/>
                <a:ea typeface="Arial" charset="0"/>
                <a:cs typeface="Arial" charset="0"/>
              </a:rPr>
              <a:t>Gestión individual del riesgo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400" b="0" i="0" u="none" strike="noStrike" kern="1200" cap="none" spc="0" normalizeH="0" baseline="0" noProof="0" dirty="0" smtClean="0">
                <a:ln>
                  <a:noFill/>
                </a:ln>
                <a:solidFill>
                  <a:srgbClr val="53565A"/>
                </a:solidFill>
                <a:effectLst/>
                <a:uLnTx/>
                <a:uFillTx/>
                <a:latin typeface="Arial" charset="0"/>
                <a:ea typeface="Arial" charset="0"/>
                <a:cs typeface="Arial" charset="0"/>
              </a:rPr>
              <a:t>(Acompañamiento especializado)</a:t>
            </a:r>
            <a:endParaRPr kumimoji="0" lang="es-CO" sz="1400" b="0" i="0" u="none" strike="noStrike" kern="1200" cap="none" spc="0" normalizeH="0" baseline="0" noProof="0" dirty="0">
              <a:ln>
                <a:noFill/>
              </a:ln>
              <a:solidFill>
                <a:srgbClr val="53565A"/>
              </a:solidFill>
              <a:effectLst/>
              <a:uLnTx/>
              <a:uFillTx/>
              <a:latin typeface="Arial" charset="0"/>
              <a:ea typeface="Arial" charset="0"/>
              <a:cs typeface="Arial" charset="0"/>
            </a:endParaRPr>
          </a:p>
        </p:txBody>
      </p:sp>
      <p:sp>
        <p:nvSpPr>
          <p:cNvPr id="53" name="Redondear rectángulo de esquina del mismo lado 52"/>
          <p:cNvSpPr/>
          <p:nvPr/>
        </p:nvSpPr>
        <p:spPr>
          <a:xfrm>
            <a:off x="2466977" y="6054669"/>
            <a:ext cx="6457788" cy="485831"/>
          </a:xfrm>
          <a:prstGeom prst="round2SameRect">
            <a:avLst>
              <a:gd name="adj1" fmla="val 7707"/>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_tradnl" sz="1800" b="0" i="0" u="none" strike="noStrike" kern="1200" cap="none" spc="0" normalizeH="0" baseline="0" noProof="0" dirty="0" smtClean="0">
                <a:ln>
                  <a:noFill/>
                </a:ln>
                <a:solidFill>
                  <a:prstClr val="black"/>
                </a:solidFill>
                <a:effectLst/>
                <a:uLnTx/>
                <a:uFillTx/>
                <a:latin typeface="Calibri" panose="020F0502020204030204"/>
                <a:ea typeface="+mn-ea"/>
                <a:cs typeface="+mn-cs"/>
              </a:rPr>
              <a:t> </a:t>
            </a:r>
            <a:r>
              <a:rPr kumimoji="0" lang="es-ES_tradnl" sz="1600" b="1" i="0" u="none" strike="noStrike" kern="1200" cap="none" spc="0" normalizeH="0" baseline="0" noProof="0" dirty="0">
                <a:ln>
                  <a:noFill/>
                </a:ln>
                <a:solidFill>
                  <a:srgbClr val="53565A"/>
                </a:solidFill>
                <a:effectLst/>
                <a:uLnTx/>
                <a:uFillTx/>
                <a:latin typeface="Arial" charset="0"/>
                <a:ea typeface="Arial" charset="0"/>
                <a:cs typeface="Arial" charset="0"/>
              </a:rPr>
              <a:t>TALENTO HUMANO</a:t>
            </a:r>
          </a:p>
        </p:txBody>
      </p:sp>
    </p:spTree>
    <p:extLst>
      <p:ext uri="{BB962C8B-B14F-4D97-AF65-F5344CB8AC3E}">
        <p14:creationId xmlns:p14="http://schemas.microsoft.com/office/powerpoint/2010/main" val="30972950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sp>
        <p:nvSpPr>
          <p:cNvPr id="7" name="Rectangle 5"/>
          <p:cNvSpPr>
            <a:spLocks noChangeArrowheads="1"/>
          </p:cNvSpPr>
          <p:nvPr/>
        </p:nvSpPr>
        <p:spPr bwMode="auto">
          <a:xfrm>
            <a:off x="6176193" y="1899184"/>
            <a:ext cx="5759451" cy="3553883"/>
          </a:xfrm>
          <a:prstGeom prst="roundRect">
            <a:avLst/>
          </a:prstGeom>
          <a:solidFill>
            <a:srgbClr val="FFCCFF"/>
          </a:solidFill>
          <a:ln w="9525">
            <a:solidFill>
              <a:schemeClr val="tx1"/>
            </a:solidFill>
            <a:miter lim="800000"/>
            <a:headEnd/>
            <a:tailEnd/>
          </a:ln>
        </p:spPr>
        <p:txBody>
          <a:bodyPr wrap="square" anchor="ctr"/>
          <a:lstStyle>
            <a:lvl1pPr>
              <a:buFont typeface="Arial" panose="020B0604020202020204" pitchFamily="34" charset="0"/>
              <a:buChar char="•"/>
              <a:defRPr sz="2800">
                <a:solidFill>
                  <a:schemeClr val="tx1"/>
                </a:solidFill>
                <a:latin typeface="Calibri" panose="020F0502020204030204" pitchFamily="34" charset="0"/>
              </a:defRPr>
            </a:lvl1pPr>
            <a:lvl2pPr marL="742950" indent="-285750">
              <a:buFont typeface="Arial" panose="020B0604020202020204" pitchFamily="34" charset="0"/>
              <a:buChar char="–"/>
              <a:defRPr sz="2400">
                <a:solidFill>
                  <a:srgbClr val="C00000"/>
                </a:solidFill>
                <a:latin typeface="Calibri" panose="020F0502020204030204" pitchFamily="34" charset="0"/>
              </a:defRPr>
            </a:lvl2pPr>
            <a:lvl3pPr marL="1143000" indent="-228600">
              <a:buFont typeface="Arial" panose="020B0604020202020204" pitchFamily="34" charset="0"/>
              <a:buChar char="•"/>
              <a:defRPr sz="2000">
                <a:solidFill>
                  <a:srgbClr val="0000CC"/>
                </a:solidFill>
                <a:latin typeface="Calibri" panose="020F0502020204030204" pitchFamily="34" charset="0"/>
              </a:defRPr>
            </a:lvl3pPr>
            <a:lvl4pPr marL="1600200" indent="-228600">
              <a:buFont typeface="Arial" panose="020B0604020202020204" pitchFamily="34" charset="0"/>
              <a:buChar char="–"/>
              <a:defRPr sz="2000">
                <a:solidFill>
                  <a:schemeClr val="tx1"/>
                </a:solidFill>
                <a:latin typeface="Calibri" panose="020F0502020204030204" pitchFamily="34" charset="0"/>
              </a:defRPr>
            </a:lvl4pPr>
            <a:lvl5pPr marL="2057400" indent="-228600">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s-CO" altLang="en-US" sz="3200" b="0"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mn-cs"/>
              </a:rPr>
              <a:t>Compasión, Empatía,</a:t>
            </a:r>
          </a:p>
          <a:p>
            <a:pPr marL="0" marR="0" lvl="0" indent="0" algn="ctr"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s-CO" altLang="en-US" sz="3200" b="0"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mn-cs"/>
              </a:rPr>
              <a:t>Inclusión, Amor,</a:t>
            </a:r>
          </a:p>
          <a:p>
            <a:pPr marL="0" marR="0" lvl="0" indent="0" algn="ctr"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s-CO" altLang="en-US" sz="3200" b="0"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mn-cs"/>
              </a:rPr>
              <a:t>Ganar-Ganar, </a:t>
            </a:r>
            <a:r>
              <a:rPr kumimoji="0" lang="es-CO" altLang="en-US" sz="3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Cooperación, Apertura, Creatividad, Relaciones</a:t>
            </a:r>
            <a:r>
              <a:rPr kumimoji="0" lang="es-CO" altLang="en-US" sz="3200" b="0"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mn-cs"/>
              </a:rPr>
              <a:t>, Confianza</a:t>
            </a:r>
            <a:r>
              <a:rPr kumimoji="0" lang="es-CO" altLang="en-US" sz="3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 </a:t>
            </a:r>
            <a:r>
              <a:rPr kumimoji="0" lang="es-CO" altLang="en-US" sz="3200" b="0"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mn-cs"/>
              </a:rPr>
              <a:t>Vulnerabilidad</a:t>
            </a:r>
            <a:endParaRPr kumimoji="0" lang="es-CO" altLang="en-US" sz="3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a:p>
            <a:pPr marL="0" marR="0" lvl="0" indent="0" algn="ctr"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s-CO" altLang="en-US" sz="3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Armonía, Cuidado</a:t>
            </a:r>
          </a:p>
        </p:txBody>
      </p:sp>
      <p:sp>
        <p:nvSpPr>
          <p:cNvPr id="11" name="Rectangle 4"/>
          <p:cNvSpPr>
            <a:spLocks noChangeArrowheads="1"/>
          </p:cNvSpPr>
          <p:nvPr/>
        </p:nvSpPr>
        <p:spPr bwMode="auto">
          <a:xfrm>
            <a:off x="284401" y="1899185"/>
            <a:ext cx="5759451" cy="3553883"/>
          </a:xfrm>
          <a:prstGeom prst="roundRect">
            <a:avLst/>
          </a:prstGeom>
          <a:solidFill>
            <a:srgbClr val="CCFFFF"/>
          </a:solidFill>
          <a:ln w="9525">
            <a:solidFill>
              <a:schemeClr val="tx1"/>
            </a:solidFill>
            <a:miter lim="800000"/>
            <a:headEnd/>
            <a:tailEnd/>
          </a:ln>
        </p:spPr>
        <p:txBody>
          <a:bodyPr wrap="square" anchor="ctr"/>
          <a:lstStyle>
            <a:lvl1pPr>
              <a:buFont typeface="Arial" panose="020B0604020202020204" pitchFamily="34" charset="0"/>
              <a:buChar char="•"/>
              <a:defRPr sz="2800">
                <a:solidFill>
                  <a:schemeClr val="tx1"/>
                </a:solidFill>
                <a:latin typeface="Calibri" panose="020F0502020204030204" pitchFamily="34" charset="0"/>
              </a:defRPr>
            </a:lvl1pPr>
            <a:lvl2pPr marL="742950" indent="-285750">
              <a:buFont typeface="Arial" panose="020B0604020202020204" pitchFamily="34" charset="0"/>
              <a:buChar char="–"/>
              <a:defRPr sz="2400">
                <a:solidFill>
                  <a:srgbClr val="C00000"/>
                </a:solidFill>
                <a:latin typeface="Calibri" panose="020F0502020204030204" pitchFamily="34" charset="0"/>
              </a:defRPr>
            </a:lvl2pPr>
            <a:lvl3pPr marL="1143000" indent="-228600">
              <a:buFont typeface="Arial" panose="020B0604020202020204" pitchFamily="34" charset="0"/>
              <a:buChar char="•"/>
              <a:defRPr sz="2000">
                <a:solidFill>
                  <a:srgbClr val="0000CC"/>
                </a:solidFill>
                <a:latin typeface="Calibri" panose="020F0502020204030204" pitchFamily="34" charset="0"/>
              </a:defRPr>
            </a:lvl3pPr>
            <a:lvl4pPr marL="1600200" indent="-228600">
              <a:buFont typeface="Arial" panose="020B0604020202020204" pitchFamily="34" charset="0"/>
              <a:buChar char="–"/>
              <a:defRPr sz="2000">
                <a:solidFill>
                  <a:schemeClr val="tx1"/>
                </a:solidFill>
                <a:latin typeface="Calibri" panose="020F0502020204030204" pitchFamily="34" charset="0"/>
              </a:defRPr>
            </a:lvl4pPr>
            <a:lvl5pPr marL="2057400" indent="-228600">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marR="0" lvl="0" indent="0" algn="ctr"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s-CO" altLang="en-US" sz="3200" b="0"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mn-cs"/>
              </a:rPr>
              <a:t>Dominación, Agresión Ambición, Competición</a:t>
            </a:r>
          </a:p>
          <a:p>
            <a:pPr marL="0" marR="0" lvl="0" indent="0" algn="ctr"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s-CO" altLang="en-US" sz="3200" b="0"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mn-cs"/>
              </a:rPr>
              <a:t> Ganar, Asertividad</a:t>
            </a:r>
          </a:p>
          <a:p>
            <a:pPr marL="0" marR="0" lvl="0" indent="0" algn="ctr"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s-CO" altLang="en-US" sz="3200" b="0"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mn-cs"/>
              </a:rPr>
              <a:t>Enfoque, Resultados</a:t>
            </a:r>
          </a:p>
          <a:p>
            <a:pPr marL="0" marR="0" lvl="0" indent="0" algn="ctr"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s-CO" altLang="en-US" sz="3200" b="0"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mn-cs"/>
              </a:rPr>
              <a:t>Orden, Disciplina</a:t>
            </a:r>
          </a:p>
          <a:p>
            <a:pPr marL="0" marR="0" lvl="0" indent="0" algn="ctr" defTabSz="121917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s-CO" altLang="en-US" sz="3200" b="0"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mn-cs"/>
              </a:rPr>
              <a:t>Estructura, Discernimiento, Fuerza, Crueldad</a:t>
            </a:r>
            <a:endParaRPr kumimoji="0" lang="es-CO" altLang="en-US" sz="32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
        <p:nvSpPr>
          <p:cNvPr id="5" name="TextBox 4"/>
          <p:cNvSpPr txBox="1"/>
          <p:nvPr/>
        </p:nvSpPr>
        <p:spPr>
          <a:xfrm>
            <a:off x="5100424" y="59975"/>
            <a:ext cx="7061200" cy="1733680"/>
          </a:xfrm>
          <a:prstGeom prst="rect">
            <a:avLst/>
          </a:prstGeom>
          <a:noFill/>
        </p:spPr>
        <p:txBody>
          <a:bodyPr wrap="square" rtlCol="0">
            <a:spAutoFit/>
          </a:bodyPr>
          <a:lstStyle/>
          <a:p>
            <a:pPr marL="0" marR="0" lvl="0" indent="0" algn="r" defTabSz="1219170" rtl="0" eaLnBrk="1" fontAlgn="auto" latinLnBrk="0" hangingPunct="1">
              <a:lnSpc>
                <a:spcPct val="100000"/>
              </a:lnSpc>
              <a:spcBef>
                <a:spcPts val="0"/>
              </a:spcBef>
              <a:spcAft>
                <a:spcPts val="0"/>
              </a:spcAft>
              <a:buClrTx/>
              <a:buSzTx/>
              <a:buFontTx/>
              <a:buNone/>
              <a:tabLst/>
              <a:defRPr/>
            </a:pPr>
            <a:r>
              <a:rPr kumimoji="0" lang="es-CO" sz="5333" b="1" i="0" u="none" strike="noStrike" kern="1200" cap="none" spc="0" normalizeH="0" baseline="0" noProof="0" dirty="0" smtClean="0">
                <a:ln>
                  <a:noFill/>
                </a:ln>
                <a:solidFill>
                  <a:prstClr val="white"/>
                </a:solidFill>
                <a:effectLst>
                  <a:outerShdw blurRad="38100" dist="38100" dir="2700000" algn="tl">
                    <a:srgbClr val="000000">
                      <a:alpha val="43137"/>
                    </a:srgbClr>
                  </a:outerShdw>
                </a:effectLst>
                <a:uLnTx/>
                <a:uFillTx/>
                <a:latin typeface="Calibri" panose="020F0502020204030204" pitchFamily="34" charset="0"/>
                <a:ea typeface="+mn-ea"/>
                <a:cs typeface="+mn-cs"/>
              </a:rPr>
              <a:t>Asenso de los Valores Femeninos</a:t>
            </a:r>
            <a:endParaRPr kumimoji="0" lang="es-CO" sz="5333"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pitchFamily="34" charset="0"/>
              <a:ea typeface="+mn-ea"/>
              <a:cs typeface="+mn-cs"/>
            </a:endParaRPr>
          </a:p>
        </p:txBody>
      </p:sp>
      <p:sp>
        <p:nvSpPr>
          <p:cNvPr id="6" name="Title 1"/>
          <p:cNvSpPr txBox="1">
            <a:spLocks/>
          </p:cNvSpPr>
          <p:nvPr/>
        </p:nvSpPr>
        <p:spPr bwMode="auto">
          <a:xfrm>
            <a:off x="71399" y="6147334"/>
            <a:ext cx="8529935" cy="94574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4400" kern="1200" cap="all" baseline="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w Cen MT" pitchFamily="34" charset="0"/>
              </a:defRPr>
            </a:lvl2pPr>
            <a:lvl3pPr algn="l" rtl="0" eaLnBrk="0" fontAlgn="base" hangingPunct="0">
              <a:spcBef>
                <a:spcPct val="0"/>
              </a:spcBef>
              <a:spcAft>
                <a:spcPct val="0"/>
              </a:spcAft>
              <a:defRPr sz="4400">
                <a:solidFill>
                  <a:schemeClr val="tx2"/>
                </a:solidFill>
                <a:latin typeface="Tw Cen MT" pitchFamily="34" charset="0"/>
              </a:defRPr>
            </a:lvl3pPr>
            <a:lvl4pPr algn="l" rtl="0" eaLnBrk="0" fontAlgn="base" hangingPunct="0">
              <a:spcBef>
                <a:spcPct val="0"/>
              </a:spcBef>
              <a:spcAft>
                <a:spcPct val="0"/>
              </a:spcAft>
              <a:defRPr sz="4400">
                <a:solidFill>
                  <a:schemeClr val="tx2"/>
                </a:solidFill>
                <a:latin typeface="Tw Cen MT" pitchFamily="34" charset="0"/>
              </a:defRPr>
            </a:lvl4pPr>
            <a:lvl5pPr algn="l" rtl="0" eaLnBrk="0" fontAlgn="base" hangingPunct="0">
              <a:spcBef>
                <a:spcPct val="0"/>
              </a:spcBef>
              <a:spcAft>
                <a:spcPct val="0"/>
              </a:spcAft>
              <a:defRPr sz="4400">
                <a:solidFill>
                  <a:schemeClr val="tx2"/>
                </a:solidFill>
                <a:latin typeface="Tw Cen MT" pitchFamily="34" charset="0"/>
              </a:defRPr>
            </a:lvl5pPr>
            <a:lvl6pPr marL="457200" algn="l" rtl="0" fontAlgn="base">
              <a:spcBef>
                <a:spcPct val="0"/>
              </a:spcBef>
              <a:spcAft>
                <a:spcPct val="0"/>
              </a:spcAft>
              <a:defRPr sz="4400">
                <a:solidFill>
                  <a:schemeClr val="tx2"/>
                </a:solidFill>
                <a:latin typeface="Tw Cen MT" pitchFamily="34" charset="0"/>
              </a:defRPr>
            </a:lvl6pPr>
            <a:lvl7pPr marL="914400" algn="l" rtl="0" fontAlgn="base">
              <a:spcBef>
                <a:spcPct val="0"/>
              </a:spcBef>
              <a:spcAft>
                <a:spcPct val="0"/>
              </a:spcAft>
              <a:defRPr sz="4400">
                <a:solidFill>
                  <a:schemeClr val="tx2"/>
                </a:solidFill>
                <a:latin typeface="Tw Cen MT" pitchFamily="34" charset="0"/>
              </a:defRPr>
            </a:lvl7pPr>
            <a:lvl8pPr marL="1371600" algn="l" rtl="0" fontAlgn="base">
              <a:spcBef>
                <a:spcPct val="0"/>
              </a:spcBef>
              <a:spcAft>
                <a:spcPct val="0"/>
              </a:spcAft>
              <a:defRPr sz="4400">
                <a:solidFill>
                  <a:schemeClr val="tx2"/>
                </a:solidFill>
                <a:latin typeface="Tw Cen MT" pitchFamily="34" charset="0"/>
              </a:defRPr>
            </a:lvl8pPr>
            <a:lvl9pPr marL="1828800" algn="l" rtl="0" fontAlgn="base">
              <a:spcBef>
                <a:spcPct val="0"/>
              </a:spcBef>
              <a:spcAft>
                <a:spcPct val="0"/>
              </a:spcAft>
              <a:defRPr sz="4400">
                <a:solidFill>
                  <a:schemeClr val="tx2"/>
                </a:solidFill>
                <a:latin typeface="Tw Cen MT" pitchFamily="34" charset="0"/>
              </a:defRPr>
            </a:lvl9pP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2000" b="1" i="0" u="none" strike="noStrike" kern="1200" cap="all" spc="0" normalizeH="0" baseline="0" noProof="0" dirty="0" err="1" smtClean="0">
                <a:ln>
                  <a:noFill/>
                </a:ln>
                <a:solidFill>
                  <a:prstClr val="white"/>
                </a:solidFill>
                <a:effectLst>
                  <a:outerShdw blurRad="38100" dist="38100" dir="2700000" algn="tl">
                    <a:srgbClr val="000000">
                      <a:alpha val="43137"/>
                    </a:srgbClr>
                  </a:outerShdw>
                </a:effectLst>
                <a:uLnTx/>
                <a:uFillTx/>
                <a:latin typeface="Calibri" pitchFamily="34" charset="0"/>
                <a:ea typeface="+mj-ea"/>
                <a:cs typeface="Calibri" pitchFamily="34" charset="0"/>
              </a:rPr>
              <a:t>Capitalismo</a:t>
            </a:r>
            <a:r>
              <a:rPr kumimoji="0" lang="en-US" sz="2000" b="1" i="0" u="none" strike="noStrike" kern="1200" cap="all" spc="0" normalizeH="0" baseline="0" noProof="0" dirty="0" smtClean="0">
                <a:ln>
                  <a:noFill/>
                </a:ln>
                <a:solidFill>
                  <a:prstClr val="white"/>
                </a:solidFill>
                <a:effectLst>
                  <a:outerShdw blurRad="38100" dist="38100" dir="2700000" algn="tl">
                    <a:srgbClr val="000000">
                      <a:alpha val="43137"/>
                    </a:srgbClr>
                  </a:outerShdw>
                </a:effectLst>
                <a:uLnTx/>
                <a:uFillTx/>
                <a:latin typeface="Calibri" pitchFamily="34" charset="0"/>
                <a:ea typeface="+mj-ea"/>
                <a:cs typeface="Calibri" pitchFamily="34" charset="0"/>
              </a:rPr>
              <a:t> </a:t>
            </a:r>
            <a:r>
              <a:rPr kumimoji="0" lang="en-US" sz="2000" b="1" i="0" u="none" strike="noStrike" kern="1200" cap="all" spc="0" normalizeH="0" baseline="0" noProof="0" dirty="0" err="1" smtClean="0">
                <a:ln>
                  <a:noFill/>
                </a:ln>
                <a:solidFill>
                  <a:prstClr val="white"/>
                </a:solidFill>
                <a:effectLst>
                  <a:outerShdw blurRad="38100" dist="38100" dir="2700000" algn="tl">
                    <a:srgbClr val="000000">
                      <a:alpha val="43137"/>
                    </a:srgbClr>
                  </a:outerShdw>
                </a:effectLst>
                <a:uLnTx/>
                <a:uFillTx/>
                <a:latin typeface="Calibri" pitchFamily="34" charset="0"/>
                <a:ea typeface="+mj-ea"/>
                <a:cs typeface="Calibri" pitchFamily="34" charset="0"/>
              </a:rPr>
              <a:t>consciente</a:t>
            </a:r>
            <a:r>
              <a:rPr kumimoji="0" lang="en-US" sz="2000" b="1" i="0" u="none" strike="noStrike" kern="1200" cap="all" spc="0" normalizeH="0" baseline="0" noProof="0" dirty="0" smtClean="0">
                <a:ln>
                  <a:noFill/>
                </a:ln>
                <a:solidFill>
                  <a:prstClr val="white"/>
                </a:solidFill>
                <a:effectLst>
                  <a:outerShdw blurRad="38100" dist="38100" dir="2700000" algn="tl">
                    <a:srgbClr val="000000">
                      <a:alpha val="43137"/>
                    </a:srgbClr>
                  </a:outerShdw>
                </a:effectLst>
                <a:uLnTx/>
                <a:uFillTx/>
                <a:latin typeface="Calibri" pitchFamily="34" charset="0"/>
                <a:ea typeface="+mj-ea"/>
                <a:cs typeface="Calibri" pitchFamily="34" charset="0"/>
              </a:rPr>
              <a:t>: </a:t>
            </a:r>
            <a:r>
              <a:rPr kumimoji="0" 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pitchFamily="34" charset="0"/>
                <a:ea typeface="+mj-ea"/>
                <a:cs typeface="Calibri" pitchFamily="34" charset="0"/>
              </a:rPr>
              <a:t>Raj </a:t>
            </a:r>
            <a:r>
              <a:rPr kumimoji="0" lang="en-US" sz="2000" b="1" i="0" u="none" strike="noStrike" kern="1200" cap="none" spc="0" normalizeH="0" baseline="0" noProof="0" dirty="0" err="1">
                <a:ln>
                  <a:noFill/>
                </a:ln>
                <a:solidFill>
                  <a:prstClr val="white"/>
                </a:solidFill>
                <a:effectLst>
                  <a:outerShdw blurRad="38100" dist="38100" dir="2700000" algn="tl">
                    <a:srgbClr val="000000">
                      <a:alpha val="43137"/>
                    </a:srgbClr>
                  </a:outerShdw>
                </a:effectLst>
                <a:uLnTx/>
                <a:uFillTx/>
                <a:latin typeface="Calibri" pitchFamily="34" charset="0"/>
                <a:ea typeface="+mj-ea"/>
                <a:cs typeface="Calibri" pitchFamily="34" charset="0"/>
              </a:rPr>
              <a:t>Sisodia</a:t>
            </a:r>
            <a:endParaRPr kumimoji="0" lang="en-US" sz="12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pitchFamily="34" charset="0"/>
              <a:ea typeface="+mj-ea"/>
              <a:cs typeface="Calibri" pitchFamily="34" charset="0"/>
            </a:endParaRPr>
          </a:p>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sz="2000" b="1" i="0" u="none" strike="noStrike" kern="1200" cap="all" spc="0" normalizeH="0" baseline="0" noProof="0" dirty="0" smtClean="0">
                <a:ln>
                  <a:noFill/>
                </a:ln>
                <a:solidFill>
                  <a:prstClr val="white"/>
                </a:solidFill>
                <a:effectLst>
                  <a:outerShdw blurRad="38100" dist="38100" dir="2700000" algn="tl">
                    <a:srgbClr val="000000">
                      <a:alpha val="43137"/>
                    </a:srgbClr>
                  </a:outerShdw>
                </a:effectLst>
                <a:uLnTx/>
                <a:uFillTx/>
                <a:latin typeface="Calibri" pitchFamily="34" charset="0"/>
                <a:ea typeface="+mj-ea"/>
                <a:cs typeface="Calibri" pitchFamily="34" charset="0"/>
              </a:rPr>
              <a:t> </a:t>
            </a:r>
            <a:endParaRPr kumimoji="0" lang="en-US" sz="300" b="0" i="1" u="none" strike="noStrike" kern="1200" cap="none" spc="0" normalizeH="0" baseline="0" noProof="0" dirty="0" smtClean="0">
              <a:ln>
                <a:noFill/>
              </a:ln>
              <a:solidFill>
                <a:prstClr val="white"/>
              </a:solidFill>
              <a:effectLst>
                <a:outerShdw blurRad="38100" dist="38100" dir="2700000" algn="tl">
                  <a:srgbClr val="000000">
                    <a:alpha val="43137"/>
                  </a:srgbClr>
                </a:outerShdw>
              </a:effectLst>
              <a:uLnTx/>
              <a:uFillTx/>
              <a:latin typeface="Calibri" pitchFamily="34" charset="0"/>
              <a:ea typeface="+mj-ea"/>
              <a:cs typeface="Calibri" pitchFamily="34" charset="0"/>
            </a:endParaRPr>
          </a:p>
        </p:txBody>
      </p:sp>
    </p:spTree>
    <p:extLst>
      <p:ext uri="{BB962C8B-B14F-4D97-AF65-F5344CB8AC3E}">
        <p14:creationId xmlns:p14="http://schemas.microsoft.com/office/powerpoint/2010/main" val="20737321"/>
      </p:ext>
    </p:extLst>
  </p:cSld>
  <p:clrMapOvr>
    <a:masterClrMapping/>
  </p:clrMapOvr>
  <mc:AlternateContent xmlns:mc="http://schemas.openxmlformats.org/markup-compatibility/2006" xmlns:p14="http://schemas.microsoft.com/office/powerpoint/2010/main">
    <mc:Choice Requires="p14">
      <p:transition spd="slow" p14:dur="225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p:cNvSpPr txBox="1"/>
          <p:nvPr/>
        </p:nvSpPr>
        <p:spPr>
          <a:xfrm>
            <a:off x="807652" y="355788"/>
            <a:ext cx="10913796" cy="64940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3600" b="0" i="0" u="none" strike="noStrike" kern="1200" cap="none" spc="0" normalizeH="0" baseline="0" noProof="0" dirty="0" smtClean="0">
                <a:ln>
                  <a:noFill/>
                </a:ln>
                <a:solidFill>
                  <a:prstClr val="white"/>
                </a:solidFill>
                <a:effectLst/>
                <a:uLnTx/>
                <a:uFillTx/>
                <a:latin typeface="Calibri"/>
                <a:ea typeface="+mn-ea"/>
                <a:cs typeface="Arial"/>
              </a:rPr>
              <a:t>En Colombia nos hemos contado la historia equivocada acerca del sistema de salud (siempre)…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3600" b="0" i="0" u="none" strike="noStrike" kern="1200" cap="none" spc="0" normalizeH="0" baseline="0" noProof="0" dirty="0" smtClean="0">
              <a:ln>
                <a:noFill/>
              </a:ln>
              <a:solidFill>
                <a:prstClr val="white"/>
              </a:solidFill>
              <a:effectLst/>
              <a:uLnTx/>
              <a:uFillTx/>
              <a:latin typeface="Calibri"/>
              <a:ea typeface="+mn-ea"/>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3600" b="0" i="0" u="none" strike="noStrike" kern="1200" cap="none" spc="0" normalizeH="0" baseline="0" noProof="0" dirty="0" smtClean="0">
                <a:ln>
                  <a:noFill/>
                </a:ln>
                <a:solidFill>
                  <a:srgbClr val="99FF99"/>
                </a:solidFill>
                <a:effectLst/>
                <a:uLnTx/>
                <a:uFillTx/>
                <a:latin typeface="Calibri"/>
                <a:ea typeface="+mn-ea"/>
                <a:cs typeface="Arial"/>
              </a:rPr>
              <a:t>Es para SERVIR… </a:t>
            </a:r>
            <a:r>
              <a:rPr kumimoji="0" lang="es-CO" sz="3600" b="0" i="0" u="none" strike="noStrike" kern="1200" cap="none" spc="0" normalizeH="0" baseline="0" noProof="0" dirty="0" smtClean="0">
                <a:ln>
                  <a:noFill/>
                </a:ln>
                <a:solidFill>
                  <a:srgbClr val="A5A5A5">
                    <a:lumMod val="40000"/>
                    <a:lumOff val="60000"/>
                  </a:srgbClr>
                </a:solidFill>
                <a:effectLst/>
                <a:uLnTx/>
                <a:uFillTx/>
                <a:latin typeface="Calibri"/>
                <a:ea typeface="+mn-ea"/>
                <a:cs typeface="Arial"/>
              </a:rPr>
              <a:t>no para LUCHAR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3600" b="0" i="0" u="none" strike="noStrike" kern="1200" cap="none" spc="0" normalizeH="0" baseline="0" noProof="0" dirty="0" smtClean="0">
                <a:ln>
                  <a:noFill/>
                </a:ln>
                <a:solidFill>
                  <a:srgbClr val="99FF99"/>
                </a:solidFill>
                <a:effectLst/>
                <a:uLnTx/>
                <a:uFillTx/>
                <a:latin typeface="Calibri"/>
                <a:ea typeface="+mn-ea"/>
                <a:cs typeface="Arial"/>
              </a:rPr>
              <a:t>Es CON otros actores… </a:t>
            </a:r>
            <a:r>
              <a:rPr kumimoji="0" lang="es-CO" sz="3600" b="0" i="0" u="none" strike="noStrike" kern="1200" cap="none" spc="0" normalizeH="0" baseline="0" noProof="0" dirty="0" smtClean="0">
                <a:ln>
                  <a:noFill/>
                </a:ln>
                <a:solidFill>
                  <a:srgbClr val="A5A5A5">
                    <a:lumMod val="40000"/>
                    <a:lumOff val="60000"/>
                  </a:srgbClr>
                </a:solidFill>
                <a:effectLst/>
                <a:uLnTx/>
                <a:uFillTx/>
                <a:latin typeface="Calibri"/>
                <a:ea typeface="+mn-ea"/>
                <a:cs typeface="Arial"/>
              </a:rPr>
              <a:t>no CONTRA otros actores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3600" b="0" i="0" u="none" strike="noStrike" kern="1200" cap="none" spc="0" normalizeH="0" baseline="0" noProof="0" dirty="0" smtClean="0">
                <a:ln>
                  <a:noFill/>
                </a:ln>
                <a:solidFill>
                  <a:srgbClr val="99FF99"/>
                </a:solidFill>
                <a:effectLst/>
                <a:uLnTx/>
                <a:uFillTx/>
                <a:latin typeface="Calibri"/>
                <a:ea typeface="+mn-ea"/>
                <a:cs typeface="Arial"/>
              </a:rPr>
              <a:t>Es PARA el paciente… </a:t>
            </a:r>
            <a:r>
              <a:rPr kumimoji="0" lang="es-CO" sz="3600" b="0" i="0" u="none" strike="noStrike" kern="1200" cap="none" spc="0" normalizeH="0" baseline="0" noProof="0" dirty="0" smtClean="0">
                <a:ln>
                  <a:noFill/>
                </a:ln>
                <a:solidFill>
                  <a:srgbClr val="A5A5A5">
                    <a:lumMod val="40000"/>
                    <a:lumOff val="60000"/>
                  </a:srgbClr>
                </a:solidFill>
                <a:effectLst/>
                <a:uLnTx/>
                <a:uFillTx/>
                <a:latin typeface="Calibri"/>
                <a:ea typeface="+mn-ea"/>
                <a:cs typeface="Arial"/>
              </a:rPr>
              <a:t>no PARA mi</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3600" b="0" i="0" u="none" strike="noStrike" kern="1200" cap="none" spc="0" normalizeH="0" baseline="0" noProof="0" dirty="0" smtClean="0">
                <a:ln>
                  <a:noFill/>
                </a:ln>
                <a:solidFill>
                  <a:srgbClr val="99FF99"/>
                </a:solidFill>
                <a:effectLst/>
                <a:uLnTx/>
                <a:uFillTx/>
                <a:latin typeface="Calibri"/>
                <a:ea typeface="+mn-ea"/>
                <a:cs typeface="Arial"/>
              </a:rPr>
              <a:t>Es de AMOR … </a:t>
            </a:r>
            <a:r>
              <a:rPr kumimoji="0" lang="es-CO" sz="3600" b="0" i="0" u="none" strike="noStrike" kern="1200" cap="none" spc="0" normalizeH="0" baseline="0" noProof="0" dirty="0" smtClean="0">
                <a:ln>
                  <a:noFill/>
                </a:ln>
                <a:solidFill>
                  <a:srgbClr val="A5A5A5">
                    <a:lumMod val="40000"/>
                    <a:lumOff val="60000"/>
                  </a:srgbClr>
                </a:solidFill>
                <a:effectLst/>
                <a:uLnTx/>
                <a:uFillTx/>
                <a:latin typeface="Calibri"/>
                <a:ea typeface="+mn-ea"/>
                <a:cs typeface="Arial"/>
              </a:rPr>
              <a:t>no de MIEDO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3600" b="0" i="0" u="none" strike="noStrike" kern="1200" cap="none" spc="0" normalizeH="0" baseline="0" noProof="0" dirty="0" smtClean="0">
                <a:ln>
                  <a:noFill/>
                </a:ln>
                <a:solidFill>
                  <a:srgbClr val="99FF99"/>
                </a:solidFill>
                <a:effectLst/>
                <a:uLnTx/>
                <a:uFillTx/>
                <a:latin typeface="Calibri"/>
                <a:ea typeface="+mn-ea"/>
                <a:cs typeface="Arial"/>
              </a:rPr>
              <a:t>Los enemigos son COMUNES… </a:t>
            </a:r>
            <a:r>
              <a:rPr kumimoji="0" lang="es-CO" sz="3600" b="0" i="0" u="none" strike="noStrike" kern="1200" cap="none" spc="0" normalizeH="0" baseline="0" noProof="0" dirty="0" smtClean="0">
                <a:ln>
                  <a:noFill/>
                </a:ln>
                <a:solidFill>
                  <a:srgbClr val="A5A5A5">
                    <a:lumMod val="40000"/>
                    <a:lumOff val="60000"/>
                  </a:srgbClr>
                </a:solidFill>
                <a:effectLst/>
                <a:uLnTx/>
                <a:uFillTx/>
                <a:latin typeface="Calibri"/>
                <a:ea typeface="+mn-ea"/>
                <a:cs typeface="Arial"/>
              </a:rPr>
              <a:t>y son otros diferentes </a:t>
            </a:r>
            <a:br>
              <a:rPr kumimoji="0" lang="es-CO" sz="3600" b="0" i="0" u="none" strike="noStrike" kern="1200" cap="none" spc="0" normalizeH="0" baseline="0" noProof="0" dirty="0" smtClean="0">
                <a:ln>
                  <a:noFill/>
                </a:ln>
                <a:solidFill>
                  <a:srgbClr val="A5A5A5">
                    <a:lumMod val="40000"/>
                    <a:lumOff val="60000"/>
                  </a:srgbClr>
                </a:solidFill>
                <a:effectLst/>
                <a:uLnTx/>
                <a:uFillTx/>
                <a:latin typeface="Calibri"/>
                <a:ea typeface="+mn-ea"/>
                <a:cs typeface="Arial"/>
              </a:rPr>
            </a:br>
            <a:r>
              <a:rPr kumimoji="0" lang="es-CO" sz="3600" b="0" i="0" u="none" strike="noStrike" kern="1200" cap="none" spc="0" normalizeH="0" baseline="0" noProof="0" dirty="0" smtClean="0">
                <a:ln>
                  <a:noFill/>
                </a:ln>
                <a:solidFill>
                  <a:srgbClr val="A5A5A5">
                    <a:lumMod val="40000"/>
                    <a:lumOff val="60000"/>
                  </a:srgbClr>
                </a:solidFill>
                <a:effectLst/>
                <a:uLnTx/>
                <a:uFillTx/>
                <a:latin typeface="Calibri"/>
                <a:ea typeface="+mn-ea"/>
                <a:cs typeface="Arial"/>
              </a:rPr>
              <a:t>						    </a:t>
            </a:r>
            <a:r>
              <a:rPr kumimoji="0" lang="es-CO" sz="2800" b="0" i="0" u="none" strike="noStrike" kern="1200" cap="none" spc="0" normalizeH="0" baseline="0" noProof="0" dirty="0" smtClean="0">
                <a:ln>
                  <a:noFill/>
                </a:ln>
                <a:solidFill>
                  <a:srgbClr val="A5A5A5">
                    <a:lumMod val="40000"/>
                    <a:lumOff val="60000"/>
                  </a:srgbClr>
                </a:solidFill>
                <a:effectLst/>
                <a:uLnTx/>
                <a:uFillTx/>
                <a:latin typeface="Calibri"/>
                <a:ea typeface="+mn-ea"/>
                <a:cs typeface="Arial"/>
              </a:rPr>
              <a:t>Deshumanización, corrupción,</a:t>
            </a:r>
            <a:br>
              <a:rPr kumimoji="0" lang="es-CO" sz="2800" b="0" i="0" u="none" strike="noStrike" kern="1200" cap="none" spc="0" normalizeH="0" baseline="0" noProof="0" dirty="0" smtClean="0">
                <a:ln>
                  <a:noFill/>
                </a:ln>
                <a:solidFill>
                  <a:srgbClr val="A5A5A5">
                    <a:lumMod val="40000"/>
                    <a:lumOff val="60000"/>
                  </a:srgbClr>
                </a:solidFill>
                <a:effectLst/>
                <a:uLnTx/>
                <a:uFillTx/>
                <a:latin typeface="Calibri"/>
                <a:ea typeface="+mn-ea"/>
                <a:cs typeface="Arial"/>
              </a:rPr>
            </a:br>
            <a:r>
              <a:rPr kumimoji="0" lang="es-CO" sz="2800" b="0" i="0" u="none" strike="noStrike" kern="1200" cap="none" spc="0" normalizeH="0" baseline="0" noProof="0" dirty="0" smtClean="0">
                <a:ln>
                  <a:noFill/>
                </a:ln>
                <a:solidFill>
                  <a:srgbClr val="A5A5A5">
                    <a:lumMod val="40000"/>
                    <a:lumOff val="60000"/>
                  </a:srgbClr>
                </a:solidFill>
                <a:effectLst/>
                <a:uLnTx/>
                <a:uFillTx/>
                <a:latin typeface="Calibri"/>
                <a:ea typeface="+mn-ea"/>
                <a:cs typeface="Arial"/>
              </a:rPr>
              <a:t>						      falta de información, 								       desarticulación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3600" b="0" i="0" u="none" strike="noStrike" kern="1200" cap="none" spc="0" normalizeH="0" baseline="0" noProof="0" dirty="0">
              <a:ln>
                <a:noFill/>
              </a:ln>
              <a:solidFill>
                <a:prstClr val="white"/>
              </a:solidFill>
              <a:effectLst/>
              <a:uLnTx/>
              <a:uFillTx/>
              <a:latin typeface="Calibri"/>
              <a:ea typeface="+mn-ea"/>
              <a:cs typeface="Arial"/>
            </a:endParaRPr>
          </a:p>
        </p:txBody>
      </p:sp>
      <p:sp>
        <p:nvSpPr>
          <p:cNvPr id="6" name="Triángulo isósceles 5"/>
          <p:cNvSpPr/>
          <p:nvPr/>
        </p:nvSpPr>
        <p:spPr>
          <a:xfrm>
            <a:off x="11197378" y="5718651"/>
            <a:ext cx="756084" cy="702078"/>
          </a:xfrm>
          <a:prstGeom prst="triangle">
            <a:avLst/>
          </a:prstGeom>
          <a:solidFill>
            <a:srgbClr val="99FF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1075198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4"/>
          <p:cNvSpPr/>
          <p:nvPr/>
        </p:nvSpPr>
        <p:spPr>
          <a:xfrm>
            <a:off x="0" y="0"/>
            <a:ext cx="12192000" cy="1340768"/>
          </a:xfrm>
          <a:prstGeom prst="rect">
            <a:avLst/>
          </a:prstGeom>
          <a:blipFill>
            <a:blip r:embed="rId2"/>
            <a:tile tx="0" ty="0" sx="100000" sy="100000" flip="none" algn="tl"/>
          </a:blip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s-CO" sz="2400" b="0" i="0" u="none" strike="noStrike" kern="1200" cap="none" spc="0" normalizeH="0" baseline="0" noProof="0">
              <a:ln>
                <a:noFill/>
              </a:ln>
              <a:solidFill>
                <a:prstClr val="white"/>
              </a:solidFill>
              <a:effectLst/>
              <a:uLnTx/>
              <a:uFillTx/>
              <a:latin typeface="Arial"/>
              <a:ea typeface="ＭＳ Ｐゴシック"/>
              <a:cs typeface="Arial"/>
            </a:endParaRPr>
          </a:p>
        </p:txBody>
      </p:sp>
      <p:sp>
        <p:nvSpPr>
          <p:cNvPr id="2" name="Marcador de contenido 1"/>
          <p:cNvSpPr>
            <a:spLocks noGrp="1"/>
          </p:cNvSpPr>
          <p:nvPr>
            <p:ph sz="quarter" idx="10"/>
          </p:nvPr>
        </p:nvSpPr>
        <p:spPr/>
        <p:txBody>
          <a:bodyPr/>
          <a:lstStyle/>
          <a:p>
            <a:r>
              <a:rPr lang="es-CO" dirty="0" smtClean="0"/>
              <a:t>Cual será el papel de los médicos en el 2030?</a:t>
            </a:r>
            <a:endParaRPr lang="es-CO" dirty="0"/>
          </a:p>
        </p:txBody>
      </p:sp>
      <p:sp>
        <p:nvSpPr>
          <p:cNvPr id="6" name="CuadroTexto 5"/>
          <p:cNvSpPr txBox="1"/>
          <p:nvPr/>
        </p:nvSpPr>
        <p:spPr>
          <a:xfrm>
            <a:off x="911424" y="5930116"/>
            <a:ext cx="10585176" cy="523220"/>
          </a:xfrm>
          <a:prstGeom prst="rect">
            <a:avLst/>
          </a:prstGeom>
          <a:solidFill>
            <a:schemeClr val="accent4">
              <a:lumMod val="20000"/>
              <a:lumOff val="80000"/>
            </a:schemeClr>
          </a:solidFill>
        </p:spPr>
        <p:txBody>
          <a:bodyPr wrap="square"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s-CO" sz="2800" b="1" i="0" u="none" strike="noStrike" kern="1200" cap="none" spc="0" normalizeH="0" baseline="0" noProof="0" dirty="0" smtClean="0">
                <a:ln>
                  <a:noFill/>
                </a:ln>
                <a:solidFill>
                  <a:srgbClr val="1C2F79">
                    <a:lumMod val="60000"/>
                    <a:lumOff val="40000"/>
                  </a:srgbClr>
                </a:solidFill>
                <a:effectLst/>
                <a:uLnTx/>
                <a:uFillTx/>
                <a:latin typeface="Arial" pitchFamily="34" charset="0"/>
                <a:ea typeface="ＭＳ Ｐゴシック"/>
                <a:cs typeface="Arial"/>
              </a:rPr>
              <a:t>A MAYOR AUTOMATIZACIÓN, MAYOR HUMANIZACIÓN</a:t>
            </a:r>
            <a:endParaRPr kumimoji="0" lang="es-CO" sz="2800" b="1" i="0" u="none" strike="noStrike" kern="1200" cap="none" spc="0" normalizeH="0" baseline="0" noProof="0" dirty="0">
              <a:ln>
                <a:noFill/>
              </a:ln>
              <a:solidFill>
                <a:srgbClr val="1C2F79">
                  <a:lumMod val="60000"/>
                  <a:lumOff val="40000"/>
                </a:srgbClr>
              </a:solidFill>
              <a:effectLst/>
              <a:uLnTx/>
              <a:uFillTx/>
              <a:latin typeface="Arial" pitchFamily="34" charset="0"/>
              <a:ea typeface="ＭＳ Ｐゴシック"/>
              <a:cs typeface="Arial"/>
            </a:endParaRPr>
          </a:p>
        </p:txBody>
      </p:sp>
      <p:sp>
        <p:nvSpPr>
          <p:cNvPr id="9" name="AutoShape 4" descr="Resultado de imagen para libro alejandro gaviria sobre cancer"/>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s-CO" sz="2400" b="0" i="0" u="none" strike="noStrike" kern="1200" cap="none" spc="0" normalizeH="0" baseline="0" noProof="0">
              <a:ln>
                <a:noFill/>
              </a:ln>
              <a:solidFill>
                <a:srgbClr val="1C2F79"/>
              </a:solidFill>
              <a:effectLst/>
              <a:uLnTx/>
              <a:uFillTx/>
              <a:latin typeface="Arial" pitchFamily="34" charset="0"/>
              <a:ea typeface="ＭＳ Ｐゴシック"/>
              <a:cs typeface="Arial"/>
            </a:endParaRPr>
          </a:p>
        </p:txBody>
      </p:sp>
      <p:pic>
        <p:nvPicPr>
          <p:cNvPr id="11266" name="Picture 2" descr="Resultado de imagen para robo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59496" y="2348880"/>
            <a:ext cx="2088232" cy="2088232"/>
          </a:xfrm>
          <a:prstGeom prst="rect">
            <a:avLst/>
          </a:prstGeom>
          <a:noFill/>
          <a:ln>
            <a:solidFill>
              <a:schemeClr val="bg2">
                <a:lumMod val="75000"/>
              </a:schemeClr>
            </a:solidFill>
          </a:ln>
          <a:extLst>
            <a:ext uri="{909E8E84-426E-40DD-AFC4-6F175D3DCCD1}">
              <a14:hiddenFill xmlns:a14="http://schemas.microsoft.com/office/drawing/2010/main">
                <a:solidFill>
                  <a:srgbClr val="FFFFFF"/>
                </a:solidFill>
              </a14:hiddenFill>
            </a:ext>
          </a:extLst>
        </p:spPr>
      </p:pic>
      <p:pic>
        <p:nvPicPr>
          <p:cNvPr id="4" name="Imagen 3"/>
          <p:cNvPicPr>
            <a:picLocks noChangeAspect="1"/>
          </p:cNvPicPr>
          <p:nvPr/>
        </p:nvPicPr>
        <p:blipFill>
          <a:blip r:embed="rId4"/>
          <a:stretch>
            <a:fillRect/>
          </a:stretch>
        </p:blipFill>
        <p:spPr>
          <a:xfrm>
            <a:off x="5951984" y="1841946"/>
            <a:ext cx="3777123" cy="2595166"/>
          </a:xfrm>
          <a:prstGeom prst="rect">
            <a:avLst/>
          </a:prstGeom>
        </p:spPr>
      </p:pic>
      <p:cxnSp>
        <p:nvCxnSpPr>
          <p:cNvPr id="10" name="Conector recto 9"/>
          <p:cNvCxnSpPr/>
          <p:nvPr/>
        </p:nvCxnSpPr>
        <p:spPr>
          <a:xfrm>
            <a:off x="2207568" y="4653136"/>
            <a:ext cx="5832648" cy="0"/>
          </a:xfrm>
          <a:prstGeom prst="line">
            <a:avLst/>
          </a:prstGeom>
        </p:spPr>
        <p:style>
          <a:lnRef idx="2">
            <a:schemeClr val="accent1"/>
          </a:lnRef>
          <a:fillRef idx="0">
            <a:schemeClr val="accent1"/>
          </a:fillRef>
          <a:effectRef idx="1">
            <a:schemeClr val="accent1"/>
          </a:effectRef>
          <a:fontRef idx="minor">
            <a:schemeClr val="tx1"/>
          </a:fontRef>
        </p:style>
      </p:cxnSp>
      <p:sp>
        <p:nvSpPr>
          <p:cNvPr id="11" name="Triángulo isósceles 10"/>
          <p:cNvSpPr/>
          <p:nvPr/>
        </p:nvSpPr>
        <p:spPr>
          <a:xfrm>
            <a:off x="4583832" y="4653136"/>
            <a:ext cx="1152128" cy="720080"/>
          </a:xfrm>
          <a:prstGeom prst="triangle">
            <a:avLst/>
          </a:prstGeom>
          <a:solidFill>
            <a:schemeClr val="accent6">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s-CO" sz="2400" b="0" i="0" u="none" strike="noStrike" kern="1200" cap="none" spc="0" normalizeH="0" baseline="0" noProof="0">
              <a:ln>
                <a:noFill/>
              </a:ln>
              <a:solidFill>
                <a:prstClr val="white"/>
              </a:solidFill>
              <a:effectLst/>
              <a:uLnTx/>
              <a:uFillTx/>
              <a:latin typeface="Arial"/>
              <a:ea typeface="ＭＳ Ｐゴシック"/>
              <a:cs typeface="Arial"/>
            </a:endParaRPr>
          </a:p>
        </p:txBody>
      </p:sp>
    </p:spTree>
    <p:extLst>
      <p:ext uri="{BB962C8B-B14F-4D97-AF65-F5344CB8AC3E}">
        <p14:creationId xmlns:p14="http://schemas.microsoft.com/office/powerpoint/2010/main" val="243841566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4"/>
          <p:cNvSpPr/>
          <p:nvPr/>
        </p:nvSpPr>
        <p:spPr>
          <a:xfrm>
            <a:off x="0" y="0"/>
            <a:ext cx="12192000" cy="1340768"/>
          </a:xfrm>
          <a:prstGeom prst="rect">
            <a:avLst/>
          </a:prstGeom>
          <a:blipFill>
            <a:blip r:embed="rId2"/>
            <a:tile tx="0" ty="0" sx="100000" sy="100000" flip="none" algn="tl"/>
          </a:blip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s-CO" sz="2400" b="0" i="0" u="none" strike="noStrike" kern="1200" cap="none" spc="0" normalizeH="0" baseline="0" noProof="0">
              <a:ln>
                <a:noFill/>
              </a:ln>
              <a:solidFill>
                <a:prstClr val="white"/>
              </a:solidFill>
              <a:effectLst/>
              <a:uLnTx/>
              <a:uFillTx/>
              <a:latin typeface="Arial"/>
              <a:ea typeface="ＭＳ Ｐゴシック"/>
              <a:cs typeface="Arial"/>
            </a:endParaRPr>
          </a:p>
        </p:txBody>
      </p:sp>
      <p:sp>
        <p:nvSpPr>
          <p:cNvPr id="2" name="Marcador de contenido 1"/>
          <p:cNvSpPr>
            <a:spLocks noGrp="1"/>
          </p:cNvSpPr>
          <p:nvPr>
            <p:ph sz="quarter" idx="10"/>
          </p:nvPr>
        </p:nvSpPr>
        <p:spPr/>
        <p:txBody>
          <a:bodyPr/>
          <a:lstStyle/>
          <a:p>
            <a:r>
              <a:rPr lang="es-CO" dirty="0" smtClean="0"/>
              <a:t>Cual será el papel de los médicos en el 2030?</a:t>
            </a:r>
            <a:endParaRPr lang="es-CO" dirty="0"/>
          </a:p>
        </p:txBody>
      </p:sp>
      <p:pic>
        <p:nvPicPr>
          <p:cNvPr id="4" name="Imagen 3"/>
          <p:cNvPicPr>
            <a:picLocks noChangeAspect="1"/>
          </p:cNvPicPr>
          <p:nvPr/>
        </p:nvPicPr>
        <p:blipFill>
          <a:blip r:embed="rId3"/>
          <a:stretch>
            <a:fillRect/>
          </a:stretch>
        </p:blipFill>
        <p:spPr>
          <a:xfrm>
            <a:off x="911424" y="1916832"/>
            <a:ext cx="7527814" cy="3168352"/>
          </a:xfrm>
          <a:prstGeom prst="rect">
            <a:avLst/>
          </a:prstGeom>
        </p:spPr>
      </p:pic>
      <p:sp>
        <p:nvSpPr>
          <p:cNvPr id="6" name="CuadroTexto 5"/>
          <p:cNvSpPr txBox="1"/>
          <p:nvPr/>
        </p:nvSpPr>
        <p:spPr>
          <a:xfrm>
            <a:off x="911424" y="5445224"/>
            <a:ext cx="9333004" cy="954107"/>
          </a:xfrm>
          <a:prstGeom prst="rect">
            <a:avLst/>
          </a:prstGeom>
          <a:solidFill>
            <a:schemeClr val="accent4">
              <a:lumMod val="20000"/>
              <a:lumOff val="80000"/>
            </a:schemeClr>
          </a:solidFill>
        </p:spPr>
        <p:txBody>
          <a:bodyPr wrap="none"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s-CO" sz="2800" b="1" i="0" u="none" strike="noStrike" kern="1200" cap="none" spc="0" normalizeH="0" baseline="0" noProof="0" dirty="0" smtClean="0">
                <a:ln>
                  <a:noFill/>
                </a:ln>
                <a:solidFill>
                  <a:srgbClr val="1C2F79">
                    <a:lumMod val="60000"/>
                    <a:lumOff val="40000"/>
                  </a:srgbClr>
                </a:solidFill>
                <a:effectLst/>
                <a:uLnTx/>
                <a:uFillTx/>
                <a:latin typeface="Arial" pitchFamily="34" charset="0"/>
                <a:ea typeface="ＭＳ Ｐゴシック"/>
                <a:cs typeface="Arial"/>
              </a:rPr>
              <a:t>Eso seguirá siendo cierto y nadie se los podrá quitar:</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s-CO" sz="2800" b="1" i="0" u="none" strike="noStrike" kern="1200" cap="none" spc="0" normalizeH="0" baseline="0" noProof="0" dirty="0" smtClean="0">
                <a:ln>
                  <a:noFill/>
                </a:ln>
                <a:solidFill>
                  <a:srgbClr val="1C2F79">
                    <a:lumMod val="60000"/>
                    <a:lumOff val="40000"/>
                  </a:srgbClr>
                </a:solidFill>
                <a:effectLst/>
                <a:uLnTx/>
                <a:uFillTx/>
                <a:latin typeface="Arial" pitchFamily="34" charset="0"/>
                <a:ea typeface="ＭＳ Ｐゴシック"/>
                <a:cs typeface="Arial"/>
              </a:rPr>
              <a:t>Su vocación de ALIVIAR el SUFRIMIENTO HUMANO</a:t>
            </a:r>
            <a:endParaRPr kumimoji="0" lang="es-CO" sz="2800" b="1" i="0" u="none" strike="noStrike" kern="1200" cap="none" spc="0" normalizeH="0" baseline="0" noProof="0" dirty="0">
              <a:ln>
                <a:noFill/>
              </a:ln>
              <a:solidFill>
                <a:srgbClr val="1C2F79">
                  <a:lumMod val="60000"/>
                  <a:lumOff val="40000"/>
                </a:srgbClr>
              </a:solidFill>
              <a:effectLst/>
              <a:uLnTx/>
              <a:uFillTx/>
              <a:latin typeface="Arial" pitchFamily="34" charset="0"/>
              <a:ea typeface="ＭＳ Ｐゴシック"/>
              <a:cs typeface="Arial"/>
            </a:endParaRPr>
          </a:p>
        </p:txBody>
      </p:sp>
    </p:spTree>
    <p:extLst>
      <p:ext uri="{BB962C8B-B14F-4D97-AF65-F5344CB8AC3E}">
        <p14:creationId xmlns:p14="http://schemas.microsoft.com/office/powerpoint/2010/main" val="188442703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4"/>
          <p:cNvSpPr/>
          <p:nvPr/>
        </p:nvSpPr>
        <p:spPr>
          <a:xfrm>
            <a:off x="0" y="0"/>
            <a:ext cx="12192000" cy="1340768"/>
          </a:xfrm>
          <a:prstGeom prst="rect">
            <a:avLst/>
          </a:prstGeom>
          <a:blipFill>
            <a:blip r:embed="rId2"/>
            <a:tile tx="0" ty="0" sx="100000" sy="100000" flip="none" algn="tl"/>
          </a:blip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s-CO" sz="2400" b="0" i="0" u="none" strike="noStrike" kern="1200" cap="none" spc="0" normalizeH="0" baseline="0" noProof="0">
              <a:ln>
                <a:noFill/>
              </a:ln>
              <a:solidFill>
                <a:prstClr val="white"/>
              </a:solidFill>
              <a:effectLst/>
              <a:uLnTx/>
              <a:uFillTx/>
              <a:latin typeface="Arial"/>
              <a:ea typeface="ＭＳ Ｐゴシック"/>
              <a:cs typeface="Arial"/>
            </a:endParaRPr>
          </a:p>
        </p:txBody>
      </p:sp>
      <p:sp>
        <p:nvSpPr>
          <p:cNvPr id="2" name="Marcador de contenido 1"/>
          <p:cNvSpPr>
            <a:spLocks noGrp="1"/>
          </p:cNvSpPr>
          <p:nvPr>
            <p:ph sz="quarter" idx="10"/>
          </p:nvPr>
        </p:nvSpPr>
        <p:spPr/>
        <p:txBody>
          <a:bodyPr/>
          <a:lstStyle/>
          <a:p>
            <a:r>
              <a:rPr lang="es-CO" dirty="0" smtClean="0"/>
              <a:t>Cual será el papel de los médicos en el 2030?</a:t>
            </a:r>
            <a:endParaRPr lang="es-CO" dirty="0"/>
          </a:p>
        </p:txBody>
      </p:sp>
      <p:sp>
        <p:nvSpPr>
          <p:cNvPr id="9" name="AutoShape 4" descr="Resultado de imagen para libro alejandro gaviria sobre cancer"/>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s-CO" sz="2400" b="0" i="0" u="none" strike="noStrike" kern="1200" cap="none" spc="0" normalizeH="0" baseline="0" noProof="0">
              <a:ln>
                <a:noFill/>
              </a:ln>
              <a:solidFill>
                <a:srgbClr val="1C2F79"/>
              </a:solidFill>
              <a:effectLst/>
              <a:uLnTx/>
              <a:uFillTx/>
              <a:latin typeface="Arial" pitchFamily="34" charset="0"/>
              <a:ea typeface="ＭＳ Ｐゴシック"/>
              <a:cs typeface="Arial"/>
            </a:endParaRPr>
          </a:p>
        </p:txBody>
      </p:sp>
      <p:sp>
        <p:nvSpPr>
          <p:cNvPr id="3" name="CuadroTexto 2"/>
          <p:cNvSpPr txBox="1"/>
          <p:nvPr/>
        </p:nvSpPr>
        <p:spPr>
          <a:xfrm>
            <a:off x="263352" y="1412776"/>
            <a:ext cx="11521279" cy="4524315"/>
          </a:xfrm>
          <a:prstGeom prst="rect">
            <a:avLst/>
          </a:prstGeom>
          <a:noFill/>
        </p:spPr>
        <p:txBody>
          <a:bodyPr wrap="square"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s-ES" sz="2400" b="1" i="0" u="none" strike="noStrike" kern="1200" cap="none" spc="0" normalizeH="0" baseline="0" noProof="0" dirty="0">
                <a:ln>
                  <a:noFill/>
                </a:ln>
                <a:solidFill>
                  <a:srgbClr val="1C2F79"/>
                </a:solidFill>
                <a:effectLst/>
                <a:uLnTx/>
                <a:uFillTx/>
                <a:latin typeface="Arial" pitchFamily="34" charset="0"/>
                <a:ea typeface="ＭＳ Ｐゴシック"/>
                <a:cs typeface="Arial"/>
              </a:rPr>
              <a:t>La compasión es una fuerza poderosa que hoy más que nunca tiene un papel esencial en el </a:t>
            </a:r>
            <a:r>
              <a:rPr kumimoji="0" lang="es-ES" sz="2400" b="1" i="0" u="none" strike="noStrike" kern="1200" cap="none" spc="0" normalizeH="0" baseline="0" noProof="0" dirty="0">
                <a:ln>
                  <a:noFill/>
                </a:ln>
                <a:solidFill>
                  <a:srgbClr val="6FBA3D">
                    <a:lumMod val="50000"/>
                  </a:srgbClr>
                </a:solidFill>
                <a:effectLst/>
                <a:uLnTx/>
                <a:uFillTx/>
                <a:latin typeface="Arial" pitchFamily="34" charset="0"/>
                <a:ea typeface="ＭＳ Ｐゴシック"/>
                <a:cs typeface="Arial"/>
              </a:rPr>
              <a:t>desarrollo de </a:t>
            </a:r>
            <a:r>
              <a:rPr kumimoji="0" lang="es-ES" sz="2400" b="1" i="0" u="none" strike="noStrike" kern="1200" cap="none" spc="0" normalizeH="0" baseline="0" noProof="0" dirty="0" smtClean="0">
                <a:ln>
                  <a:noFill/>
                </a:ln>
                <a:solidFill>
                  <a:srgbClr val="6FBA3D">
                    <a:lumMod val="50000"/>
                  </a:srgbClr>
                </a:solidFill>
                <a:effectLst/>
                <a:uLnTx/>
                <a:uFillTx/>
                <a:latin typeface="Arial" pitchFamily="34" charset="0"/>
                <a:ea typeface="ＭＳ Ｐゴシック"/>
                <a:cs typeface="Arial"/>
              </a:rPr>
              <a:t>la medicina y de nuestra </a:t>
            </a:r>
            <a:r>
              <a:rPr kumimoji="0" lang="es-ES" sz="2400" b="1" i="0" u="none" strike="noStrike" kern="1200" cap="none" spc="0" normalizeH="0" baseline="0" noProof="0" dirty="0">
                <a:ln>
                  <a:noFill/>
                </a:ln>
                <a:solidFill>
                  <a:srgbClr val="6FBA3D">
                    <a:lumMod val="50000"/>
                  </a:srgbClr>
                </a:solidFill>
                <a:effectLst/>
                <a:uLnTx/>
                <a:uFillTx/>
                <a:latin typeface="Arial" pitchFamily="34" charset="0"/>
                <a:ea typeface="ＭＳ Ｐゴシック"/>
                <a:cs typeface="Arial"/>
              </a:rPr>
              <a:t>sociedad</a:t>
            </a:r>
            <a:r>
              <a:rPr kumimoji="0" lang="es-ES" sz="2400" b="1" i="0" u="none" strike="noStrike" kern="1200" cap="none" spc="0" normalizeH="0" baseline="0" noProof="0" dirty="0">
                <a:ln>
                  <a:noFill/>
                </a:ln>
                <a:solidFill>
                  <a:srgbClr val="1C2F79"/>
                </a:solidFill>
                <a:effectLst/>
                <a:uLnTx/>
                <a:uFillTx/>
                <a:latin typeface="Arial" pitchFamily="34" charset="0"/>
                <a:ea typeface="ＭＳ Ｐゴシック"/>
                <a:cs typeface="Arial"/>
              </a:rPr>
              <a:t>; en la búsqueda de que esta sea más humana y fundamentada en acciones que permitan tener individuos con </a:t>
            </a:r>
            <a:r>
              <a:rPr kumimoji="0" lang="es-ES" sz="2400" b="1" i="0" u="none" strike="noStrike" kern="1200" cap="none" spc="0" normalizeH="0" baseline="0" noProof="0" dirty="0">
                <a:ln>
                  <a:noFill/>
                </a:ln>
                <a:solidFill>
                  <a:srgbClr val="6FBA3D">
                    <a:lumMod val="50000"/>
                  </a:srgbClr>
                </a:solidFill>
                <a:effectLst/>
                <a:uLnTx/>
                <a:uFillTx/>
                <a:latin typeface="Arial" pitchFamily="34" charset="0"/>
                <a:ea typeface="ＭＳ Ｐゴシック"/>
                <a:cs typeface="Arial"/>
              </a:rPr>
              <a:t>vidas más saludables, plenas y felices</a:t>
            </a:r>
            <a:r>
              <a:rPr kumimoji="0" lang="es-ES" sz="2400" b="1" i="0" u="none" strike="noStrike" kern="1200" cap="none" spc="0" normalizeH="0" baseline="0" noProof="0" dirty="0">
                <a:ln>
                  <a:noFill/>
                </a:ln>
                <a:solidFill>
                  <a:srgbClr val="1C2F79"/>
                </a:solidFill>
                <a:effectLst/>
                <a:uLnTx/>
                <a:uFillTx/>
                <a:latin typeface="Arial" pitchFamily="34" charset="0"/>
                <a:ea typeface="ＭＳ Ｐゴシック"/>
                <a:cs typeface="Arial"/>
              </a:rPr>
              <a:t>. </a:t>
            </a:r>
            <a:endParaRPr kumimoji="0" lang="es-ES" sz="2400" b="1" i="0" u="none" strike="noStrike" kern="1200" cap="none" spc="0" normalizeH="0" baseline="0" noProof="0" dirty="0" smtClean="0">
              <a:ln>
                <a:noFill/>
              </a:ln>
              <a:solidFill>
                <a:srgbClr val="1C2F79"/>
              </a:solidFill>
              <a:effectLst/>
              <a:uLnTx/>
              <a:uFillTx/>
              <a:latin typeface="Arial" pitchFamily="34" charset="0"/>
              <a:ea typeface="ＭＳ Ｐゴシック"/>
              <a:cs typeface="Arial"/>
            </a:endParaRPr>
          </a:p>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s-CO" sz="2400" b="0" i="0" u="none" strike="noStrike" kern="1200" cap="none" spc="0" normalizeH="0" baseline="0" noProof="0" dirty="0">
              <a:ln>
                <a:noFill/>
              </a:ln>
              <a:solidFill>
                <a:srgbClr val="1C2F79"/>
              </a:solidFill>
              <a:effectLst/>
              <a:uLnTx/>
              <a:uFillTx/>
              <a:latin typeface="Arial" pitchFamily="34" charset="0"/>
              <a:ea typeface="ＭＳ Ｐゴシック"/>
              <a:cs typeface="Arial"/>
            </a:endParaRP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s-ES" sz="2400" b="0" i="0" u="none" strike="noStrike" kern="1200" cap="none" spc="0" normalizeH="0" baseline="0" noProof="0" dirty="0">
                <a:ln>
                  <a:noFill/>
                </a:ln>
                <a:solidFill>
                  <a:srgbClr val="1C2F79"/>
                </a:solidFill>
                <a:effectLst/>
                <a:uLnTx/>
                <a:uFillTx/>
                <a:latin typeface="Arial" pitchFamily="34" charset="0"/>
                <a:ea typeface="ＭＳ Ｐゴシック"/>
                <a:cs typeface="Arial"/>
              </a:rPr>
              <a:t>Una definición sencilla de la </a:t>
            </a:r>
            <a:r>
              <a:rPr kumimoji="0" lang="es-ES" sz="2400" b="1" i="0" u="none" strike="noStrike" kern="1200" cap="none" spc="0" normalizeH="0" baseline="0" noProof="0" dirty="0">
                <a:ln>
                  <a:noFill/>
                </a:ln>
                <a:solidFill>
                  <a:srgbClr val="1C2F79"/>
                </a:solidFill>
                <a:effectLst/>
                <a:uLnTx/>
                <a:uFillTx/>
                <a:latin typeface="Arial" pitchFamily="34" charset="0"/>
                <a:ea typeface="ＭＳ Ｐゴシック"/>
                <a:cs typeface="Arial"/>
              </a:rPr>
              <a:t>compasión</a:t>
            </a:r>
            <a:r>
              <a:rPr kumimoji="0" lang="es-ES" sz="2400" b="0" i="0" u="none" strike="noStrike" kern="1200" cap="none" spc="0" normalizeH="0" baseline="0" noProof="0" dirty="0">
                <a:ln>
                  <a:noFill/>
                </a:ln>
                <a:solidFill>
                  <a:srgbClr val="1C2F79"/>
                </a:solidFill>
                <a:effectLst/>
                <a:uLnTx/>
                <a:uFillTx/>
                <a:latin typeface="Arial" pitchFamily="34" charset="0"/>
                <a:ea typeface="ＭＳ Ｐゴシック"/>
                <a:cs typeface="Arial"/>
              </a:rPr>
              <a:t> podría ser la </a:t>
            </a:r>
            <a:r>
              <a:rPr kumimoji="0" lang="es-ES" sz="2400" b="1" i="0" u="none" strike="noStrike" kern="1200" cap="none" spc="0" normalizeH="0" baseline="0" noProof="0" dirty="0">
                <a:ln>
                  <a:noFill/>
                </a:ln>
                <a:solidFill>
                  <a:srgbClr val="1C2F79"/>
                </a:solidFill>
                <a:effectLst/>
                <a:uLnTx/>
                <a:uFillTx/>
                <a:latin typeface="Arial" pitchFamily="34" charset="0"/>
                <a:ea typeface="ＭＳ Ｐゴシック"/>
                <a:cs typeface="Arial"/>
              </a:rPr>
              <a:t>capacidad de entender el sufrimiento propio y de los demás, </a:t>
            </a:r>
            <a:r>
              <a:rPr kumimoji="0" lang="es-ES" sz="2400" b="1" i="0" u="sng" strike="noStrike" kern="1200" cap="none" spc="0" normalizeH="0" baseline="0" noProof="0" dirty="0">
                <a:ln>
                  <a:noFill/>
                </a:ln>
                <a:solidFill>
                  <a:srgbClr val="1C2F79"/>
                </a:solidFill>
                <a:effectLst/>
                <a:uLnTx/>
                <a:uFillTx/>
                <a:latin typeface="Arial" pitchFamily="34" charset="0"/>
                <a:ea typeface="ＭＳ Ｐゴシック"/>
                <a:cs typeface="Arial"/>
              </a:rPr>
              <a:t>unido a la intención genuina de aliviarlo </a:t>
            </a:r>
            <a:r>
              <a:rPr kumimoji="0" lang="es-ES" sz="2400" b="0" i="0" u="sng" strike="noStrike" kern="1200" cap="none" spc="0" normalizeH="0" baseline="0" noProof="0" dirty="0">
                <a:ln>
                  <a:noFill/>
                </a:ln>
                <a:solidFill>
                  <a:srgbClr val="1C2F79"/>
                </a:solidFill>
                <a:effectLst/>
                <a:uLnTx/>
                <a:uFillTx/>
                <a:latin typeface="Arial" pitchFamily="34" charset="0"/>
                <a:ea typeface="ＭＳ Ｐゴシック"/>
                <a:cs typeface="Arial"/>
              </a:rPr>
              <a:t>y prevenirlo.</a:t>
            </a:r>
            <a:r>
              <a:rPr kumimoji="0" lang="es-ES" sz="2400" b="0" i="0" u="none" strike="noStrike" kern="1200" cap="none" spc="0" normalizeH="0" baseline="0" noProof="0" dirty="0">
                <a:ln>
                  <a:noFill/>
                </a:ln>
                <a:solidFill>
                  <a:srgbClr val="1C2F79"/>
                </a:solidFill>
                <a:effectLst/>
                <a:uLnTx/>
                <a:uFillTx/>
                <a:latin typeface="Arial" pitchFamily="34" charset="0"/>
                <a:ea typeface="ＭＳ Ｐゴシック"/>
                <a:cs typeface="Arial"/>
              </a:rPr>
              <a:t> Esta última parte de la definición ha sido subrayada porque esa es, fundamentalmente, la diferencia existente entre la compasión y la empatía. Ambas son valores importantes; pero en la compasión no sólo nos ponemos en los zapatos de quien está sufriendo; sino que además nos ponemos en disposición a aliviarlo mediante nuestros actos (la intencionalidad es determinante</a:t>
            </a:r>
            <a:endParaRPr kumimoji="0" lang="es-CO" sz="2400" b="0" i="0" u="none" strike="noStrike" kern="1200" cap="none" spc="0" normalizeH="0" baseline="0" noProof="0" dirty="0">
              <a:ln>
                <a:noFill/>
              </a:ln>
              <a:solidFill>
                <a:srgbClr val="1C2F79"/>
              </a:solidFill>
              <a:effectLst/>
              <a:uLnTx/>
              <a:uFillTx/>
              <a:latin typeface="Arial" pitchFamily="34" charset="0"/>
              <a:ea typeface="ＭＳ Ｐゴシック"/>
              <a:cs typeface="Arial"/>
            </a:endParaRPr>
          </a:p>
        </p:txBody>
      </p:sp>
      <p:sp>
        <p:nvSpPr>
          <p:cNvPr id="12" name="CuadroTexto 11"/>
          <p:cNvSpPr txBox="1"/>
          <p:nvPr/>
        </p:nvSpPr>
        <p:spPr>
          <a:xfrm>
            <a:off x="839416" y="5904299"/>
            <a:ext cx="9145016" cy="954107"/>
          </a:xfrm>
          <a:prstGeom prst="rect">
            <a:avLst/>
          </a:prstGeom>
          <a:solidFill>
            <a:schemeClr val="accent4">
              <a:lumMod val="20000"/>
              <a:lumOff val="80000"/>
            </a:schemeClr>
          </a:solidFill>
        </p:spPr>
        <p:txBody>
          <a:bodyPr wrap="square"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s-CO" sz="2800" b="1" i="0" u="none" strike="noStrike" kern="1200" cap="none" spc="0" normalizeH="0" baseline="0" noProof="0" dirty="0" smtClean="0">
                <a:ln>
                  <a:noFill/>
                </a:ln>
                <a:solidFill>
                  <a:srgbClr val="1C2F79">
                    <a:lumMod val="60000"/>
                    <a:lumOff val="40000"/>
                  </a:srgbClr>
                </a:solidFill>
                <a:effectLst/>
                <a:uLnTx/>
                <a:uFillTx/>
                <a:latin typeface="Arial" pitchFamily="34" charset="0"/>
                <a:ea typeface="ＭＳ Ｐゴシック"/>
                <a:cs typeface="Arial"/>
              </a:rPr>
              <a:t>Siempre, siempre, cada vez más!!! </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s-CO" sz="2800" b="1" i="0" u="none" strike="noStrike" kern="1200" cap="none" spc="0" normalizeH="0" baseline="0" noProof="0" dirty="0" smtClean="0">
                <a:ln>
                  <a:noFill/>
                </a:ln>
                <a:solidFill>
                  <a:srgbClr val="1C2F79">
                    <a:lumMod val="60000"/>
                    <a:lumOff val="40000"/>
                  </a:srgbClr>
                </a:solidFill>
                <a:effectLst/>
                <a:uLnTx/>
                <a:uFillTx/>
                <a:latin typeface="Arial" pitchFamily="34" charset="0"/>
                <a:ea typeface="ＭＳ Ｐゴシック"/>
                <a:cs typeface="Arial"/>
              </a:rPr>
              <a:t>Habrá lugar para la COMPASIÓN</a:t>
            </a:r>
            <a:endParaRPr kumimoji="0" lang="es-CO" sz="2800" b="1" i="0" u="none" strike="noStrike" kern="1200" cap="none" spc="0" normalizeH="0" baseline="0" noProof="0" dirty="0">
              <a:ln>
                <a:noFill/>
              </a:ln>
              <a:solidFill>
                <a:srgbClr val="1C2F79">
                  <a:lumMod val="60000"/>
                  <a:lumOff val="40000"/>
                </a:srgbClr>
              </a:solidFill>
              <a:effectLst/>
              <a:uLnTx/>
              <a:uFillTx/>
              <a:latin typeface="Arial" pitchFamily="34" charset="0"/>
              <a:ea typeface="ＭＳ Ｐゴシック"/>
              <a:cs typeface="Arial"/>
            </a:endParaRPr>
          </a:p>
        </p:txBody>
      </p:sp>
    </p:spTree>
    <p:extLst>
      <p:ext uri="{BB962C8B-B14F-4D97-AF65-F5344CB8AC3E}">
        <p14:creationId xmlns:p14="http://schemas.microsoft.com/office/powerpoint/2010/main" val="11427751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4"/>
          <p:cNvSpPr/>
          <p:nvPr/>
        </p:nvSpPr>
        <p:spPr>
          <a:xfrm>
            <a:off x="0" y="0"/>
            <a:ext cx="12192000" cy="1340768"/>
          </a:xfrm>
          <a:prstGeom prst="rect">
            <a:avLst/>
          </a:prstGeom>
          <a:blipFill>
            <a:blip r:embed="rId2"/>
            <a:tile tx="0" ty="0" sx="100000" sy="100000" flip="none" algn="tl"/>
          </a:blip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s-CO" sz="2400" b="0" i="0" u="none" strike="noStrike" kern="1200" cap="none" spc="0" normalizeH="0" baseline="0" noProof="0">
              <a:ln>
                <a:noFill/>
              </a:ln>
              <a:solidFill>
                <a:prstClr val="white"/>
              </a:solidFill>
              <a:effectLst/>
              <a:uLnTx/>
              <a:uFillTx/>
              <a:latin typeface="Arial"/>
              <a:ea typeface="ＭＳ Ｐゴシック"/>
              <a:cs typeface="Arial"/>
            </a:endParaRPr>
          </a:p>
        </p:txBody>
      </p:sp>
      <p:sp>
        <p:nvSpPr>
          <p:cNvPr id="2" name="Marcador de contenido 1"/>
          <p:cNvSpPr>
            <a:spLocks noGrp="1"/>
          </p:cNvSpPr>
          <p:nvPr>
            <p:ph sz="quarter" idx="10"/>
          </p:nvPr>
        </p:nvSpPr>
        <p:spPr/>
        <p:txBody>
          <a:bodyPr/>
          <a:lstStyle/>
          <a:p>
            <a:r>
              <a:rPr lang="es-CO" dirty="0" smtClean="0"/>
              <a:t>Cual será el papel de los médicos en el 2030?</a:t>
            </a:r>
            <a:endParaRPr lang="es-CO" dirty="0"/>
          </a:p>
        </p:txBody>
      </p:sp>
      <p:sp>
        <p:nvSpPr>
          <p:cNvPr id="9" name="AutoShape 4" descr="Resultado de imagen para libro alejandro gaviria sobre cancer"/>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s-CO" sz="2400" b="0" i="0" u="none" strike="noStrike" kern="1200" cap="none" spc="0" normalizeH="0" baseline="0" noProof="0">
              <a:ln>
                <a:noFill/>
              </a:ln>
              <a:solidFill>
                <a:srgbClr val="1C2F79"/>
              </a:solidFill>
              <a:effectLst/>
              <a:uLnTx/>
              <a:uFillTx/>
              <a:latin typeface="Arial" pitchFamily="34" charset="0"/>
              <a:ea typeface="ＭＳ Ｐゴシック"/>
              <a:cs typeface="Arial"/>
            </a:endParaRPr>
          </a:p>
        </p:txBody>
      </p:sp>
      <p:sp>
        <p:nvSpPr>
          <p:cNvPr id="3" name="CuadroTexto 2"/>
          <p:cNvSpPr txBox="1"/>
          <p:nvPr/>
        </p:nvSpPr>
        <p:spPr>
          <a:xfrm>
            <a:off x="263352" y="1412776"/>
            <a:ext cx="11521279" cy="3170099"/>
          </a:xfrm>
          <a:prstGeom prst="rect">
            <a:avLst/>
          </a:prstGeom>
          <a:noFill/>
        </p:spPr>
        <p:txBody>
          <a:bodyPr wrap="square"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s-CO" sz="2800" b="0" i="0" u="none" strike="noStrike" kern="1200" cap="none" spc="0" normalizeH="0" baseline="0" noProof="0" dirty="0">
                <a:ln>
                  <a:noFill/>
                </a:ln>
                <a:solidFill>
                  <a:srgbClr val="FF0000"/>
                </a:solidFill>
                <a:effectLst/>
                <a:uLnTx/>
                <a:uFillTx/>
                <a:latin typeface="Arial" pitchFamily="34" charset="0"/>
                <a:ea typeface="ＭＳ Ｐゴシック"/>
                <a:cs typeface="Arial"/>
              </a:rPr>
              <a:t>«Curar a veces, aliviar a menudo, consolar siempre»</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s-CO" sz="2400" b="1" i="1" u="none" strike="noStrike" kern="1200" cap="none" spc="0" normalizeH="0" baseline="0" noProof="0" dirty="0" err="1" smtClean="0">
                <a:ln>
                  <a:noFill/>
                </a:ln>
                <a:solidFill>
                  <a:srgbClr val="1C2F79"/>
                </a:solidFill>
                <a:effectLst/>
                <a:uLnTx/>
                <a:uFillTx/>
                <a:latin typeface="Arial" pitchFamily="34" charset="0"/>
                <a:ea typeface="ＭＳ Ｐゴシック"/>
                <a:cs typeface="Arial"/>
              </a:rPr>
              <a:t>Guérir</a:t>
            </a:r>
            <a:r>
              <a:rPr kumimoji="0" lang="es-CO" sz="2400" b="1" i="1" u="none" strike="noStrike" kern="1200" cap="none" spc="0" normalizeH="0" baseline="0" noProof="0" dirty="0" smtClean="0">
                <a:ln>
                  <a:noFill/>
                </a:ln>
                <a:solidFill>
                  <a:srgbClr val="1C2F79"/>
                </a:solidFill>
                <a:effectLst/>
                <a:uLnTx/>
                <a:uFillTx/>
                <a:latin typeface="Arial" pitchFamily="34" charset="0"/>
                <a:ea typeface="ＭＳ Ｐゴシック"/>
                <a:cs typeface="Arial"/>
              </a:rPr>
              <a:t> </a:t>
            </a:r>
            <a:r>
              <a:rPr kumimoji="0" lang="es-CO" sz="2400" b="1" i="1" u="none" strike="noStrike" kern="1200" cap="none" spc="0" normalizeH="0" baseline="0" noProof="0" dirty="0" err="1">
                <a:ln>
                  <a:noFill/>
                </a:ln>
                <a:solidFill>
                  <a:srgbClr val="1C2F79"/>
                </a:solidFill>
                <a:effectLst/>
                <a:uLnTx/>
                <a:uFillTx/>
                <a:latin typeface="Arial" pitchFamily="34" charset="0"/>
                <a:ea typeface="ＭＳ Ｐゴシック"/>
                <a:cs typeface="Arial"/>
              </a:rPr>
              <a:t>quelquefois</a:t>
            </a:r>
            <a:r>
              <a:rPr kumimoji="0" lang="es-CO" sz="2400" b="1" i="1" u="none" strike="noStrike" kern="1200" cap="none" spc="0" normalizeH="0" baseline="0" noProof="0" dirty="0">
                <a:ln>
                  <a:noFill/>
                </a:ln>
                <a:solidFill>
                  <a:srgbClr val="1C2F79"/>
                </a:solidFill>
                <a:effectLst/>
                <a:uLnTx/>
                <a:uFillTx/>
                <a:latin typeface="Arial" pitchFamily="34" charset="0"/>
                <a:ea typeface="ＭＳ Ｐゴシック"/>
                <a:cs typeface="Arial"/>
              </a:rPr>
              <a:t>, </a:t>
            </a:r>
            <a:r>
              <a:rPr kumimoji="0" lang="es-CO" sz="2400" b="1" i="1" u="none" strike="noStrike" kern="1200" cap="none" spc="0" normalizeH="0" baseline="0" noProof="0" dirty="0" err="1">
                <a:ln>
                  <a:noFill/>
                </a:ln>
                <a:solidFill>
                  <a:srgbClr val="1C2F79"/>
                </a:solidFill>
                <a:effectLst/>
                <a:uLnTx/>
                <a:uFillTx/>
                <a:latin typeface="Arial" pitchFamily="34" charset="0"/>
                <a:ea typeface="ＭＳ Ｐゴシック"/>
                <a:cs typeface="Arial"/>
              </a:rPr>
              <a:t>soulager</a:t>
            </a:r>
            <a:r>
              <a:rPr kumimoji="0" lang="es-CO" sz="2400" b="1" i="1" u="none" strike="noStrike" kern="1200" cap="none" spc="0" normalizeH="0" baseline="0" noProof="0" dirty="0">
                <a:ln>
                  <a:noFill/>
                </a:ln>
                <a:solidFill>
                  <a:srgbClr val="1C2F79"/>
                </a:solidFill>
                <a:effectLst/>
                <a:uLnTx/>
                <a:uFillTx/>
                <a:latin typeface="Arial" pitchFamily="34" charset="0"/>
                <a:ea typeface="ＭＳ Ｐゴシック"/>
                <a:cs typeface="Arial"/>
              </a:rPr>
              <a:t> </a:t>
            </a:r>
            <a:r>
              <a:rPr kumimoji="0" lang="es-CO" sz="2400" b="1" i="1" u="none" strike="noStrike" kern="1200" cap="none" spc="0" normalizeH="0" baseline="0" noProof="0" dirty="0" err="1">
                <a:ln>
                  <a:noFill/>
                </a:ln>
                <a:solidFill>
                  <a:srgbClr val="1C2F79"/>
                </a:solidFill>
                <a:effectLst/>
                <a:uLnTx/>
                <a:uFillTx/>
                <a:latin typeface="Arial" pitchFamily="34" charset="0"/>
                <a:ea typeface="ＭＳ Ｐゴシック"/>
                <a:cs typeface="Arial"/>
              </a:rPr>
              <a:t>souvent</a:t>
            </a:r>
            <a:r>
              <a:rPr kumimoji="0" lang="es-CO" sz="2400" b="1" i="1" u="none" strike="noStrike" kern="1200" cap="none" spc="0" normalizeH="0" baseline="0" noProof="0" dirty="0">
                <a:ln>
                  <a:noFill/>
                </a:ln>
                <a:solidFill>
                  <a:srgbClr val="1C2F79"/>
                </a:solidFill>
                <a:effectLst/>
                <a:uLnTx/>
                <a:uFillTx/>
                <a:latin typeface="Arial" pitchFamily="34" charset="0"/>
                <a:ea typeface="ＭＳ Ｐゴシック"/>
                <a:cs typeface="Arial"/>
              </a:rPr>
              <a:t>, </a:t>
            </a:r>
            <a:r>
              <a:rPr kumimoji="0" lang="es-CO" sz="2400" b="1" i="1" u="none" strike="noStrike" kern="1200" cap="none" spc="0" normalizeH="0" baseline="0" noProof="0" dirty="0" err="1">
                <a:ln>
                  <a:noFill/>
                </a:ln>
                <a:solidFill>
                  <a:srgbClr val="1C2F79"/>
                </a:solidFill>
                <a:effectLst/>
                <a:uLnTx/>
                <a:uFillTx/>
                <a:latin typeface="Arial" pitchFamily="34" charset="0"/>
                <a:ea typeface="ＭＳ Ｐゴシック"/>
                <a:cs typeface="Arial"/>
              </a:rPr>
              <a:t>consoler</a:t>
            </a:r>
            <a:r>
              <a:rPr kumimoji="0" lang="es-CO" sz="2400" b="1" i="1" u="none" strike="noStrike" kern="1200" cap="none" spc="0" normalizeH="0" baseline="0" noProof="0" dirty="0">
                <a:ln>
                  <a:noFill/>
                </a:ln>
                <a:solidFill>
                  <a:srgbClr val="1C2F79"/>
                </a:solidFill>
                <a:effectLst/>
                <a:uLnTx/>
                <a:uFillTx/>
                <a:latin typeface="Arial" pitchFamily="34" charset="0"/>
                <a:ea typeface="ＭＳ Ｐゴシック"/>
                <a:cs typeface="Arial"/>
              </a:rPr>
              <a:t> </a:t>
            </a:r>
            <a:r>
              <a:rPr kumimoji="0" lang="es-CO" sz="2400" b="1" i="1" u="none" strike="noStrike" kern="1200" cap="none" spc="0" normalizeH="0" baseline="0" noProof="0" dirty="0" err="1">
                <a:ln>
                  <a:noFill/>
                </a:ln>
                <a:solidFill>
                  <a:srgbClr val="1C2F79"/>
                </a:solidFill>
                <a:effectLst/>
                <a:uLnTx/>
                <a:uFillTx/>
                <a:latin typeface="Arial" pitchFamily="34" charset="0"/>
                <a:ea typeface="ＭＳ Ｐゴシック"/>
                <a:cs typeface="Arial"/>
              </a:rPr>
              <a:t>toujours</a:t>
            </a:r>
            <a:r>
              <a:rPr kumimoji="0" lang="es-CO" sz="2400" b="1" i="1" u="none" strike="noStrike" kern="1200" cap="none" spc="0" normalizeH="0" baseline="0" noProof="0" dirty="0">
                <a:ln>
                  <a:noFill/>
                </a:ln>
                <a:solidFill>
                  <a:srgbClr val="1C2F79"/>
                </a:solidFill>
                <a:effectLst/>
                <a:uLnTx/>
                <a:uFillTx/>
                <a:latin typeface="Arial" pitchFamily="34" charset="0"/>
                <a:ea typeface="ＭＳ Ｐゴシック"/>
                <a:cs typeface="Arial"/>
              </a:rPr>
              <a:t>.</a:t>
            </a:r>
            <a:r>
              <a:rPr kumimoji="0" lang="es-CO" sz="2400" b="1" i="0" u="none" strike="noStrike" kern="1200" cap="none" spc="0" normalizeH="0" baseline="0" noProof="0" dirty="0">
                <a:ln>
                  <a:noFill/>
                </a:ln>
                <a:solidFill>
                  <a:srgbClr val="1C2F79"/>
                </a:solidFill>
                <a:effectLst/>
                <a:uLnTx/>
                <a:uFillTx/>
                <a:latin typeface="Arial" pitchFamily="34" charset="0"/>
                <a:ea typeface="ＭＳ Ｐゴシック"/>
                <a:cs typeface="Arial"/>
              </a:rPr>
              <a:t> Es una famosa máxima que, según algunos historiadores, utilizaba con frecuencia el médico francés </a:t>
            </a:r>
            <a:r>
              <a:rPr kumimoji="0" lang="es-CO" sz="2400" b="1" i="0" u="none" strike="noStrike" kern="1200" cap="none" spc="0" normalizeH="0" baseline="0" noProof="0" dirty="0" err="1">
                <a:ln>
                  <a:noFill/>
                </a:ln>
                <a:solidFill>
                  <a:srgbClr val="1C2F79"/>
                </a:solidFill>
                <a:effectLst/>
                <a:uLnTx/>
                <a:uFillTx/>
                <a:latin typeface="Arial" pitchFamily="34" charset="0"/>
                <a:ea typeface="ＭＳ Ｐゴシック"/>
                <a:cs typeface="Arial"/>
              </a:rPr>
              <a:t>Adolphe</a:t>
            </a:r>
            <a:r>
              <a:rPr kumimoji="0" lang="es-CO" sz="2400" b="1" i="0" u="none" strike="noStrike" kern="1200" cap="none" spc="0" normalizeH="0" baseline="0" noProof="0" dirty="0">
                <a:ln>
                  <a:noFill/>
                </a:ln>
                <a:solidFill>
                  <a:srgbClr val="1C2F79"/>
                </a:solidFill>
                <a:effectLst/>
                <a:uLnTx/>
                <a:uFillTx/>
                <a:latin typeface="Arial" pitchFamily="34" charset="0"/>
                <a:ea typeface="ＭＳ Ｐゴシック"/>
                <a:cs typeface="Arial"/>
              </a:rPr>
              <a:t> </a:t>
            </a:r>
            <a:r>
              <a:rPr kumimoji="0" lang="es-CO" sz="2400" b="1" i="0" u="none" strike="noStrike" kern="1200" cap="none" spc="0" normalizeH="0" baseline="0" noProof="0" dirty="0" err="1">
                <a:ln>
                  <a:noFill/>
                </a:ln>
                <a:solidFill>
                  <a:srgbClr val="1C2F79"/>
                </a:solidFill>
                <a:effectLst/>
                <a:uLnTx/>
                <a:uFillTx/>
                <a:latin typeface="Arial" pitchFamily="34" charset="0"/>
                <a:ea typeface="ＭＳ Ｐゴシック"/>
                <a:cs typeface="Arial"/>
              </a:rPr>
              <a:t>Gubler</a:t>
            </a:r>
            <a:r>
              <a:rPr kumimoji="0" lang="es-CO" sz="2400" b="1" i="0" u="none" strike="noStrike" kern="1200" cap="none" spc="0" normalizeH="0" baseline="0" noProof="0" dirty="0">
                <a:ln>
                  <a:noFill/>
                </a:ln>
                <a:solidFill>
                  <a:srgbClr val="1C2F79"/>
                </a:solidFill>
                <a:effectLst/>
                <a:uLnTx/>
                <a:uFillTx/>
                <a:latin typeface="Arial" pitchFamily="34" charset="0"/>
                <a:ea typeface="ＭＳ Ｐゴシック"/>
                <a:cs typeface="Arial"/>
              </a:rPr>
              <a:t>, quien la había aprendido a su vez de Claude Bernard. Estos dos célebres clínicos del siglo XIX describían con ella el papel que debe ejercer el médico con sus pacientes, una forma de asumir que la medicina no es una ciencia exacta y que no tiene soluciones para todos, si bien el facultativo siempre puede ayudar, aunque sea a través del consuelo.</a:t>
            </a:r>
          </a:p>
        </p:txBody>
      </p:sp>
      <p:sp>
        <p:nvSpPr>
          <p:cNvPr id="12" name="CuadroTexto 11"/>
          <p:cNvSpPr txBox="1"/>
          <p:nvPr/>
        </p:nvSpPr>
        <p:spPr>
          <a:xfrm>
            <a:off x="839416" y="5904299"/>
            <a:ext cx="9145016" cy="523220"/>
          </a:xfrm>
          <a:prstGeom prst="rect">
            <a:avLst/>
          </a:prstGeom>
          <a:solidFill>
            <a:schemeClr val="accent4">
              <a:lumMod val="20000"/>
              <a:lumOff val="80000"/>
            </a:schemeClr>
          </a:solidFill>
        </p:spPr>
        <p:txBody>
          <a:bodyPr wrap="square"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s-CO" sz="2800" b="1" i="0" u="none" strike="noStrike" kern="1200" cap="none" spc="0" normalizeH="0" baseline="0" noProof="0" dirty="0" smtClean="0">
                <a:ln>
                  <a:noFill/>
                </a:ln>
                <a:solidFill>
                  <a:srgbClr val="1C2F79">
                    <a:lumMod val="60000"/>
                    <a:lumOff val="40000"/>
                  </a:srgbClr>
                </a:solidFill>
                <a:effectLst/>
                <a:uLnTx/>
                <a:uFillTx/>
                <a:latin typeface="Arial" pitchFamily="34" charset="0"/>
                <a:ea typeface="ＭＳ Ｐゴシック"/>
                <a:cs typeface="Arial"/>
              </a:rPr>
              <a:t>«Curar </a:t>
            </a:r>
            <a:r>
              <a:rPr kumimoji="0" lang="es-CO" sz="2800" b="1" i="0" u="none" strike="noStrike" kern="1200" cap="none" spc="0" normalizeH="0" baseline="0" noProof="0" dirty="0">
                <a:ln>
                  <a:noFill/>
                </a:ln>
                <a:solidFill>
                  <a:srgbClr val="1C2F79">
                    <a:lumMod val="60000"/>
                    <a:lumOff val="40000"/>
                  </a:srgbClr>
                </a:solidFill>
                <a:effectLst/>
                <a:uLnTx/>
                <a:uFillTx/>
                <a:latin typeface="Arial" pitchFamily="34" charset="0"/>
                <a:ea typeface="ＭＳ Ｐゴシック"/>
                <a:cs typeface="Arial"/>
              </a:rPr>
              <a:t>a veces, aliviar a menudo, consolar siempre»</a:t>
            </a:r>
          </a:p>
        </p:txBody>
      </p:sp>
    </p:spTree>
    <p:extLst>
      <p:ext uri="{BB962C8B-B14F-4D97-AF65-F5344CB8AC3E}">
        <p14:creationId xmlns:p14="http://schemas.microsoft.com/office/powerpoint/2010/main" val="254944906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4"/>
          <p:cNvSpPr/>
          <p:nvPr/>
        </p:nvSpPr>
        <p:spPr>
          <a:xfrm>
            <a:off x="0" y="0"/>
            <a:ext cx="12192000" cy="1340768"/>
          </a:xfrm>
          <a:prstGeom prst="rect">
            <a:avLst/>
          </a:prstGeom>
          <a:blipFill>
            <a:blip r:embed="rId2"/>
            <a:tile tx="0" ty="0" sx="100000" sy="100000" flip="none" algn="tl"/>
          </a:blip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s-CO" sz="2400" b="0" i="0" u="none" strike="noStrike" kern="1200" cap="none" spc="0" normalizeH="0" baseline="0" noProof="0">
              <a:ln>
                <a:noFill/>
              </a:ln>
              <a:solidFill>
                <a:prstClr val="white"/>
              </a:solidFill>
              <a:effectLst/>
              <a:uLnTx/>
              <a:uFillTx/>
              <a:latin typeface="Arial"/>
              <a:ea typeface="ＭＳ Ｐゴシック"/>
              <a:cs typeface="Arial"/>
            </a:endParaRPr>
          </a:p>
        </p:txBody>
      </p:sp>
      <p:sp>
        <p:nvSpPr>
          <p:cNvPr id="2" name="Marcador de contenido 1"/>
          <p:cNvSpPr>
            <a:spLocks noGrp="1"/>
          </p:cNvSpPr>
          <p:nvPr>
            <p:ph sz="quarter" idx="10"/>
          </p:nvPr>
        </p:nvSpPr>
        <p:spPr/>
        <p:txBody>
          <a:bodyPr/>
          <a:lstStyle/>
          <a:p>
            <a:r>
              <a:rPr lang="es-CO" dirty="0" smtClean="0"/>
              <a:t>Cual será el papel de los médicos en el 2030?</a:t>
            </a:r>
            <a:endParaRPr lang="es-CO" dirty="0"/>
          </a:p>
        </p:txBody>
      </p:sp>
      <p:sp>
        <p:nvSpPr>
          <p:cNvPr id="9" name="AutoShape 4" descr="Resultado de imagen para libro alejandro gaviria sobre cancer"/>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s-CO" sz="2400" b="0" i="0" u="none" strike="noStrike" kern="1200" cap="none" spc="0" normalizeH="0" baseline="0" noProof="0">
              <a:ln>
                <a:noFill/>
              </a:ln>
              <a:solidFill>
                <a:srgbClr val="1C2F79"/>
              </a:solidFill>
              <a:effectLst/>
              <a:uLnTx/>
              <a:uFillTx/>
              <a:latin typeface="Arial" pitchFamily="34" charset="0"/>
              <a:ea typeface="ＭＳ Ｐゴシック"/>
              <a:cs typeface="Arial"/>
            </a:endParaRPr>
          </a:p>
        </p:txBody>
      </p:sp>
      <p:sp>
        <p:nvSpPr>
          <p:cNvPr id="3" name="CuadroTexto 2"/>
          <p:cNvSpPr txBox="1"/>
          <p:nvPr/>
        </p:nvSpPr>
        <p:spPr>
          <a:xfrm>
            <a:off x="263352" y="1628800"/>
            <a:ext cx="11521279" cy="2677656"/>
          </a:xfrm>
          <a:prstGeom prst="rect">
            <a:avLst/>
          </a:prstGeom>
          <a:noFill/>
        </p:spPr>
        <p:txBody>
          <a:bodyPr wrap="square"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s-CO" sz="2800" b="0" i="0" u="none" strike="noStrike" kern="1200" cap="none" spc="0" normalizeH="0" baseline="0" noProof="0" dirty="0" smtClean="0">
                <a:ln>
                  <a:noFill/>
                </a:ln>
                <a:solidFill>
                  <a:srgbClr val="1C2F79"/>
                </a:solidFill>
                <a:effectLst/>
                <a:uLnTx/>
                <a:uFillTx/>
                <a:latin typeface="Arial" pitchFamily="34" charset="0"/>
                <a:ea typeface="ＭＳ Ｐゴシック"/>
                <a:cs typeface="Arial"/>
              </a:rPr>
              <a:t>De Hay Más Cosas de Jorge Luis Borges:</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s-CO" sz="2800" b="0" i="0" u="none" strike="noStrike" kern="1200" cap="none" spc="0" normalizeH="0" baseline="0" noProof="0" dirty="0" smtClean="0">
                <a:ln>
                  <a:noFill/>
                </a:ln>
                <a:solidFill>
                  <a:srgbClr val="1C2F79"/>
                </a:solidFill>
                <a:effectLst/>
                <a:uLnTx/>
                <a:uFillTx/>
                <a:latin typeface="Arial" pitchFamily="34" charset="0"/>
                <a:ea typeface="ＭＳ Ｐゴシック"/>
                <a:cs typeface="Arial"/>
              </a:rPr>
              <a:t>“Sentí </a:t>
            </a:r>
            <a:r>
              <a:rPr kumimoji="0" lang="es-CO" sz="2800" b="0" i="0" u="none" strike="noStrike" kern="1200" cap="none" spc="0" normalizeH="0" baseline="0" noProof="0" dirty="0">
                <a:ln>
                  <a:noFill/>
                </a:ln>
                <a:solidFill>
                  <a:srgbClr val="1C2F79"/>
                </a:solidFill>
                <a:effectLst/>
                <a:uLnTx/>
                <a:uFillTx/>
                <a:latin typeface="Arial" pitchFamily="34" charset="0"/>
                <a:ea typeface="ＭＳ Ｐゴシック"/>
                <a:cs typeface="Arial"/>
              </a:rPr>
              <a:t>lo que sentimos cuando alguien muere: La congoja, ya inútil, de que nada nos hubiera costado haber sido mas buenos</a:t>
            </a:r>
            <a:r>
              <a:rPr kumimoji="0" lang="es-CO" sz="2800" b="0" i="0" u="none" strike="noStrike" kern="1200" cap="none" spc="0" normalizeH="0" baseline="0" noProof="0" dirty="0" smtClean="0">
                <a:ln>
                  <a:noFill/>
                </a:ln>
                <a:solidFill>
                  <a:srgbClr val="1C2F79"/>
                </a:solidFill>
                <a:effectLst/>
                <a:uLnTx/>
                <a:uFillTx/>
                <a:latin typeface="Arial" pitchFamily="34" charset="0"/>
                <a:ea typeface="ＭＳ Ｐゴシック"/>
                <a:cs typeface="Arial"/>
              </a:rPr>
              <a:t>.</a:t>
            </a:r>
            <a:r>
              <a:rPr kumimoji="0" lang="es-CO" sz="2400" b="0" i="0" u="none" strike="noStrike" kern="1200" cap="none" spc="0" normalizeH="0" baseline="0" noProof="0" dirty="0">
                <a:ln>
                  <a:noFill/>
                </a:ln>
                <a:solidFill>
                  <a:srgbClr val="1C2F79"/>
                </a:solidFill>
                <a:effectLst/>
                <a:uLnTx/>
                <a:uFillTx/>
                <a:latin typeface="Arial" pitchFamily="34" charset="0"/>
                <a:ea typeface="ＭＳ Ｐゴシック"/>
                <a:cs typeface="Arial"/>
              </a:rPr>
              <a:t> </a:t>
            </a:r>
            <a:r>
              <a:rPr kumimoji="0" lang="es-CO" sz="2800" b="0" i="0" u="none" strike="noStrike" kern="1200" cap="none" spc="0" normalizeH="0" baseline="0" noProof="0" dirty="0">
                <a:ln>
                  <a:noFill/>
                </a:ln>
                <a:solidFill>
                  <a:srgbClr val="1C2F79"/>
                </a:solidFill>
                <a:effectLst/>
                <a:uLnTx/>
                <a:uFillTx/>
                <a:latin typeface="Arial" pitchFamily="34" charset="0"/>
                <a:ea typeface="ＭＳ Ｐゴシック"/>
                <a:cs typeface="Arial"/>
              </a:rPr>
              <a:t>El hombre olvida que es un muerto que conversa con muertos</a:t>
            </a:r>
            <a:r>
              <a:rPr kumimoji="0" lang="es-CO" sz="2800" b="0" i="0" u="none" strike="noStrike" kern="1200" cap="none" spc="0" normalizeH="0" baseline="0" noProof="0" dirty="0" smtClean="0">
                <a:ln>
                  <a:noFill/>
                </a:ln>
                <a:solidFill>
                  <a:srgbClr val="1C2F79"/>
                </a:solidFill>
                <a:effectLst/>
                <a:uLnTx/>
                <a:uFillTx/>
                <a:latin typeface="Arial" pitchFamily="34" charset="0"/>
                <a:ea typeface="ＭＳ Ｐゴシック"/>
                <a:cs typeface="Arial"/>
              </a:rPr>
              <a:t>.”</a:t>
            </a:r>
            <a:br>
              <a:rPr kumimoji="0" lang="es-CO" sz="2800" b="0" i="0" u="none" strike="noStrike" kern="1200" cap="none" spc="0" normalizeH="0" baseline="0" noProof="0" dirty="0" smtClean="0">
                <a:ln>
                  <a:noFill/>
                </a:ln>
                <a:solidFill>
                  <a:srgbClr val="1C2F79"/>
                </a:solidFill>
                <a:effectLst/>
                <a:uLnTx/>
                <a:uFillTx/>
                <a:latin typeface="Arial" pitchFamily="34" charset="0"/>
                <a:ea typeface="ＭＳ Ｐゴシック"/>
                <a:cs typeface="Arial"/>
              </a:rPr>
            </a:br>
            <a:endParaRPr kumimoji="0" lang="es-CO" sz="2800" b="0" i="0" u="none" strike="noStrike" kern="1200" cap="none" spc="0" normalizeH="0" baseline="0" noProof="0" dirty="0" smtClean="0">
              <a:ln>
                <a:noFill/>
              </a:ln>
              <a:solidFill>
                <a:srgbClr val="1C2F79"/>
              </a:solidFill>
              <a:effectLst/>
              <a:uLnTx/>
              <a:uFillTx/>
              <a:latin typeface="Arial" pitchFamily="34" charset="0"/>
              <a:ea typeface="ＭＳ Ｐゴシック"/>
              <a:cs typeface="Arial"/>
            </a:endParaRPr>
          </a:p>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s-CO" sz="2800" b="0" i="0" u="none" strike="noStrike" kern="1200" cap="none" spc="0" normalizeH="0" baseline="0" noProof="0" dirty="0">
              <a:ln>
                <a:noFill/>
              </a:ln>
              <a:solidFill>
                <a:srgbClr val="1C2F79"/>
              </a:solidFill>
              <a:effectLst/>
              <a:uLnTx/>
              <a:uFillTx/>
              <a:latin typeface="Arial" pitchFamily="34" charset="0"/>
              <a:ea typeface="ＭＳ Ｐゴシック"/>
              <a:cs typeface="Arial"/>
            </a:endParaRPr>
          </a:p>
        </p:txBody>
      </p:sp>
      <p:sp>
        <p:nvSpPr>
          <p:cNvPr id="7" name="CuadroTexto 6"/>
          <p:cNvSpPr txBox="1"/>
          <p:nvPr/>
        </p:nvSpPr>
        <p:spPr>
          <a:xfrm>
            <a:off x="623392" y="4581128"/>
            <a:ext cx="10801200" cy="954107"/>
          </a:xfrm>
          <a:prstGeom prst="rect">
            <a:avLst/>
          </a:prstGeom>
          <a:solidFill>
            <a:schemeClr val="accent4">
              <a:lumMod val="20000"/>
              <a:lumOff val="80000"/>
            </a:schemeClr>
          </a:solidFill>
        </p:spPr>
        <p:txBody>
          <a:bodyPr wrap="square"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s-CO" sz="2800" b="1" i="0" u="none" strike="noStrike" kern="1200" cap="none" spc="0" normalizeH="0" baseline="0" noProof="0" dirty="0" smtClean="0">
                <a:ln>
                  <a:noFill/>
                </a:ln>
                <a:solidFill>
                  <a:srgbClr val="1C2F79">
                    <a:lumMod val="60000"/>
                    <a:lumOff val="40000"/>
                  </a:srgbClr>
                </a:solidFill>
                <a:effectLst/>
                <a:uLnTx/>
                <a:uFillTx/>
                <a:latin typeface="Arial" pitchFamily="34" charset="0"/>
                <a:ea typeface="ＭＳ Ｐゴシック"/>
                <a:cs typeface="Arial"/>
              </a:rPr>
              <a:t>Nunca, nunca podremos ser demasiado compasivos, nunca nos podremos equivocar por exceso…siempre por defecto</a:t>
            </a:r>
            <a:endParaRPr kumimoji="0" lang="es-CO" sz="2800" b="1" i="0" u="none" strike="noStrike" kern="1200" cap="none" spc="0" normalizeH="0" baseline="0" noProof="0" dirty="0">
              <a:ln>
                <a:noFill/>
              </a:ln>
              <a:solidFill>
                <a:srgbClr val="1C2F79">
                  <a:lumMod val="60000"/>
                  <a:lumOff val="40000"/>
                </a:srgbClr>
              </a:solidFill>
              <a:effectLst/>
              <a:uLnTx/>
              <a:uFillTx/>
              <a:latin typeface="Arial" pitchFamily="34" charset="0"/>
              <a:ea typeface="ＭＳ Ｐゴシック"/>
              <a:cs typeface="Arial"/>
            </a:endParaRPr>
          </a:p>
        </p:txBody>
      </p:sp>
    </p:spTree>
    <p:extLst>
      <p:ext uri="{BB962C8B-B14F-4D97-AF65-F5344CB8AC3E}">
        <p14:creationId xmlns:p14="http://schemas.microsoft.com/office/powerpoint/2010/main" val="222308149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3"/>
          <a:stretch>
            <a:fillRect/>
          </a:stretch>
        </p:blipFill>
        <p:spPr>
          <a:xfrm>
            <a:off x="1524000" y="1"/>
            <a:ext cx="9180640" cy="6885480"/>
          </a:xfrm>
          <a:prstGeom prst="rect">
            <a:avLst/>
          </a:prstGeom>
        </p:spPr>
      </p:pic>
      <p:pic>
        <p:nvPicPr>
          <p:cNvPr id="4" name="Imagen 3" descr="nubess.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5255657" y="1870543"/>
            <a:ext cx="1337686" cy="5667768"/>
          </a:xfrm>
          <a:prstGeom prst="rect">
            <a:avLst/>
          </a:prstGeom>
        </p:spPr>
      </p:pic>
      <p:pic>
        <p:nvPicPr>
          <p:cNvPr id="5" name="Imagen 4" descr="nubes.png"/>
          <p:cNvPicPr>
            <a:picLocks noChangeAspect="1"/>
          </p:cNvPicPr>
          <p:nvPr/>
        </p:nvPicPr>
        <p:blipFill rotWithShape="1">
          <a:blip r:embed="rId5">
            <a:extLst>
              <a:ext uri="{28A0092B-C50C-407E-A947-70E740481C1C}">
                <a14:useLocalDpi xmlns:a14="http://schemas.microsoft.com/office/drawing/2010/main" val="0"/>
              </a:ext>
            </a:extLst>
          </a:blip>
          <a:srcRect l="65888"/>
          <a:stretch/>
        </p:blipFill>
        <p:spPr>
          <a:xfrm>
            <a:off x="1271330" y="5589301"/>
            <a:ext cx="4896680" cy="1554859"/>
          </a:xfrm>
          <a:prstGeom prst="rect">
            <a:avLst/>
          </a:prstGeom>
        </p:spPr>
      </p:pic>
      <p:pic>
        <p:nvPicPr>
          <p:cNvPr id="6" name="Imagen 5" descr="nubes.png"/>
          <p:cNvPicPr>
            <a:picLocks noChangeAspect="1"/>
          </p:cNvPicPr>
          <p:nvPr/>
        </p:nvPicPr>
        <p:blipFill rotWithShape="1">
          <a:blip r:embed="rId5">
            <a:extLst>
              <a:ext uri="{28A0092B-C50C-407E-A947-70E740481C1C}">
                <a14:useLocalDpi xmlns:a14="http://schemas.microsoft.com/office/drawing/2010/main" val="0"/>
              </a:ext>
            </a:extLst>
          </a:blip>
          <a:srcRect l="65888"/>
          <a:stretch/>
        </p:blipFill>
        <p:spPr>
          <a:xfrm flipH="1">
            <a:off x="8255030" y="6111058"/>
            <a:ext cx="2593630" cy="990453"/>
          </a:xfrm>
          <a:prstGeom prst="rect">
            <a:avLst/>
          </a:prstGeom>
        </p:spPr>
      </p:pic>
      <p:pic>
        <p:nvPicPr>
          <p:cNvPr id="7" name="Imagen 6"/>
          <p:cNvPicPr>
            <a:picLocks noChangeAspect="1"/>
          </p:cNvPicPr>
          <p:nvPr/>
        </p:nvPicPr>
        <p:blipFill>
          <a:blip r:embed="rId6"/>
          <a:stretch>
            <a:fillRect/>
          </a:stretch>
        </p:blipFill>
        <p:spPr>
          <a:xfrm>
            <a:off x="4943840" y="2708901"/>
            <a:ext cx="2592360" cy="564323"/>
          </a:xfrm>
          <a:prstGeom prst="rect">
            <a:avLst/>
          </a:prstGeom>
        </p:spPr>
      </p:pic>
      <p:pic>
        <p:nvPicPr>
          <p:cNvPr id="8" name="Imagen 3" descr="PLANTILLAS-07.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559370" y="163889"/>
            <a:ext cx="9066324" cy="66941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ectángulo redondeado 42"/>
          <p:cNvSpPr/>
          <p:nvPr/>
        </p:nvSpPr>
        <p:spPr>
          <a:xfrm>
            <a:off x="2070145" y="1310796"/>
            <a:ext cx="9791656" cy="4950173"/>
          </a:xfrm>
          <a:prstGeom prst="roundRect">
            <a:avLst/>
          </a:prstGeom>
          <a:solidFill>
            <a:schemeClr val="bg1"/>
          </a:solidFill>
          <a:ln>
            <a:solidFill>
              <a:schemeClr val="bg1">
                <a:lumMod val="75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300" b="1"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p:txBody>
      </p:sp>
      <p:sp>
        <p:nvSpPr>
          <p:cNvPr id="28" name="CuadroTexto 27"/>
          <p:cNvSpPr txBox="1"/>
          <p:nvPr/>
        </p:nvSpPr>
        <p:spPr>
          <a:xfrm>
            <a:off x="1917597" y="4835318"/>
            <a:ext cx="2028825"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1" i="0" u="none" strike="noStrike" kern="1200" cap="none" spc="0" normalizeH="0" baseline="0" noProof="0" dirty="0">
                <a:ln>
                  <a:noFill/>
                </a:ln>
                <a:solidFill>
                  <a:srgbClr val="686968"/>
                </a:solidFill>
                <a:effectLst/>
                <a:uLnTx/>
                <a:uFillTx/>
                <a:latin typeface="Calibri" panose="020F0502020204030204" pitchFamily="34" charset="0"/>
                <a:ea typeface="+mn-ea"/>
                <a:cs typeface="+mn-cs"/>
              </a:rPr>
              <a:t>Modelo de salud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1" i="0" u="none" strike="noStrike" kern="1200" cap="none" spc="0" normalizeH="0" baseline="0" noProof="0" dirty="0">
                <a:ln>
                  <a:noFill/>
                </a:ln>
                <a:solidFill>
                  <a:srgbClr val="686968"/>
                </a:solidFill>
                <a:effectLst/>
                <a:uLnTx/>
                <a:uFillTx/>
                <a:latin typeface="Calibri" panose="020F0502020204030204" pitchFamily="34" charset="0"/>
                <a:ea typeface="+mn-ea"/>
                <a:cs typeface="+mn-cs"/>
              </a:rPr>
              <a:t>en su familia</a:t>
            </a:r>
          </a:p>
        </p:txBody>
      </p:sp>
      <p:sp>
        <p:nvSpPr>
          <p:cNvPr id="29" name="CuadroTexto 28"/>
          <p:cNvSpPr txBox="1"/>
          <p:nvPr/>
        </p:nvSpPr>
        <p:spPr>
          <a:xfrm>
            <a:off x="3781306" y="4848432"/>
            <a:ext cx="3854915"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1" i="0" u="none" strike="noStrike" kern="1200" cap="none" spc="0" normalizeH="0" baseline="0" noProof="0" dirty="0">
                <a:ln>
                  <a:noFill/>
                </a:ln>
                <a:solidFill>
                  <a:srgbClr val="686968"/>
                </a:solidFill>
                <a:effectLst/>
                <a:uLnTx/>
                <a:uFillTx/>
                <a:latin typeface="Calibri" panose="020F0502020204030204" pitchFamily="34" charset="0"/>
                <a:ea typeface="+mn-ea"/>
                <a:cs typeface="+mn-cs"/>
              </a:rPr>
              <a:t>Estratificación del riesgo</a:t>
            </a:r>
          </a:p>
        </p:txBody>
      </p:sp>
      <p:sp>
        <p:nvSpPr>
          <p:cNvPr id="30" name="CuadroTexto 29"/>
          <p:cNvSpPr txBox="1"/>
          <p:nvPr/>
        </p:nvSpPr>
        <p:spPr>
          <a:xfrm>
            <a:off x="5248483" y="5493042"/>
            <a:ext cx="6804298"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1" i="0" u="none" strike="noStrike" kern="1200" cap="none" spc="0" normalizeH="0" baseline="0" noProof="0" dirty="0">
                <a:ln>
                  <a:noFill/>
                </a:ln>
                <a:solidFill>
                  <a:srgbClr val="5B9BD5"/>
                </a:solidFill>
                <a:effectLst/>
                <a:uLnTx/>
                <a:uFillTx/>
                <a:latin typeface="Calibri" panose="020F0502020204030204" pitchFamily="34" charset="0"/>
                <a:ea typeface="+mn-ea"/>
                <a:cs typeface="+mn-cs"/>
              </a:rPr>
              <a:t>Gestión integral del </a:t>
            </a:r>
            <a:r>
              <a:rPr kumimoji="0" lang="es-CO" sz="1600" b="1" i="0" u="none" strike="noStrike" kern="1200" cap="none" spc="0" normalizeH="0" baseline="0" noProof="0" dirty="0" smtClean="0">
                <a:ln>
                  <a:noFill/>
                </a:ln>
                <a:solidFill>
                  <a:srgbClr val="5B9BD5"/>
                </a:solidFill>
                <a:effectLst/>
                <a:uLnTx/>
                <a:uFillTx/>
                <a:latin typeface="Calibri" panose="020F0502020204030204" pitchFamily="34" charset="0"/>
                <a:ea typeface="+mn-ea"/>
                <a:cs typeface="+mn-cs"/>
              </a:rPr>
              <a:t>riesgo en salud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1" i="0" u="none" strike="noStrike" kern="1200" cap="none" spc="0" normalizeH="0" baseline="0" noProof="0" dirty="0" smtClean="0">
                <a:ln>
                  <a:noFill/>
                </a:ln>
                <a:solidFill>
                  <a:srgbClr val="5B9BD5"/>
                </a:solidFill>
                <a:effectLst/>
                <a:uLnTx/>
                <a:uFillTx/>
                <a:latin typeface="Calibri" panose="020F0502020204030204" pitchFamily="34" charset="0"/>
                <a:ea typeface="+mn-ea"/>
                <a:cs typeface="+mn-cs"/>
              </a:rPr>
              <a:t>Operativización PAIS - MIAS</a:t>
            </a:r>
            <a:endParaRPr kumimoji="0" lang="es-CO" sz="1600" b="1" i="0" u="none" strike="noStrike" kern="1200" cap="none" spc="0" normalizeH="0" baseline="0" noProof="0" dirty="0">
              <a:ln>
                <a:noFill/>
              </a:ln>
              <a:solidFill>
                <a:srgbClr val="5B9BD5"/>
              </a:solidFill>
              <a:effectLst/>
              <a:uLnTx/>
              <a:uFillTx/>
              <a:latin typeface="Calibri" panose="020F0502020204030204" pitchFamily="34" charset="0"/>
              <a:ea typeface="+mn-ea"/>
              <a:cs typeface="+mn-cs"/>
            </a:endParaRPr>
          </a:p>
        </p:txBody>
      </p:sp>
      <p:sp>
        <p:nvSpPr>
          <p:cNvPr id="31" name="CuadroTexto 30"/>
          <p:cNvSpPr txBox="1"/>
          <p:nvPr/>
        </p:nvSpPr>
        <p:spPr>
          <a:xfrm>
            <a:off x="9464767" y="4831469"/>
            <a:ext cx="227739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1" i="0" u="none" strike="noStrike" kern="1200" cap="none" spc="0" normalizeH="0" baseline="0" noProof="0" dirty="0">
                <a:ln>
                  <a:noFill/>
                </a:ln>
                <a:solidFill>
                  <a:srgbClr val="686968"/>
                </a:solidFill>
                <a:effectLst/>
                <a:uLnTx/>
                <a:uFillTx/>
                <a:latin typeface="Calibri" panose="020F0502020204030204" pitchFamily="34" charset="0"/>
                <a:ea typeface="+mn-ea"/>
                <a:cs typeface="+mn-cs"/>
              </a:rPr>
              <a:t>Modelos diferenciales</a:t>
            </a:r>
          </a:p>
        </p:txBody>
      </p:sp>
      <p:sp>
        <p:nvSpPr>
          <p:cNvPr id="32" name="CuadroTexto 31"/>
          <p:cNvSpPr txBox="1"/>
          <p:nvPr/>
        </p:nvSpPr>
        <p:spPr>
          <a:xfrm>
            <a:off x="196964" y="4837385"/>
            <a:ext cx="2028825"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1" i="0" u="none" strike="noStrike" kern="1200" cap="none" spc="0" normalizeH="0" baseline="0" noProof="0" dirty="0">
                <a:ln>
                  <a:noFill/>
                </a:ln>
                <a:solidFill>
                  <a:srgbClr val="686968"/>
                </a:solidFill>
                <a:effectLst/>
                <a:uLnTx/>
                <a:uFillTx/>
                <a:latin typeface="Calibri" panose="020F0502020204030204" pitchFamily="34" charset="0"/>
                <a:ea typeface="+mn-ea"/>
                <a:cs typeface="+mn-cs"/>
              </a:rPr>
              <a:t>Gestión de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1" i="0" u="none" strike="noStrike" kern="1200" cap="none" spc="0" normalizeH="0" baseline="0" noProof="0" dirty="0">
                <a:ln>
                  <a:noFill/>
                </a:ln>
                <a:solidFill>
                  <a:srgbClr val="686968"/>
                </a:solidFill>
                <a:effectLst/>
                <a:uLnTx/>
                <a:uFillTx/>
                <a:latin typeface="Calibri" panose="020F0502020204030204" pitchFamily="34" charset="0"/>
                <a:ea typeface="+mn-ea"/>
                <a:cs typeface="+mn-cs"/>
              </a:rPr>
              <a:t> la demanda</a:t>
            </a:r>
          </a:p>
        </p:txBody>
      </p:sp>
      <p:sp>
        <p:nvSpPr>
          <p:cNvPr id="33" name="Rectángulo 32"/>
          <p:cNvSpPr/>
          <p:nvPr/>
        </p:nvSpPr>
        <p:spPr>
          <a:xfrm>
            <a:off x="5778565" y="4266980"/>
            <a:ext cx="1898922" cy="566664"/>
          </a:xfrm>
          <a:prstGeom prst="rect">
            <a:avLst/>
          </a:prstGeom>
          <a:solidFill>
            <a:srgbClr val="D6009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800" b="1" i="0" u="none" strike="noStrike" kern="1200" cap="none" spc="0" normalizeH="0" baseline="0" noProof="0" dirty="0">
                <a:ln>
                  <a:noFill/>
                </a:ln>
                <a:solidFill>
                  <a:prstClr val="white"/>
                </a:solidFill>
                <a:effectLst/>
                <a:uLnTx/>
                <a:uFillTx/>
                <a:latin typeface="Calibri" panose="020F0502020204030204" pitchFamily="34" charset="0"/>
                <a:ea typeface="+mn-ea"/>
                <a:cs typeface="+mn-cs"/>
              </a:rPr>
              <a:t>2015</a:t>
            </a:r>
          </a:p>
        </p:txBody>
      </p:sp>
      <p:sp>
        <p:nvSpPr>
          <p:cNvPr id="34" name="Rectángulo 33"/>
          <p:cNvSpPr/>
          <p:nvPr/>
        </p:nvSpPr>
        <p:spPr>
          <a:xfrm>
            <a:off x="3854638" y="4270720"/>
            <a:ext cx="1882145" cy="574448"/>
          </a:xfrm>
          <a:prstGeom prst="rect">
            <a:avLst/>
          </a:prstGeom>
          <a:solidFill>
            <a:schemeClr val="accent3">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800" b="1" i="0" u="none" strike="noStrike" kern="1200" cap="none" spc="0" normalizeH="0" baseline="0" noProof="0" dirty="0">
                <a:ln>
                  <a:noFill/>
                </a:ln>
                <a:solidFill>
                  <a:prstClr val="white"/>
                </a:solidFill>
                <a:effectLst/>
                <a:uLnTx/>
                <a:uFillTx/>
                <a:latin typeface="Calibri" panose="020F0502020204030204" pitchFamily="34" charset="0"/>
                <a:ea typeface="+mn-ea"/>
                <a:cs typeface="+mn-cs"/>
              </a:rPr>
              <a:t>2012</a:t>
            </a:r>
          </a:p>
        </p:txBody>
      </p:sp>
      <p:sp>
        <p:nvSpPr>
          <p:cNvPr id="35" name="Rectángulo 34"/>
          <p:cNvSpPr/>
          <p:nvPr/>
        </p:nvSpPr>
        <p:spPr>
          <a:xfrm>
            <a:off x="2070144" y="4270720"/>
            <a:ext cx="1752634" cy="566664"/>
          </a:xfrm>
          <a:prstGeom prst="rect">
            <a:avLst/>
          </a:prstGeom>
          <a:solidFill>
            <a:schemeClr val="accent2">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800" b="1" i="0" u="none" strike="noStrike" kern="1200" cap="none" spc="0" normalizeH="0" baseline="0" noProof="0" dirty="0">
                <a:ln>
                  <a:noFill/>
                </a:ln>
                <a:solidFill>
                  <a:prstClr val="white"/>
                </a:solidFill>
                <a:effectLst/>
                <a:uLnTx/>
                <a:uFillTx/>
                <a:latin typeface="Calibri" panose="020F0502020204030204" pitchFamily="34" charset="0"/>
                <a:ea typeface="+mn-ea"/>
                <a:cs typeface="+mn-cs"/>
              </a:rPr>
              <a:t>2009</a:t>
            </a:r>
          </a:p>
        </p:txBody>
      </p:sp>
      <p:sp>
        <p:nvSpPr>
          <p:cNvPr id="36" name="Rectángulo 35"/>
          <p:cNvSpPr/>
          <p:nvPr/>
        </p:nvSpPr>
        <p:spPr>
          <a:xfrm>
            <a:off x="285792" y="4266980"/>
            <a:ext cx="1746393" cy="566664"/>
          </a:xfrm>
          <a:prstGeom prst="rect">
            <a:avLst/>
          </a:prstGeom>
          <a:solidFill>
            <a:srgbClr val="FFC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800" b="1" i="0" u="none" strike="noStrike" kern="1200" cap="none" spc="0" normalizeH="0" baseline="0" noProof="0" dirty="0">
                <a:ln>
                  <a:noFill/>
                </a:ln>
                <a:solidFill>
                  <a:prstClr val="white"/>
                </a:solidFill>
                <a:effectLst/>
                <a:uLnTx/>
                <a:uFillTx/>
                <a:latin typeface="Calibri" panose="020F0502020204030204" pitchFamily="34" charset="0"/>
                <a:ea typeface="+mn-ea"/>
                <a:cs typeface="+mn-cs"/>
              </a:rPr>
              <a:t>…2008</a:t>
            </a:r>
          </a:p>
        </p:txBody>
      </p:sp>
      <p:sp>
        <p:nvSpPr>
          <p:cNvPr id="37" name="Rectángulo 36"/>
          <p:cNvSpPr/>
          <p:nvPr/>
        </p:nvSpPr>
        <p:spPr>
          <a:xfrm>
            <a:off x="9676679" y="4271021"/>
            <a:ext cx="1882145" cy="522225"/>
          </a:xfrm>
          <a:prstGeom prst="rect">
            <a:avLst/>
          </a:prstGeom>
          <a:solidFill>
            <a:srgbClr val="00B0F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800" b="1" i="0" u="none" strike="noStrike" kern="1200" cap="none" spc="0" normalizeH="0" baseline="0" noProof="0" dirty="0">
                <a:ln>
                  <a:noFill/>
                </a:ln>
                <a:solidFill>
                  <a:prstClr val="white"/>
                </a:solidFill>
                <a:effectLst/>
                <a:uLnTx/>
                <a:uFillTx/>
                <a:latin typeface="Calibri" panose="020F0502020204030204" pitchFamily="34" charset="0"/>
                <a:ea typeface="+mn-ea"/>
                <a:cs typeface="+mn-cs"/>
              </a:rPr>
              <a:t>2018…</a:t>
            </a:r>
          </a:p>
        </p:txBody>
      </p:sp>
      <p:sp>
        <p:nvSpPr>
          <p:cNvPr id="9" name="Cerrar corchete 8"/>
          <p:cNvSpPr/>
          <p:nvPr/>
        </p:nvSpPr>
        <p:spPr>
          <a:xfrm rot="5400000">
            <a:off x="8509334" y="2395216"/>
            <a:ext cx="194933" cy="5904047"/>
          </a:xfrm>
          <a:prstGeom prst="rightBracket">
            <a:avLst/>
          </a:prstGeom>
          <a:ln>
            <a:solidFill>
              <a:schemeClr val="bg1">
                <a:lumMod val="65000"/>
              </a:schemeClr>
            </a:solidFill>
            <a:prstDash val="sysDot"/>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1"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
        <p:nvSpPr>
          <p:cNvPr id="50" name="Rectángulo 49"/>
          <p:cNvSpPr/>
          <p:nvPr/>
        </p:nvSpPr>
        <p:spPr>
          <a:xfrm>
            <a:off x="7719270" y="4262363"/>
            <a:ext cx="1898922" cy="566664"/>
          </a:xfrm>
          <a:prstGeom prst="rect">
            <a:avLst/>
          </a:prstGeom>
          <a:solidFill>
            <a:schemeClr val="accent4">
              <a:lumMod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800" b="1" i="0" u="none" strike="noStrike" kern="1200" cap="none" spc="0" normalizeH="0" baseline="0" noProof="0" dirty="0">
                <a:ln>
                  <a:noFill/>
                </a:ln>
                <a:solidFill>
                  <a:prstClr val="white"/>
                </a:solidFill>
                <a:effectLst/>
                <a:uLnTx/>
                <a:uFillTx/>
                <a:latin typeface="Calibri" panose="020F0502020204030204" pitchFamily="34" charset="0"/>
                <a:ea typeface="+mn-ea"/>
                <a:cs typeface="+mn-cs"/>
              </a:rPr>
              <a:t>2016</a:t>
            </a:r>
          </a:p>
        </p:txBody>
      </p:sp>
      <p:sp>
        <p:nvSpPr>
          <p:cNvPr id="51" name="CuadroTexto 50"/>
          <p:cNvSpPr txBox="1"/>
          <p:nvPr/>
        </p:nvSpPr>
        <p:spPr>
          <a:xfrm>
            <a:off x="7636221" y="4864663"/>
            <a:ext cx="2028825"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1" i="0" u="none" strike="noStrike" kern="1200" cap="none" spc="0" normalizeH="0" baseline="0" noProof="0" dirty="0">
                <a:ln>
                  <a:noFill/>
                </a:ln>
                <a:solidFill>
                  <a:srgbClr val="686968"/>
                </a:solidFill>
                <a:effectLst/>
                <a:uLnTx/>
                <a:uFillTx/>
                <a:latin typeface="Calibri" panose="020F0502020204030204" pitchFamily="34" charset="0"/>
                <a:ea typeface="+mn-ea"/>
                <a:cs typeface="+mn-cs"/>
              </a:rPr>
              <a:t>Poblaciones alto costo</a:t>
            </a:r>
          </a:p>
        </p:txBody>
      </p:sp>
      <p:sp>
        <p:nvSpPr>
          <p:cNvPr id="54" name="Rectángulo redondeado 53"/>
          <p:cNvSpPr/>
          <p:nvPr/>
        </p:nvSpPr>
        <p:spPr>
          <a:xfrm>
            <a:off x="3880643" y="3562497"/>
            <a:ext cx="1830135" cy="634937"/>
          </a:xfrm>
          <a:prstGeom prst="roundRect">
            <a:avLst/>
          </a:prstGeom>
          <a:noFill/>
          <a:ln>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300" b="1"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Clasificación del riesgo en RCV y maternas</a:t>
            </a:r>
          </a:p>
        </p:txBody>
      </p:sp>
      <p:sp>
        <p:nvSpPr>
          <p:cNvPr id="56" name="Rectángulo redondeado 55"/>
          <p:cNvSpPr/>
          <p:nvPr/>
        </p:nvSpPr>
        <p:spPr>
          <a:xfrm>
            <a:off x="5795551" y="3576785"/>
            <a:ext cx="1830135" cy="634937"/>
          </a:xfrm>
          <a:prstGeom prst="roundRect">
            <a:avLst/>
          </a:prstGeom>
          <a:noFill/>
          <a:ln>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300" b="1"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Clasificación del riesgo de otras poblaciones</a:t>
            </a:r>
          </a:p>
        </p:txBody>
      </p:sp>
      <p:sp>
        <p:nvSpPr>
          <p:cNvPr id="60" name="Rectángulo redondeado 59"/>
          <p:cNvSpPr/>
          <p:nvPr/>
        </p:nvSpPr>
        <p:spPr>
          <a:xfrm>
            <a:off x="7746397" y="2206304"/>
            <a:ext cx="1830135" cy="634937"/>
          </a:xfrm>
          <a:prstGeom prst="roundRect">
            <a:avLst/>
          </a:prstGeom>
          <a:noFill/>
          <a:ln>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300" b="1"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Fortalecimiento programas alto costo</a:t>
            </a:r>
          </a:p>
        </p:txBody>
      </p:sp>
      <p:sp>
        <p:nvSpPr>
          <p:cNvPr id="62" name="Rectángulo redondeado 61"/>
          <p:cNvSpPr/>
          <p:nvPr/>
        </p:nvSpPr>
        <p:spPr>
          <a:xfrm>
            <a:off x="9685825" y="1517686"/>
            <a:ext cx="1830135" cy="634937"/>
          </a:xfrm>
          <a:prstGeom prst="roundRect">
            <a:avLst/>
          </a:prstGeom>
          <a:noFill/>
          <a:ln>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300" b="1"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Modelos centrados en el cliente</a:t>
            </a:r>
          </a:p>
        </p:txBody>
      </p:sp>
      <p:sp>
        <p:nvSpPr>
          <p:cNvPr id="63" name="Rectángulo redondeado 62"/>
          <p:cNvSpPr/>
          <p:nvPr/>
        </p:nvSpPr>
        <p:spPr>
          <a:xfrm>
            <a:off x="327108" y="3562497"/>
            <a:ext cx="1663759" cy="634937"/>
          </a:xfrm>
          <a:prstGeom prst="roundRect">
            <a:avLst/>
          </a:prstGeom>
          <a:noFill/>
          <a:ln>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300" b="1"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Gestión de la red</a:t>
            </a:r>
          </a:p>
        </p:txBody>
      </p:sp>
      <p:sp>
        <p:nvSpPr>
          <p:cNvPr id="64" name="Rectángulo redondeado 63"/>
          <p:cNvSpPr/>
          <p:nvPr/>
        </p:nvSpPr>
        <p:spPr>
          <a:xfrm>
            <a:off x="2106575" y="3553118"/>
            <a:ext cx="1663759" cy="634937"/>
          </a:xfrm>
          <a:prstGeom prst="roundRect">
            <a:avLst/>
          </a:prstGeom>
          <a:noFill/>
          <a:ln>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300" b="1"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Resolutividad y continuidad en el nivel primario</a:t>
            </a:r>
          </a:p>
        </p:txBody>
      </p:sp>
      <p:sp>
        <p:nvSpPr>
          <p:cNvPr id="65" name="Rectángulo redondeado 64"/>
          <p:cNvSpPr/>
          <p:nvPr/>
        </p:nvSpPr>
        <p:spPr>
          <a:xfrm>
            <a:off x="7760391" y="3576784"/>
            <a:ext cx="3752310" cy="634937"/>
          </a:xfrm>
          <a:prstGeom prst="roundRect">
            <a:avLst/>
          </a:prstGeom>
          <a:noFill/>
          <a:ln>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300" b="1"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Entendimiento de la experiencia del cliente: Sentir</a:t>
            </a:r>
          </a:p>
        </p:txBody>
      </p:sp>
      <p:sp>
        <p:nvSpPr>
          <p:cNvPr id="67" name="Rectángulo redondeado 66"/>
          <p:cNvSpPr/>
          <p:nvPr/>
        </p:nvSpPr>
        <p:spPr>
          <a:xfrm>
            <a:off x="9692478" y="2221577"/>
            <a:ext cx="1830135" cy="634937"/>
          </a:xfrm>
          <a:prstGeom prst="roundRect">
            <a:avLst/>
          </a:prstGeom>
          <a:noFill/>
          <a:ln>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300" b="1"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Gestión de ineficiencias en salud</a:t>
            </a:r>
          </a:p>
        </p:txBody>
      </p:sp>
      <p:sp>
        <p:nvSpPr>
          <p:cNvPr id="69" name="Rectángulo redondeado 68"/>
          <p:cNvSpPr/>
          <p:nvPr/>
        </p:nvSpPr>
        <p:spPr>
          <a:xfrm>
            <a:off x="5778566" y="2890023"/>
            <a:ext cx="1830135" cy="634937"/>
          </a:xfrm>
          <a:prstGeom prst="roundRect">
            <a:avLst/>
          </a:prstGeom>
          <a:noFill/>
          <a:ln>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300" b="1"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Nuevos modelos de contratación</a:t>
            </a:r>
          </a:p>
        </p:txBody>
      </p:sp>
      <p:sp>
        <p:nvSpPr>
          <p:cNvPr id="27" name="Rectángulo redondeado 26"/>
          <p:cNvSpPr/>
          <p:nvPr/>
        </p:nvSpPr>
        <p:spPr>
          <a:xfrm>
            <a:off x="7742037" y="2887532"/>
            <a:ext cx="3752310" cy="634937"/>
          </a:xfrm>
          <a:prstGeom prst="roundRect">
            <a:avLst/>
          </a:prstGeom>
          <a:noFill/>
          <a:ln>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300" b="1"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Política Integral de atención en salud –PAIS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300" b="1"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Modelo de </a:t>
            </a:r>
            <a:r>
              <a:rPr kumimoji="0" lang="es-CO" sz="1300" b="1" i="0" u="none" strike="noStrike" kern="1200" cap="none" spc="0" normalizeH="0" baseline="0" noProof="0">
                <a:ln>
                  <a:noFill/>
                </a:ln>
                <a:solidFill>
                  <a:prstClr val="black"/>
                </a:solidFill>
                <a:effectLst/>
                <a:uLnTx/>
                <a:uFillTx/>
                <a:latin typeface="Calibri" panose="020F0502020204030204" pitchFamily="34" charset="0"/>
                <a:ea typeface="+mn-ea"/>
                <a:cs typeface="+mn-cs"/>
              </a:rPr>
              <a:t>atención integral en salud </a:t>
            </a:r>
            <a:r>
              <a:rPr kumimoji="0" lang="es-CO" sz="1300" b="1"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-MIAS</a:t>
            </a:r>
          </a:p>
        </p:txBody>
      </p:sp>
      <p:sp>
        <p:nvSpPr>
          <p:cNvPr id="39" name="Title 1"/>
          <p:cNvSpPr>
            <a:spLocks noGrp="1"/>
          </p:cNvSpPr>
          <p:nvPr>
            <p:ph type="title"/>
          </p:nvPr>
        </p:nvSpPr>
        <p:spPr>
          <a:xfrm>
            <a:off x="586789" y="591660"/>
            <a:ext cx="9221787" cy="719137"/>
          </a:xfrm>
        </p:spPr>
        <p:txBody>
          <a:bodyPr>
            <a:normAutofit/>
          </a:bodyPr>
          <a:lstStyle/>
          <a:p>
            <a:r>
              <a:rPr lang="es-ES_tradnl" b="1" dirty="0">
                <a:solidFill>
                  <a:srgbClr val="214092"/>
                </a:solidFill>
                <a:latin typeface="Arial" charset="0"/>
                <a:ea typeface="Arial" charset="0"/>
                <a:cs typeface="Arial" charset="0"/>
              </a:rPr>
              <a:t>Evolución del modelo de salud</a:t>
            </a:r>
            <a:endParaRPr lang="en-US" b="1" dirty="0">
              <a:solidFill>
                <a:srgbClr val="214092"/>
              </a:solidFill>
              <a:latin typeface="Arial" charset="0"/>
              <a:ea typeface="Arial" charset="0"/>
              <a:cs typeface="Arial" charset="0"/>
            </a:endParaRPr>
          </a:p>
        </p:txBody>
      </p:sp>
      <p:sp>
        <p:nvSpPr>
          <p:cNvPr id="40" name="Date Placeholder 6"/>
          <p:cNvSpPr>
            <a:spLocks noGrp="1"/>
          </p:cNvSpPr>
          <p:nvPr>
            <p:ph type="dt" sz="half" idx="4294967295"/>
          </p:nvPr>
        </p:nvSpPr>
        <p:spPr>
          <a:xfrm>
            <a:off x="654858" y="6454032"/>
            <a:ext cx="1871778" cy="174648"/>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A831189-F42A-8347-81F7-2BF53EBCDF0E}" type="datetime4">
              <a:rPr kumimoji="0" lang="es-CO"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18 de diciembre de 2018</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41" name="Footer Placeholder 7"/>
          <p:cNvSpPr>
            <a:spLocks noGrp="1"/>
          </p:cNvSpPr>
          <p:nvPr>
            <p:ph type="ftr" sz="quarter" idx="4294967295"/>
          </p:nvPr>
        </p:nvSpPr>
        <p:spPr>
          <a:xfrm>
            <a:off x="2526636" y="6383873"/>
            <a:ext cx="9107434" cy="367710"/>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_tradnl" sz="11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rPr>
              <a:t>SURA © Todos los derechos reservados</a:t>
            </a:r>
            <a:endParaRPr kumimoji="0" lang="en-US" sz="11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pic>
        <p:nvPicPr>
          <p:cNvPr id="1026" name="Picture 2" descr="https://static.thenounproject.com/png/518248-200.png"/>
          <p:cNvPicPr>
            <a:picLocks noChangeAspect="1" noChangeArrowheads="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616189" y="1918450"/>
            <a:ext cx="937068" cy="937068"/>
          </a:xfrm>
          <a:prstGeom prst="rect">
            <a:avLst/>
          </a:prstGeom>
          <a:solidFill>
            <a:schemeClr val="bg1"/>
          </a:solidFill>
        </p:spPr>
      </p:pic>
      <p:sp>
        <p:nvSpPr>
          <p:cNvPr id="44" name="CuadroTexto 43"/>
          <p:cNvSpPr txBox="1"/>
          <p:nvPr/>
        </p:nvSpPr>
        <p:spPr>
          <a:xfrm>
            <a:off x="2369314" y="2364687"/>
            <a:ext cx="2391404"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1" i="0" u="none" strike="noStrike" kern="1200" cap="none" spc="0" normalizeH="0" baseline="0" noProof="0" dirty="0" smtClean="0">
                <a:ln>
                  <a:noFill/>
                </a:ln>
                <a:solidFill>
                  <a:srgbClr val="686968"/>
                </a:solidFill>
                <a:effectLst/>
                <a:uLnTx/>
                <a:uFillTx/>
                <a:latin typeface="Calibri" panose="020F0502020204030204" pitchFamily="34" charset="0"/>
                <a:ea typeface="+mn-ea"/>
                <a:cs typeface="+mn-cs"/>
              </a:rPr>
              <a:t>Médico General/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1" i="0" u="none" strike="noStrike" kern="1200" cap="none" spc="0" normalizeH="0" baseline="0" noProof="0" dirty="0" smtClean="0">
                <a:ln>
                  <a:noFill/>
                </a:ln>
                <a:solidFill>
                  <a:srgbClr val="686968"/>
                </a:solidFill>
                <a:effectLst/>
                <a:uLnTx/>
                <a:uFillTx/>
                <a:latin typeface="Calibri" panose="020F0502020204030204" pitchFamily="34" charset="0"/>
                <a:ea typeface="+mn-ea"/>
                <a:cs typeface="+mn-cs"/>
              </a:rPr>
              <a:t>Médico de Familia</a:t>
            </a:r>
            <a:endParaRPr kumimoji="0" lang="es-CO" sz="1600" b="1" i="0" u="none" strike="noStrike" kern="1200" cap="none" spc="0" normalizeH="0" baseline="0" noProof="0" dirty="0">
              <a:ln>
                <a:noFill/>
              </a:ln>
              <a:solidFill>
                <a:srgbClr val="686968"/>
              </a:solidFill>
              <a:effectLst/>
              <a:uLnTx/>
              <a:uFillTx/>
              <a:latin typeface="Calibri" panose="020F0502020204030204" pitchFamily="34" charset="0"/>
              <a:ea typeface="+mn-ea"/>
              <a:cs typeface="+mn-cs"/>
            </a:endParaRPr>
          </a:p>
        </p:txBody>
      </p:sp>
      <p:cxnSp>
        <p:nvCxnSpPr>
          <p:cNvPr id="45" name="Conector recto 44"/>
          <p:cNvCxnSpPr/>
          <p:nvPr/>
        </p:nvCxnSpPr>
        <p:spPr>
          <a:xfrm>
            <a:off x="670150" y="693057"/>
            <a:ext cx="1085782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6" name="Rectángulo 45"/>
          <p:cNvSpPr/>
          <p:nvPr/>
        </p:nvSpPr>
        <p:spPr>
          <a:xfrm>
            <a:off x="670150" y="507749"/>
            <a:ext cx="930050" cy="18530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Rectángulo 2"/>
          <p:cNvSpPr/>
          <p:nvPr/>
        </p:nvSpPr>
        <p:spPr>
          <a:xfrm>
            <a:off x="1600200" y="2929866"/>
            <a:ext cx="1015285" cy="23743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1" i="0" u="none" strike="noStrike" kern="1200" cap="none" spc="0" normalizeH="0" baseline="0" noProof="0" dirty="0" smtClean="0">
                <a:ln>
                  <a:noFill/>
                </a:ln>
                <a:solidFill>
                  <a:prstClr val="white">
                    <a:lumMod val="50000"/>
                  </a:prstClr>
                </a:solidFill>
                <a:effectLst/>
                <a:uLnTx/>
                <a:uFillTx/>
                <a:latin typeface="Calibri" panose="020F0502020204030204"/>
                <a:ea typeface="+mn-ea"/>
                <a:cs typeface="+mn-cs"/>
              </a:rPr>
              <a:t>1.055</a:t>
            </a:r>
            <a:endParaRPr kumimoji="0" lang="es-CO" sz="1600" b="1" i="0" u="none" strike="noStrike" kern="1200" cap="none" spc="0" normalizeH="0" baseline="0" noProof="0" dirty="0">
              <a:ln>
                <a:noFill/>
              </a:ln>
              <a:solidFill>
                <a:prstClr val="white">
                  <a:lumMod val="50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897277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0" name="Conector recto 49"/>
          <p:cNvCxnSpPr/>
          <p:nvPr/>
        </p:nvCxnSpPr>
        <p:spPr>
          <a:xfrm flipV="1">
            <a:off x="261846" y="1040933"/>
            <a:ext cx="8235040" cy="2"/>
          </a:xfrm>
          <a:prstGeom prst="line">
            <a:avLst/>
          </a:prstGeom>
          <a:ln w="28575">
            <a:solidFill>
              <a:schemeClr val="bg1">
                <a:lumMod val="75000"/>
              </a:schemeClr>
            </a:solidFill>
            <a:prstDash val="sysDot"/>
          </a:ln>
          <a:effectLst/>
        </p:spPr>
        <p:style>
          <a:lnRef idx="2">
            <a:schemeClr val="accent1"/>
          </a:lnRef>
          <a:fillRef idx="0">
            <a:schemeClr val="accent1"/>
          </a:fillRef>
          <a:effectRef idx="1">
            <a:schemeClr val="accent1"/>
          </a:effectRef>
          <a:fontRef idx="minor">
            <a:schemeClr val="tx1"/>
          </a:fontRef>
        </p:style>
      </p:cxnSp>
      <p:sp>
        <p:nvSpPr>
          <p:cNvPr id="65" name="Rectángulo 64"/>
          <p:cNvSpPr/>
          <p:nvPr/>
        </p:nvSpPr>
        <p:spPr>
          <a:xfrm>
            <a:off x="93596" y="5518932"/>
            <a:ext cx="1904281" cy="613296"/>
          </a:xfrm>
          <a:prstGeom prst="rect">
            <a:avLst/>
          </a:prstGeom>
          <a:solidFill>
            <a:srgbClr val="00B0F0"/>
          </a:solidFill>
          <a:ln w="12700">
            <a:solidFill>
              <a:schemeClr val="tx2">
                <a:lumMod val="20000"/>
                <a:lumOff val="80000"/>
              </a:schemeClr>
            </a:solidFill>
            <a:prstDash val="sysDash"/>
          </a:ln>
          <a:effectLst/>
        </p:spPr>
        <p:style>
          <a:lnRef idx="2">
            <a:schemeClr val="accent1"/>
          </a:lnRef>
          <a:fillRef idx="0">
            <a:schemeClr val="accent1"/>
          </a:fillRef>
          <a:effectRef idx="1">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s-ES" sz="1200" b="1" dirty="0" smtClean="0">
                <a:solidFill>
                  <a:schemeClr val="bg1"/>
                </a:solidFill>
                <a:latin typeface="Arial" panose="020B0604020202020204" pitchFamily="34" charset="0"/>
                <a:cs typeface="Arial" panose="020B0604020202020204" pitchFamily="34" charset="0"/>
              </a:rPr>
              <a:t>Médicos Gestores para hipertensos y diabéticos</a:t>
            </a:r>
            <a:endParaRPr lang="es-ES" sz="1200" b="1" dirty="0">
              <a:solidFill>
                <a:schemeClr val="bg1"/>
              </a:solidFill>
              <a:latin typeface="Arial" panose="020B0604020202020204" pitchFamily="34" charset="0"/>
              <a:cs typeface="Arial" panose="020B0604020202020204" pitchFamily="34" charset="0"/>
            </a:endParaRPr>
          </a:p>
        </p:txBody>
      </p:sp>
      <p:sp>
        <p:nvSpPr>
          <p:cNvPr id="66" name="Rectángulo 65"/>
          <p:cNvSpPr/>
          <p:nvPr/>
        </p:nvSpPr>
        <p:spPr>
          <a:xfrm>
            <a:off x="2198312" y="5509376"/>
            <a:ext cx="2006612" cy="628791"/>
          </a:xfrm>
          <a:prstGeom prst="rect">
            <a:avLst/>
          </a:prstGeom>
          <a:solidFill>
            <a:srgbClr val="00B082"/>
          </a:solidFill>
          <a:ln w="12700">
            <a:solidFill>
              <a:schemeClr val="tx2">
                <a:lumMod val="20000"/>
                <a:lumOff val="80000"/>
              </a:schemeClr>
            </a:solidFill>
            <a:prstDash val="sysDash"/>
          </a:ln>
          <a:effectLst/>
        </p:spPr>
        <p:style>
          <a:lnRef idx="2">
            <a:schemeClr val="accent1"/>
          </a:lnRef>
          <a:fillRef idx="0">
            <a:schemeClr val="accent1"/>
          </a:fillRef>
          <a:effectRef idx="1">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s-ES" sz="1200" b="1" dirty="0">
                <a:solidFill>
                  <a:schemeClr val="bg1"/>
                </a:solidFill>
                <a:latin typeface="Arial" panose="020B0604020202020204" pitchFamily="34" charset="0"/>
                <a:cs typeface="Arial" panose="020B0604020202020204" pitchFamily="34" charset="0"/>
              </a:rPr>
              <a:t>Modelo de Salud en Su Familia</a:t>
            </a:r>
          </a:p>
        </p:txBody>
      </p:sp>
      <p:sp>
        <p:nvSpPr>
          <p:cNvPr id="67" name="Rectángulo 66"/>
          <p:cNvSpPr/>
          <p:nvPr/>
        </p:nvSpPr>
        <p:spPr>
          <a:xfrm>
            <a:off x="4480383" y="5518932"/>
            <a:ext cx="1871708" cy="613296"/>
          </a:xfrm>
          <a:prstGeom prst="rect">
            <a:avLst/>
          </a:prstGeom>
          <a:solidFill>
            <a:srgbClr val="009999"/>
          </a:solidFill>
          <a:ln w="12700">
            <a:solidFill>
              <a:schemeClr val="tx2">
                <a:lumMod val="20000"/>
                <a:lumOff val="80000"/>
              </a:schemeClr>
            </a:solidFill>
            <a:prstDash val="sysDash"/>
          </a:ln>
          <a:effectLst/>
        </p:spPr>
        <p:style>
          <a:lnRef idx="2">
            <a:schemeClr val="accent1"/>
          </a:lnRef>
          <a:fillRef idx="0">
            <a:schemeClr val="accent1"/>
          </a:fillRef>
          <a:effectRef idx="1">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s-ES" sz="1200" b="1" dirty="0" smtClean="0">
                <a:solidFill>
                  <a:schemeClr val="bg1"/>
                </a:solidFill>
                <a:latin typeface="Arial" panose="020B0604020202020204" pitchFamily="34" charset="0"/>
                <a:cs typeface="Arial" panose="020B0604020202020204" pitchFamily="34" charset="0"/>
              </a:rPr>
              <a:t>Estratificación del riesgo</a:t>
            </a:r>
            <a:endParaRPr lang="es-ES" sz="1200" b="1" dirty="0">
              <a:solidFill>
                <a:schemeClr val="bg1"/>
              </a:solidFill>
              <a:latin typeface="Arial" panose="020B0604020202020204" pitchFamily="34" charset="0"/>
              <a:cs typeface="Arial" panose="020B0604020202020204" pitchFamily="34" charset="0"/>
            </a:endParaRPr>
          </a:p>
        </p:txBody>
      </p:sp>
      <p:cxnSp>
        <p:nvCxnSpPr>
          <p:cNvPr id="68" name="Conector recto 67"/>
          <p:cNvCxnSpPr/>
          <p:nvPr/>
        </p:nvCxnSpPr>
        <p:spPr>
          <a:xfrm>
            <a:off x="2056257" y="3855180"/>
            <a:ext cx="25296" cy="2239113"/>
          </a:xfrm>
          <a:prstGeom prst="line">
            <a:avLst/>
          </a:prstGeom>
          <a:ln w="28575">
            <a:solidFill>
              <a:schemeClr val="bg1">
                <a:lumMod val="75000"/>
              </a:schemeClr>
            </a:solidFill>
            <a:prstDash val="sysDot"/>
          </a:ln>
          <a:effectLst/>
        </p:spPr>
        <p:style>
          <a:lnRef idx="2">
            <a:schemeClr val="accent1"/>
          </a:lnRef>
          <a:fillRef idx="0">
            <a:schemeClr val="accent1"/>
          </a:fillRef>
          <a:effectRef idx="1">
            <a:schemeClr val="accent1"/>
          </a:effectRef>
          <a:fontRef idx="minor">
            <a:schemeClr val="tx1"/>
          </a:fontRef>
        </p:style>
      </p:cxnSp>
      <p:cxnSp>
        <p:nvCxnSpPr>
          <p:cNvPr id="69" name="Conector recto 68"/>
          <p:cNvCxnSpPr/>
          <p:nvPr/>
        </p:nvCxnSpPr>
        <p:spPr>
          <a:xfrm flipH="1">
            <a:off x="4354211" y="3281266"/>
            <a:ext cx="12828" cy="2813027"/>
          </a:xfrm>
          <a:prstGeom prst="line">
            <a:avLst/>
          </a:prstGeom>
          <a:ln w="28575">
            <a:solidFill>
              <a:schemeClr val="bg1">
                <a:lumMod val="75000"/>
              </a:schemeClr>
            </a:solidFill>
            <a:prstDash val="sysDot"/>
          </a:ln>
          <a:effectLst/>
        </p:spPr>
        <p:style>
          <a:lnRef idx="2">
            <a:schemeClr val="accent1"/>
          </a:lnRef>
          <a:fillRef idx="0">
            <a:schemeClr val="accent1"/>
          </a:fillRef>
          <a:effectRef idx="1">
            <a:schemeClr val="accent1"/>
          </a:effectRef>
          <a:fontRef idx="minor">
            <a:schemeClr val="tx1"/>
          </a:fontRef>
        </p:style>
      </p:cxnSp>
      <p:sp>
        <p:nvSpPr>
          <p:cNvPr id="70" name="Rectángulo 69"/>
          <p:cNvSpPr/>
          <p:nvPr/>
        </p:nvSpPr>
        <p:spPr>
          <a:xfrm>
            <a:off x="6564352" y="5509376"/>
            <a:ext cx="1859959" cy="628791"/>
          </a:xfrm>
          <a:prstGeom prst="rect">
            <a:avLst/>
          </a:prstGeom>
          <a:solidFill>
            <a:srgbClr val="92D050"/>
          </a:solidFill>
          <a:ln w="12700">
            <a:solidFill>
              <a:schemeClr val="tx2">
                <a:lumMod val="20000"/>
                <a:lumOff val="80000"/>
              </a:schemeClr>
            </a:solidFill>
            <a:prstDash val="sysDash"/>
          </a:ln>
          <a:effectLst/>
        </p:spPr>
        <p:style>
          <a:lnRef idx="2">
            <a:schemeClr val="accent1"/>
          </a:lnRef>
          <a:fillRef idx="0">
            <a:schemeClr val="accent1"/>
          </a:fillRef>
          <a:effectRef idx="1">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s-ES" sz="1200" b="1" dirty="0" smtClean="0">
                <a:solidFill>
                  <a:schemeClr val="bg1"/>
                </a:solidFill>
                <a:latin typeface="Arial" panose="020B0604020202020204" pitchFamily="34" charset="0"/>
                <a:cs typeface="Arial" panose="020B0604020202020204" pitchFamily="34" charset="0"/>
              </a:rPr>
              <a:t>Proyecto DIA</a:t>
            </a:r>
            <a:endParaRPr lang="es-ES" sz="1200" b="1" dirty="0">
              <a:solidFill>
                <a:schemeClr val="bg1"/>
              </a:solidFill>
              <a:latin typeface="Arial" panose="020B0604020202020204" pitchFamily="34" charset="0"/>
              <a:cs typeface="Arial" panose="020B0604020202020204" pitchFamily="34" charset="0"/>
            </a:endParaRPr>
          </a:p>
        </p:txBody>
      </p:sp>
      <p:sp>
        <p:nvSpPr>
          <p:cNvPr id="71" name="Rectángulo 70"/>
          <p:cNvSpPr/>
          <p:nvPr/>
        </p:nvSpPr>
        <p:spPr>
          <a:xfrm>
            <a:off x="8698970" y="5509376"/>
            <a:ext cx="1986249" cy="622852"/>
          </a:xfrm>
          <a:prstGeom prst="rect">
            <a:avLst/>
          </a:prstGeom>
          <a:solidFill>
            <a:srgbClr val="002060"/>
          </a:solidFill>
          <a:ln w="12700">
            <a:solidFill>
              <a:schemeClr val="tx2">
                <a:lumMod val="20000"/>
                <a:lumOff val="80000"/>
              </a:schemeClr>
            </a:solidFill>
            <a:prstDash val="sysDash"/>
          </a:ln>
          <a:effectLst/>
        </p:spPr>
        <p:style>
          <a:lnRef idx="2">
            <a:schemeClr val="accent1"/>
          </a:lnRef>
          <a:fillRef idx="0">
            <a:schemeClr val="accent1"/>
          </a:fillRef>
          <a:effectRef idx="1">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s-ES" sz="1200" b="1" dirty="0" smtClean="0">
                <a:solidFill>
                  <a:schemeClr val="bg1"/>
                </a:solidFill>
                <a:latin typeface="Arial" panose="020B0604020202020204" pitchFamily="34" charset="0"/>
                <a:cs typeface="Arial" panose="020B0604020202020204" pitchFamily="34" charset="0"/>
              </a:rPr>
              <a:t>Modelo población Crónica- Pluripatología</a:t>
            </a:r>
            <a:endParaRPr lang="es-ES" sz="1200" b="1" dirty="0">
              <a:solidFill>
                <a:schemeClr val="bg1"/>
              </a:solidFill>
              <a:latin typeface="Arial" panose="020B0604020202020204" pitchFamily="34" charset="0"/>
              <a:cs typeface="Arial" panose="020B0604020202020204" pitchFamily="34" charset="0"/>
            </a:endParaRPr>
          </a:p>
        </p:txBody>
      </p:sp>
      <p:sp>
        <p:nvSpPr>
          <p:cNvPr id="72" name="Rectángulo 71"/>
          <p:cNvSpPr/>
          <p:nvPr/>
        </p:nvSpPr>
        <p:spPr>
          <a:xfrm>
            <a:off x="2214840" y="3798780"/>
            <a:ext cx="1995137" cy="516729"/>
          </a:xfrm>
          <a:prstGeom prst="rect">
            <a:avLst/>
          </a:prstGeom>
          <a:solidFill>
            <a:srgbClr val="00CC99"/>
          </a:solidFill>
          <a:ln w="12700">
            <a:solidFill>
              <a:schemeClr val="tx2">
                <a:lumMod val="20000"/>
                <a:lumOff val="80000"/>
              </a:schemeClr>
            </a:solidFill>
            <a:prstDash val="sysDash"/>
          </a:ln>
          <a:effectLst/>
        </p:spPr>
        <p:style>
          <a:lnRef idx="2">
            <a:schemeClr val="accent1"/>
          </a:lnRef>
          <a:fillRef idx="0">
            <a:schemeClr val="accent1"/>
          </a:fillRef>
          <a:effectRef idx="1">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s-ES" sz="1200" b="1" dirty="0">
                <a:solidFill>
                  <a:schemeClr val="bg1"/>
                </a:solidFill>
                <a:latin typeface="Arial" panose="020B0604020202020204" pitchFamily="34" charset="0"/>
                <a:cs typeface="Arial" panose="020B0604020202020204" pitchFamily="34" charset="0"/>
              </a:rPr>
              <a:t>Médico y enfermera de Familia</a:t>
            </a:r>
          </a:p>
        </p:txBody>
      </p:sp>
      <p:sp>
        <p:nvSpPr>
          <p:cNvPr id="73" name="Rectángulo 72"/>
          <p:cNvSpPr/>
          <p:nvPr/>
        </p:nvSpPr>
        <p:spPr>
          <a:xfrm>
            <a:off x="4502752" y="4411412"/>
            <a:ext cx="1842940" cy="527351"/>
          </a:xfrm>
          <a:prstGeom prst="rect">
            <a:avLst/>
          </a:prstGeom>
          <a:solidFill>
            <a:srgbClr val="00CDC8"/>
          </a:solidFill>
          <a:ln w="12700">
            <a:solidFill>
              <a:schemeClr val="tx2">
                <a:lumMod val="20000"/>
                <a:lumOff val="80000"/>
              </a:schemeClr>
            </a:solidFill>
            <a:prstDash val="sysDash"/>
          </a:ln>
          <a:effectLst/>
        </p:spPr>
        <p:style>
          <a:lnRef idx="2">
            <a:schemeClr val="accent1"/>
          </a:lnRef>
          <a:fillRef idx="0">
            <a:schemeClr val="accent1"/>
          </a:fillRef>
          <a:effectRef idx="1">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s-ES" sz="1200" b="1" dirty="0">
                <a:solidFill>
                  <a:schemeClr val="bg1"/>
                </a:solidFill>
                <a:latin typeface="Arial" panose="020B0604020202020204" pitchFamily="34" charset="0"/>
                <a:cs typeface="Arial" panose="020B0604020202020204" pitchFamily="34" charset="0"/>
              </a:rPr>
              <a:t>Concentración del riesgo Cardiovascular</a:t>
            </a:r>
          </a:p>
        </p:txBody>
      </p:sp>
      <p:sp>
        <p:nvSpPr>
          <p:cNvPr id="74" name="Rectángulo 73"/>
          <p:cNvSpPr/>
          <p:nvPr/>
        </p:nvSpPr>
        <p:spPr>
          <a:xfrm>
            <a:off x="6586701" y="5005318"/>
            <a:ext cx="1833513" cy="423625"/>
          </a:xfrm>
          <a:prstGeom prst="rect">
            <a:avLst/>
          </a:prstGeom>
          <a:solidFill>
            <a:srgbClr val="ABDB77"/>
          </a:solidFill>
          <a:ln w="12700">
            <a:solidFill>
              <a:schemeClr val="tx2">
                <a:lumMod val="20000"/>
                <a:lumOff val="80000"/>
              </a:schemeClr>
            </a:solidFill>
            <a:prstDash val="sysDash"/>
          </a:ln>
          <a:effectLst/>
        </p:spPr>
        <p:style>
          <a:lnRef idx="2">
            <a:schemeClr val="accent1"/>
          </a:lnRef>
          <a:fillRef idx="0">
            <a:schemeClr val="accent1"/>
          </a:fillRef>
          <a:effectRef idx="1">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s-ES" sz="1200" b="1" dirty="0">
                <a:solidFill>
                  <a:schemeClr val="bg1"/>
                </a:solidFill>
                <a:latin typeface="Arial" panose="020B0604020202020204" pitchFamily="34" charset="0"/>
                <a:cs typeface="Arial" panose="020B0604020202020204" pitchFamily="34" charset="0"/>
              </a:rPr>
              <a:t>Asignación, Gestión y Staff</a:t>
            </a:r>
          </a:p>
        </p:txBody>
      </p:sp>
      <p:sp>
        <p:nvSpPr>
          <p:cNvPr id="75" name="Rectángulo 74"/>
          <p:cNvSpPr/>
          <p:nvPr/>
        </p:nvSpPr>
        <p:spPr>
          <a:xfrm>
            <a:off x="2207807" y="4411412"/>
            <a:ext cx="1961400" cy="535371"/>
          </a:xfrm>
          <a:prstGeom prst="rect">
            <a:avLst/>
          </a:prstGeom>
          <a:solidFill>
            <a:srgbClr val="00CC99"/>
          </a:solidFill>
          <a:ln w="12700">
            <a:solidFill>
              <a:schemeClr val="tx2">
                <a:lumMod val="20000"/>
                <a:lumOff val="80000"/>
              </a:schemeClr>
            </a:solidFill>
            <a:prstDash val="sysDash"/>
          </a:ln>
          <a:effectLst/>
        </p:spPr>
        <p:style>
          <a:lnRef idx="2">
            <a:schemeClr val="accent1"/>
          </a:lnRef>
          <a:fillRef idx="0">
            <a:schemeClr val="accent1"/>
          </a:fillRef>
          <a:effectRef idx="1">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s-ES" sz="1200" b="1" dirty="0">
                <a:solidFill>
                  <a:schemeClr val="bg1"/>
                </a:solidFill>
                <a:latin typeface="Arial" panose="020B0604020202020204" pitchFamily="34" charset="0"/>
                <a:cs typeface="Arial" panose="020B0604020202020204" pitchFamily="34" charset="0"/>
              </a:rPr>
              <a:t>Dilución del riesgo</a:t>
            </a:r>
          </a:p>
        </p:txBody>
      </p:sp>
      <p:sp>
        <p:nvSpPr>
          <p:cNvPr id="76" name="Rectángulo 75"/>
          <p:cNvSpPr/>
          <p:nvPr/>
        </p:nvSpPr>
        <p:spPr>
          <a:xfrm>
            <a:off x="2207807" y="5005319"/>
            <a:ext cx="1983961" cy="423624"/>
          </a:xfrm>
          <a:prstGeom prst="rect">
            <a:avLst/>
          </a:prstGeom>
          <a:solidFill>
            <a:srgbClr val="00CC99"/>
          </a:solidFill>
          <a:ln w="12700">
            <a:solidFill>
              <a:schemeClr val="tx2">
                <a:lumMod val="20000"/>
                <a:lumOff val="80000"/>
              </a:schemeClr>
            </a:solidFill>
            <a:prstDash val="sysDash"/>
          </a:ln>
          <a:effectLst/>
        </p:spPr>
        <p:style>
          <a:lnRef idx="2">
            <a:schemeClr val="accent1"/>
          </a:lnRef>
          <a:fillRef idx="0">
            <a:schemeClr val="accent1"/>
          </a:fillRef>
          <a:effectRef idx="1">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s-ES" sz="1200" b="1" dirty="0">
                <a:solidFill>
                  <a:schemeClr val="bg1"/>
                </a:solidFill>
                <a:latin typeface="Arial" panose="020B0604020202020204" pitchFamily="34" charset="0"/>
                <a:cs typeface="Arial" panose="020B0604020202020204" pitchFamily="34" charset="0"/>
              </a:rPr>
              <a:t>Asignación, Gestión y Staff</a:t>
            </a:r>
          </a:p>
        </p:txBody>
      </p:sp>
      <p:sp>
        <p:nvSpPr>
          <p:cNvPr id="77" name="Rectángulo 76"/>
          <p:cNvSpPr/>
          <p:nvPr/>
        </p:nvSpPr>
        <p:spPr>
          <a:xfrm>
            <a:off x="4499056" y="5005320"/>
            <a:ext cx="1829315" cy="423624"/>
          </a:xfrm>
          <a:prstGeom prst="rect">
            <a:avLst/>
          </a:prstGeom>
          <a:solidFill>
            <a:srgbClr val="00CDC8"/>
          </a:solidFill>
          <a:ln w="12700">
            <a:solidFill>
              <a:schemeClr val="tx2">
                <a:lumMod val="20000"/>
                <a:lumOff val="80000"/>
              </a:schemeClr>
            </a:solidFill>
            <a:prstDash val="sysDash"/>
          </a:ln>
          <a:effectLst/>
        </p:spPr>
        <p:style>
          <a:lnRef idx="2">
            <a:schemeClr val="accent1"/>
          </a:lnRef>
          <a:fillRef idx="0">
            <a:schemeClr val="accent1"/>
          </a:fillRef>
          <a:effectRef idx="1">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s-ES" sz="1200" b="1" dirty="0">
                <a:solidFill>
                  <a:schemeClr val="bg1"/>
                </a:solidFill>
                <a:latin typeface="Arial" panose="020B0604020202020204" pitchFamily="34" charset="0"/>
                <a:cs typeface="Arial" panose="020B0604020202020204" pitchFamily="34" charset="0"/>
              </a:rPr>
              <a:t>Asignación, Gestión y Staff</a:t>
            </a:r>
          </a:p>
        </p:txBody>
      </p:sp>
      <p:sp>
        <p:nvSpPr>
          <p:cNvPr id="78" name="Rectángulo 77"/>
          <p:cNvSpPr/>
          <p:nvPr/>
        </p:nvSpPr>
        <p:spPr>
          <a:xfrm>
            <a:off x="6603590" y="2691124"/>
            <a:ext cx="1830705" cy="446167"/>
          </a:xfrm>
          <a:prstGeom prst="rect">
            <a:avLst/>
          </a:prstGeom>
          <a:solidFill>
            <a:srgbClr val="ABDB77"/>
          </a:solidFill>
          <a:ln w="12700">
            <a:solidFill>
              <a:schemeClr val="tx2">
                <a:lumMod val="20000"/>
                <a:lumOff val="80000"/>
              </a:schemeClr>
            </a:solidFill>
            <a:prstDash val="sysDash"/>
          </a:ln>
          <a:effectLst/>
        </p:spPr>
        <p:style>
          <a:lnRef idx="2">
            <a:schemeClr val="accent1"/>
          </a:lnRef>
          <a:fillRef idx="0">
            <a:schemeClr val="accent1"/>
          </a:fillRef>
          <a:effectRef idx="1">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s-ES" sz="1200" b="1" dirty="0">
                <a:solidFill>
                  <a:schemeClr val="bg1"/>
                </a:solidFill>
                <a:latin typeface="Arial" panose="020B0604020202020204" pitchFamily="34" charset="0"/>
                <a:cs typeface="Arial" panose="020B0604020202020204" pitchFamily="34" charset="0"/>
              </a:rPr>
              <a:t>Ingreso sincrónico </a:t>
            </a:r>
          </a:p>
        </p:txBody>
      </p:sp>
      <p:sp>
        <p:nvSpPr>
          <p:cNvPr id="79" name="Rectángulo 78"/>
          <p:cNvSpPr/>
          <p:nvPr/>
        </p:nvSpPr>
        <p:spPr>
          <a:xfrm>
            <a:off x="6613575" y="3798781"/>
            <a:ext cx="1810736" cy="539438"/>
          </a:xfrm>
          <a:prstGeom prst="rect">
            <a:avLst/>
          </a:prstGeom>
          <a:solidFill>
            <a:srgbClr val="ABDB77"/>
          </a:solidFill>
          <a:ln w="12700">
            <a:solidFill>
              <a:schemeClr val="tx2">
                <a:lumMod val="20000"/>
                <a:lumOff val="80000"/>
              </a:schemeClr>
            </a:solidFill>
            <a:prstDash val="sysDash"/>
          </a:ln>
          <a:effectLst/>
        </p:spPr>
        <p:style>
          <a:lnRef idx="2">
            <a:schemeClr val="accent1"/>
          </a:lnRef>
          <a:fillRef idx="0">
            <a:schemeClr val="accent1"/>
          </a:fillRef>
          <a:effectRef idx="1">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s-ES" sz="1200" b="1" dirty="0" smtClean="0">
                <a:solidFill>
                  <a:schemeClr val="bg1"/>
                </a:solidFill>
                <a:latin typeface="Arial" panose="020B0604020202020204" pitchFamily="34" charset="0"/>
                <a:cs typeface="Arial" panose="020B0604020202020204" pitchFamily="34" charset="0"/>
              </a:rPr>
              <a:t>Madrina y QF para los pacientes con insulina</a:t>
            </a:r>
            <a:endParaRPr lang="es-ES" sz="1200" b="1" dirty="0">
              <a:solidFill>
                <a:schemeClr val="bg1"/>
              </a:solidFill>
              <a:latin typeface="Arial" panose="020B0604020202020204" pitchFamily="34" charset="0"/>
              <a:cs typeface="Arial" panose="020B0604020202020204" pitchFamily="34" charset="0"/>
            </a:endParaRPr>
          </a:p>
        </p:txBody>
      </p:sp>
      <p:sp>
        <p:nvSpPr>
          <p:cNvPr id="80" name="Rectángulo 79"/>
          <p:cNvSpPr/>
          <p:nvPr/>
        </p:nvSpPr>
        <p:spPr>
          <a:xfrm>
            <a:off x="4467934" y="3798780"/>
            <a:ext cx="1871708" cy="516729"/>
          </a:xfrm>
          <a:prstGeom prst="rect">
            <a:avLst/>
          </a:prstGeom>
          <a:solidFill>
            <a:srgbClr val="00CDC8"/>
          </a:solidFill>
          <a:ln w="12700">
            <a:solidFill>
              <a:schemeClr val="tx2">
                <a:lumMod val="20000"/>
                <a:lumOff val="80000"/>
              </a:schemeClr>
            </a:solidFill>
            <a:prstDash val="sysDash"/>
          </a:ln>
          <a:effectLst/>
        </p:spPr>
        <p:style>
          <a:lnRef idx="2">
            <a:schemeClr val="accent1"/>
          </a:lnRef>
          <a:fillRef idx="0">
            <a:schemeClr val="accent1"/>
          </a:fillRef>
          <a:effectRef idx="1">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s-ES" sz="1200" b="1" dirty="0">
                <a:solidFill>
                  <a:schemeClr val="bg1"/>
                </a:solidFill>
                <a:latin typeface="Arial" panose="020B0604020202020204" pitchFamily="34" charset="0"/>
                <a:cs typeface="Arial" panose="020B0604020202020204" pitchFamily="34" charset="0"/>
              </a:rPr>
              <a:t>Médico y enfermera de Familia</a:t>
            </a:r>
          </a:p>
        </p:txBody>
      </p:sp>
      <p:sp>
        <p:nvSpPr>
          <p:cNvPr id="81" name="Rectángulo 80"/>
          <p:cNvSpPr/>
          <p:nvPr/>
        </p:nvSpPr>
        <p:spPr>
          <a:xfrm>
            <a:off x="6608514" y="3206867"/>
            <a:ext cx="1844893" cy="516729"/>
          </a:xfrm>
          <a:prstGeom prst="rect">
            <a:avLst/>
          </a:prstGeom>
          <a:solidFill>
            <a:srgbClr val="ABDB77"/>
          </a:solidFill>
          <a:ln w="12700">
            <a:solidFill>
              <a:schemeClr val="tx2">
                <a:lumMod val="20000"/>
                <a:lumOff val="80000"/>
              </a:schemeClr>
            </a:solidFill>
            <a:prstDash val="sysDash"/>
          </a:ln>
          <a:effectLst/>
        </p:spPr>
        <p:style>
          <a:lnRef idx="2">
            <a:schemeClr val="accent1"/>
          </a:lnRef>
          <a:fillRef idx="0">
            <a:schemeClr val="accent1"/>
          </a:fillRef>
          <a:effectRef idx="1">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s-ES" sz="1200" b="1" dirty="0">
                <a:solidFill>
                  <a:schemeClr val="bg1"/>
                </a:solidFill>
                <a:latin typeface="Arial" panose="020B0604020202020204" pitchFamily="34" charset="0"/>
                <a:cs typeface="Arial" panose="020B0604020202020204" pitchFamily="34" charset="0"/>
              </a:rPr>
              <a:t>Médico y enfermera de Familia</a:t>
            </a:r>
          </a:p>
        </p:txBody>
      </p:sp>
      <p:sp>
        <p:nvSpPr>
          <p:cNvPr id="82" name="Rectángulo 81"/>
          <p:cNvSpPr/>
          <p:nvPr/>
        </p:nvSpPr>
        <p:spPr>
          <a:xfrm>
            <a:off x="6597199" y="4403391"/>
            <a:ext cx="1810258" cy="519534"/>
          </a:xfrm>
          <a:prstGeom prst="rect">
            <a:avLst/>
          </a:prstGeom>
          <a:solidFill>
            <a:srgbClr val="ABDB77"/>
          </a:solidFill>
          <a:ln w="12700">
            <a:solidFill>
              <a:schemeClr val="tx2">
                <a:lumMod val="20000"/>
                <a:lumOff val="80000"/>
              </a:schemeClr>
            </a:solidFill>
            <a:prstDash val="sysDash"/>
          </a:ln>
          <a:effectLst/>
        </p:spPr>
        <p:style>
          <a:lnRef idx="2">
            <a:schemeClr val="accent1"/>
          </a:lnRef>
          <a:fillRef idx="0">
            <a:schemeClr val="accent1"/>
          </a:fillRef>
          <a:effectRef idx="1">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s-ES" sz="1200" b="1" dirty="0" smtClean="0">
                <a:solidFill>
                  <a:schemeClr val="bg1"/>
                </a:solidFill>
                <a:latin typeface="Arial" panose="020B0604020202020204" pitchFamily="34" charset="0"/>
                <a:cs typeface="Arial" panose="020B0604020202020204" pitchFamily="34" charset="0"/>
              </a:rPr>
              <a:t>Clasificación riesgo de diabetes</a:t>
            </a:r>
            <a:endParaRPr lang="es-ES" sz="1200" b="1" dirty="0">
              <a:solidFill>
                <a:schemeClr val="bg1"/>
              </a:solidFill>
              <a:latin typeface="Arial" panose="020B0604020202020204" pitchFamily="34" charset="0"/>
              <a:cs typeface="Arial" panose="020B0604020202020204" pitchFamily="34" charset="0"/>
            </a:endParaRPr>
          </a:p>
        </p:txBody>
      </p:sp>
      <p:sp>
        <p:nvSpPr>
          <p:cNvPr id="83" name="Rectángulo 82"/>
          <p:cNvSpPr/>
          <p:nvPr/>
        </p:nvSpPr>
        <p:spPr>
          <a:xfrm>
            <a:off x="8694903" y="5005318"/>
            <a:ext cx="1980227" cy="423625"/>
          </a:xfrm>
          <a:prstGeom prst="rect">
            <a:avLst/>
          </a:prstGeom>
          <a:solidFill>
            <a:schemeClr val="tx2">
              <a:lumMod val="60000"/>
              <a:lumOff val="40000"/>
            </a:schemeClr>
          </a:solidFill>
          <a:ln w="12700">
            <a:solidFill>
              <a:schemeClr val="tx2">
                <a:lumMod val="20000"/>
                <a:lumOff val="80000"/>
              </a:schemeClr>
            </a:solidFill>
            <a:prstDash val="sysDash"/>
          </a:ln>
          <a:effectLst/>
        </p:spPr>
        <p:style>
          <a:lnRef idx="2">
            <a:schemeClr val="accent1"/>
          </a:lnRef>
          <a:fillRef idx="0">
            <a:schemeClr val="accent1"/>
          </a:fillRef>
          <a:effectRef idx="1">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s-ES" sz="1200" b="1" dirty="0" smtClean="0">
                <a:solidFill>
                  <a:schemeClr val="bg1"/>
                </a:solidFill>
                <a:latin typeface="Arial" panose="020B0604020202020204" pitchFamily="34" charset="0"/>
                <a:cs typeface="Arial" panose="020B0604020202020204" pitchFamily="34" charset="0"/>
              </a:rPr>
              <a:t>Asignación por grupos de cuidado</a:t>
            </a:r>
            <a:endParaRPr lang="es-ES" sz="1200" b="1" dirty="0">
              <a:solidFill>
                <a:schemeClr val="bg1"/>
              </a:solidFill>
              <a:latin typeface="Arial" panose="020B0604020202020204" pitchFamily="34" charset="0"/>
              <a:cs typeface="Arial" panose="020B0604020202020204" pitchFamily="34" charset="0"/>
            </a:endParaRPr>
          </a:p>
        </p:txBody>
      </p:sp>
      <p:sp>
        <p:nvSpPr>
          <p:cNvPr id="84" name="Rectángulo 83"/>
          <p:cNvSpPr/>
          <p:nvPr/>
        </p:nvSpPr>
        <p:spPr>
          <a:xfrm>
            <a:off x="8673723" y="3206867"/>
            <a:ext cx="1960271" cy="1127229"/>
          </a:xfrm>
          <a:prstGeom prst="rect">
            <a:avLst/>
          </a:prstGeom>
          <a:solidFill>
            <a:schemeClr val="tx2">
              <a:lumMod val="60000"/>
              <a:lumOff val="40000"/>
            </a:schemeClr>
          </a:solidFill>
          <a:ln w="12700">
            <a:solidFill>
              <a:schemeClr val="tx2">
                <a:lumMod val="20000"/>
                <a:lumOff val="80000"/>
              </a:schemeClr>
            </a:solidFill>
            <a:prstDash val="sysDash"/>
          </a:ln>
          <a:effectLst/>
        </p:spPr>
        <p:style>
          <a:lnRef idx="2">
            <a:schemeClr val="accent1"/>
          </a:lnRef>
          <a:fillRef idx="0">
            <a:schemeClr val="accent1"/>
          </a:fillRef>
          <a:effectRef idx="1">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s-ES" sz="1200" b="1" dirty="0" smtClean="0">
                <a:solidFill>
                  <a:schemeClr val="bg1"/>
                </a:solidFill>
                <a:latin typeface="Arial" panose="020B0604020202020204" pitchFamily="34" charset="0"/>
                <a:cs typeface="Arial" panose="020B0604020202020204" pitchFamily="34" charset="0"/>
              </a:rPr>
              <a:t>Médico, enfermera,  auxiliar enfermería, psicología</a:t>
            </a:r>
            <a:r>
              <a:rPr lang="es-ES" sz="1200" b="1" dirty="0">
                <a:solidFill>
                  <a:schemeClr val="bg1"/>
                </a:solidFill>
                <a:latin typeface="Arial" panose="020B0604020202020204" pitchFamily="34" charset="0"/>
                <a:cs typeface="Arial" panose="020B0604020202020204" pitchFamily="34" charset="0"/>
              </a:rPr>
              <a:t>, nutrición y químico farmacéutico </a:t>
            </a:r>
          </a:p>
        </p:txBody>
      </p:sp>
      <p:sp>
        <p:nvSpPr>
          <p:cNvPr id="85" name="Rectángulo 84"/>
          <p:cNvSpPr/>
          <p:nvPr/>
        </p:nvSpPr>
        <p:spPr>
          <a:xfrm>
            <a:off x="8694903" y="4395575"/>
            <a:ext cx="1957522" cy="527350"/>
          </a:xfrm>
          <a:prstGeom prst="rect">
            <a:avLst/>
          </a:prstGeom>
          <a:solidFill>
            <a:schemeClr val="tx2">
              <a:lumMod val="60000"/>
              <a:lumOff val="40000"/>
            </a:schemeClr>
          </a:solidFill>
          <a:ln w="12700">
            <a:solidFill>
              <a:schemeClr val="tx2">
                <a:lumMod val="20000"/>
                <a:lumOff val="80000"/>
              </a:schemeClr>
            </a:solidFill>
            <a:prstDash val="sysDash"/>
          </a:ln>
          <a:effectLst/>
        </p:spPr>
        <p:style>
          <a:lnRef idx="2">
            <a:schemeClr val="accent1"/>
          </a:lnRef>
          <a:fillRef idx="0">
            <a:schemeClr val="accent1"/>
          </a:fillRef>
          <a:effectRef idx="1">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s-ES" sz="1200" b="1" dirty="0" smtClean="0">
                <a:solidFill>
                  <a:schemeClr val="bg1"/>
                </a:solidFill>
                <a:latin typeface="Arial" panose="020B0604020202020204" pitchFamily="34" charset="0"/>
                <a:cs typeface="Arial" panose="020B0604020202020204" pitchFamily="34" charset="0"/>
              </a:rPr>
              <a:t>Clasificación por score de riesgo</a:t>
            </a:r>
            <a:endParaRPr lang="es-ES" sz="1200" b="1" dirty="0">
              <a:solidFill>
                <a:schemeClr val="bg1"/>
              </a:solidFill>
              <a:latin typeface="Arial" panose="020B0604020202020204" pitchFamily="34" charset="0"/>
              <a:cs typeface="Arial" panose="020B0604020202020204" pitchFamily="34" charset="0"/>
            </a:endParaRPr>
          </a:p>
        </p:txBody>
      </p:sp>
      <p:sp>
        <p:nvSpPr>
          <p:cNvPr id="86" name="Rectángulo 85"/>
          <p:cNvSpPr/>
          <p:nvPr/>
        </p:nvSpPr>
        <p:spPr>
          <a:xfrm>
            <a:off x="8673723" y="2674810"/>
            <a:ext cx="1974500" cy="462482"/>
          </a:xfrm>
          <a:prstGeom prst="rect">
            <a:avLst/>
          </a:prstGeom>
          <a:solidFill>
            <a:schemeClr val="tx2">
              <a:lumMod val="60000"/>
              <a:lumOff val="40000"/>
            </a:schemeClr>
          </a:solidFill>
          <a:ln w="12700">
            <a:solidFill>
              <a:schemeClr val="tx2">
                <a:lumMod val="20000"/>
                <a:lumOff val="80000"/>
              </a:schemeClr>
            </a:solidFill>
            <a:prstDash val="sysDash"/>
          </a:ln>
          <a:effectLst/>
        </p:spPr>
        <p:style>
          <a:lnRef idx="2">
            <a:schemeClr val="accent1"/>
          </a:lnRef>
          <a:fillRef idx="0">
            <a:schemeClr val="accent1"/>
          </a:fillRef>
          <a:effectRef idx="1">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s-ES" sz="1200" b="1" dirty="0" smtClean="0">
                <a:solidFill>
                  <a:schemeClr val="bg1"/>
                </a:solidFill>
                <a:latin typeface="Arial" panose="020B0604020202020204" pitchFamily="34" charset="0"/>
                <a:cs typeface="Arial" panose="020B0604020202020204" pitchFamily="34" charset="0"/>
              </a:rPr>
              <a:t>Ingreso sincrónico con psicología </a:t>
            </a:r>
            <a:endParaRPr lang="es-ES" sz="1200" b="1" dirty="0">
              <a:solidFill>
                <a:schemeClr val="bg1"/>
              </a:solidFill>
              <a:latin typeface="Arial" panose="020B0604020202020204" pitchFamily="34" charset="0"/>
              <a:cs typeface="Arial" panose="020B0604020202020204" pitchFamily="34" charset="0"/>
            </a:endParaRPr>
          </a:p>
        </p:txBody>
      </p:sp>
      <p:cxnSp>
        <p:nvCxnSpPr>
          <p:cNvPr id="87" name="Conector recto 86"/>
          <p:cNvCxnSpPr/>
          <p:nvPr/>
        </p:nvCxnSpPr>
        <p:spPr>
          <a:xfrm flipH="1">
            <a:off x="6471756" y="2532662"/>
            <a:ext cx="30691" cy="3599566"/>
          </a:xfrm>
          <a:prstGeom prst="line">
            <a:avLst/>
          </a:prstGeom>
          <a:ln w="28575">
            <a:solidFill>
              <a:schemeClr val="bg1">
                <a:lumMod val="75000"/>
              </a:schemeClr>
            </a:solidFill>
            <a:prstDash val="sysDot"/>
          </a:ln>
          <a:effectLst/>
        </p:spPr>
        <p:style>
          <a:lnRef idx="2">
            <a:schemeClr val="accent1"/>
          </a:lnRef>
          <a:fillRef idx="0">
            <a:schemeClr val="accent1"/>
          </a:fillRef>
          <a:effectRef idx="1">
            <a:schemeClr val="accent1"/>
          </a:effectRef>
          <a:fontRef idx="minor">
            <a:schemeClr val="tx1"/>
          </a:fontRef>
        </p:style>
      </p:cxnSp>
      <p:cxnSp>
        <p:nvCxnSpPr>
          <p:cNvPr id="88" name="Conector recto 87"/>
          <p:cNvCxnSpPr/>
          <p:nvPr/>
        </p:nvCxnSpPr>
        <p:spPr>
          <a:xfrm>
            <a:off x="8540364" y="496819"/>
            <a:ext cx="54973" cy="5597474"/>
          </a:xfrm>
          <a:prstGeom prst="line">
            <a:avLst/>
          </a:prstGeom>
          <a:ln w="28575">
            <a:solidFill>
              <a:schemeClr val="bg1">
                <a:lumMod val="75000"/>
              </a:schemeClr>
            </a:solidFill>
            <a:prstDash val="sysDot"/>
          </a:ln>
          <a:effectLst/>
        </p:spPr>
        <p:style>
          <a:lnRef idx="2">
            <a:schemeClr val="accent1"/>
          </a:lnRef>
          <a:fillRef idx="0">
            <a:schemeClr val="accent1"/>
          </a:fillRef>
          <a:effectRef idx="1">
            <a:schemeClr val="accent1"/>
          </a:effectRef>
          <a:fontRef idx="minor">
            <a:schemeClr val="tx1"/>
          </a:fontRef>
        </p:style>
      </p:cxnSp>
      <p:sp>
        <p:nvSpPr>
          <p:cNvPr id="89" name="Flecha derecha 88"/>
          <p:cNvSpPr/>
          <p:nvPr/>
        </p:nvSpPr>
        <p:spPr>
          <a:xfrm>
            <a:off x="93597" y="5863609"/>
            <a:ext cx="11247697" cy="1008039"/>
          </a:xfrm>
          <a:prstGeom prst="rightArrow">
            <a:avLst>
              <a:gd name="adj1" fmla="val 50000"/>
              <a:gd name="adj2" fmla="val 31777"/>
            </a:avLst>
          </a:prstGeom>
          <a:solidFill>
            <a:schemeClr val="bg1">
              <a:lumMod val="95000"/>
            </a:schemeClr>
          </a:solidFill>
          <a:ln>
            <a:solidFill>
              <a:schemeClr val="bg2">
                <a:lumMod val="9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latin typeface="Arial" panose="020B0604020202020204" pitchFamily="34" charset="0"/>
              <a:cs typeface="Arial" panose="020B0604020202020204" pitchFamily="34" charset="0"/>
            </a:endParaRPr>
          </a:p>
        </p:txBody>
      </p:sp>
      <p:sp>
        <p:nvSpPr>
          <p:cNvPr id="90" name="Título 1"/>
          <p:cNvSpPr txBox="1">
            <a:spLocks/>
          </p:cNvSpPr>
          <p:nvPr/>
        </p:nvSpPr>
        <p:spPr>
          <a:xfrm>
            <a:off x="501011" y="6129395"/>
            <a:ext cx="1089449" cy="466073"/>
          </a:xfrm>
          <a:prstGeom prst="rect">
            <a:avLst/>
          </a:prstGeom>
          <a:ln w="12700">
            <a:noFill/>
            <a:prstDash val="sysDash"/>
          </a:ln>
        </p:spPr>
        <p:txBody>
          <a:bodyPr vert="horz" lIns="91440" tIns="45720" rIns="91440" bIns="45720" rtlCol="0" anchor="ctr">
            <a:noAutofit/>
          </a:bodyPr>
          <a:lstStyle>
            <a:lvl1pPr algn="ctr" defTabSz="609585" rtl="0" eaLnBrk="1" latinLnBrk="0" hangingPunct="1">
              <a:spcBef>
                <a:spcPct val="0"/>
              </a:spcBef>
              <a:buNone/>
              <a:defRPr sz="5867" kern="1200">
                <a:solidFill>
                  <a:schemeClr val="tx1"/>
                </a:solidFill>
                <a:latin typeface="+mj-lt"/>
                <a:ea typeface="+mj-ea"/>
                <a:cs typeface="+mj-cs"/>
              </a:defRPr>
            </a:lvl1pPr>
          </a:lstStyle>
          <a:p>
            <a:pPr defTabSz="457200" fontAlgn="base">
              <a:spcAft>
                <a:spcPct val="0"/>
              </a:spcAft>
              <a:defRPr/>
            </a:pPr>
            <a:r>
              <a:rPr lang="es-CO" sz="3200" b="1" kern="0" dirty="0">
                <a:ln w="0"/>
                <a:solidFill>
                  <a:srgbClr val="1E9EB0">
                    <a:lumMod val="60000"/>
                    <a:lumOff val="40000"/>
                  </a:srgbClr>
                </a:solidFill>
                <a:effectLst>
                  <a:reflection blurRad="6350" stA="53000" endA="300" endPos="35500" dir="5400000" sy="-90000" algn="bl" rotWithShape="0"/>
                </a:effectLst>
                <a:latin typeface="Arial" panose="020B0604020202020204" pitchFamily="34" charset="0"/>
                <a:ea typeface="ＭＳ Ｐゴシック"/>
                <a:cs typeface="Arial" panose="020B0604020202020204" pitchFamily="34" charset="0"/>
              </a:rPr>
              <a:t>2008</a:t>
            </a:r>
          </a:p>
        </p:txBody>
      </p:sp>
      <p:sp>
        <p:nvSpPr>
          <p:cNvPr id="91" name="Título 1"/>
          <p:cNvSpPr txBox="1">
            <a:spLocks/>
          </p:cNvSpPr>
          <p:nvPr/>
        </p:nvSpPr>
        <p:spPr>
          <a:xfrm>
            <a:off x="2660571" y="6119545"/>
            <a:ext cx="1089449" cy="475923"/>
          </a:xfrm>
          <a:prstGeom prst="rect">
            <a:avLst/>
          </a:prstGeom>
          <a:ln w="12700">
            <a:noFill/>
            <a:prstDash val="sysDash"/>
          </a:ln>
        </p:spPr>
        <p:txBody>
          <a:bodyPr vert="horz" lIns="91440" tIns="45720" rIns="91440" bIns="45720" rtlCol="0" anchor="ctr">
            <a:noAutofit/>
          </a:bodyPr>
          <a:lstStyle>
            <a:defPPr>
              <a:defRPr lang="es-CO"/>
            </a:defPPr>
            <a:lvl1pPr defTabSz="609585">
              <a:spcBef>
                <a:spcPct val="0"/>
              </a:spcBef>
              <a:buNone/>
              <a:defRPr sz="3200" b="1">
                <a:solidFill>
                  <a:srgbClr val="0033A0"/>
                </a:solidFill>
                <a:latin typeface="+mj-lt"/>
                <a:ea typeface="+mj-ea"/>
                <a:cs typeface="Arial" panose="020B0604020202020204" pitchFamily="34" charset="0"/>
              </a:defRPr>
            </a:lvl1pPr>
          </a:lstStyle>
          <a:p>
            <a:pPr algn="ctr" defTabSz="457200" fontAlgn="base">
              <a:spcAft>
                <a:spcPct val="0"/>
              </a:spcAft>
              <a:defRPr/>
            </a:pPr>
            <a:r>
              <a:rPr lang="es-CO" kern="0" dirty="0">
                <a:ln w="0"/>
                <a:solidFill>
                  <a:srgbClr val="00CC99"/>
                </a:solidFill>
                <a:effectLst>
                  <a:reflection blurRad="6350" stA="53000" endA="300" endPos="35500" dir="5400000" sy="-90000" algn="bl" rotWithShape="0"/>
                </a:effectLst>
                <a:latin typeface="Arial" panose="020B0604020202020204" pitchFamily="34" charset="0"/>
                <a:ea typeface="ＭＳ Ｐゴシック"/>
              </a:rPr>
              <a:t>2009</a:t>
            </a:r>
          </a:p>
        </p:txBody>
      </p:sp>
      <p:sp>
        <p:nvSpPr>
          <p:cNvPr id="92" name="Título 1"/>
          <p:cNvSpPr txBox="1">
            <a:spLocks/>
          </p:cNvSpPr>
          <p:nvPr/>
        </p:nvSpPr>
        <p:spPr>
          <a:xfrm>
            <a:off x="4699990" y="6119545"/>
            <a:ext cx="1089449" cy="475923"/>
          </a:xfrm>
          <a:prstGeom prst="rect">
            <a:avLst/>
          </a:prstGeom>
          <a:ln w="12700">
            <a:noFill/>
            <a:prstDash val="sysDash"/>
          </a:ln>
        </p:spPr>
        <p:txBody>
          <a:bodyPr vert="horz" lIns="91440" tIns="45720" rIns="91440" bIns="45720" rtlCol="0" anchor="ctr">
            <a:noAutofit/>
          </a:bodyPr>
          <a:lstStyle>
            <a:defPPr>
              <a:defRPr lang="es-CO"/>
            </a:defPPr>
            <a:lvl1pPr defTabSz="609585">
              <a:spcBef>
                <a:spcPct val="0"/>
              </a:spcBef>
              <a:buNone/>
              <a:defRPr sz="3200" b="1">
                <a:solidFill>
                  <a:srgbClr val="0033A0"/>
                </a:solidFill>
                <a:latin typeface="+mj-lt"/>
                <a:ea typeface="+mj-ea"/>
                <a:cs typeface="Arial" panose="020B0604020202020204" pitchFamily="34" charset="0"/>
              </a:defRPr>
            </a:lvl1pPr>
          </a:lstStyle>
          <a:p>
            <a:pPr algn="ctr" defTabSz="457200" fontAlgn="base">
              <a:spcAft>
                <a:spcPct val="0"/>
              </a:spcAft>
              <a:defRPr/>
            </a:pPr>
            <a:r>
              <a:rPr lang="es-CO" kern="0" dirty="0" smtClean="0">
                <a:ln w="0"/>
                <a:solidFill>
                  <a:srgbClr val="009999"/>
                </a:solidFill>
                <a:effectLst>
                  <a:reflection blurRad="6350" stA="53000" endA="300" endPos="35500" dir="5400000" sy="-90000" algn="bl" rotWithShape="0"/>
                </a:effectLst>
                <a:latin typeface="Arial" panose="020B0604020202020204" pitchFamily="34" charset="0"/>
                <a:ea typeface="ＭＳ Ｐゴシック"/>
              </a:rPr>
              <a:t>2012</a:t>
            </a:r>
            <a:endParaRPr lang="es-CO" kern="0" dirty="0">
              <a:ln w="0"/>
              <a:solidFill>
                <a:srgbClr val="009999"/>
              </a:solidFill>
              <a:effectLst>
                <a:reflection blurRad="6350" stA="53000" endA="300" endPos="35500" dir="5400000" sy="-90000" algn="bl" rotWithShape="0"/>
              </a:effectLst>
              <a:latin typeface="Arial" panose="020B0604020202020204" pitchFamily="34" charset="0"/>
              <a:ea typeface="ＭＳ Ｐゴシック"/>
            </a:endParaRPr>
          </a:p>
        </p:txBody>
      </p:sp>
      <p:sp>
        <p:nvSpPr>
          <p:cNvPr id="93" name="Título 1"/>
          <p:cNvSpPr txBox="1">
            <a:spLocks/>
          </p:cNvSpPr>
          <p:nvPr/>
        </p:nvSpPr>
        <p:spPr>
          <a:xfrm>
            <a:off x="6937523" y="6119545"/>
            <a:ext cx="1089449" cy="475923"/>
          </a:xfrm>
          <a:prstGeom prst="rect">
            <a:avLst/>
          </a:prstGeom>
          <a:ln w="12700">
            <a:noFill/>
            <a:prstDash val="sysDash"/>
          </a:ln>
        </p:spPr>
        <p:txBody>
          <a:bodyPr vert="horz" lIns="91440" tIns="45720" rIns="91440" bIns="45720" rtlCol="0" anchor="ctr">
            <a:noAutofit/>
          </a:bodyPr>
          <a:lstStyle>
            <a:defPPr>
              <a:defRPr lang="es-CO"/>
            </a:defPPr>
            <a:lvl1pPr defTabSz="609585">
              <a:spcBef>
                <a:spcPct val="0"/>
              </a:spcBef>
              <a:buNone/>
              <a:defRPr sz="3200" b="1">
                <a:solidFill>
                  <a:srgbClr val="0033A0"/>
                </a:solidFill>
                <a:latin typeface="+mj-lt"/>
                <a:ea typeface="+mj-ea"/>
                <a:cs typeface="Arial" panose="020B0604020202020204" pitchFamily="34" charset="0"/>
              </a:defRPr>
            </a:lvl1pPr>
          </a:lstStyle>
          <a:p>
            <a:pPr algn="ctr" defTabSz="457200" fontAlgn="base">
              <a:spcAft>
                <a:spcPct val="0"/>
              </a:spcAft>
              <a:defRPr/>
            </a:pPr>
            <a:r>
              <a:rPr lang="es-CO" kern="0" dirty="0">
                <a:ln w="0"/>
                <a:solidFill>
                  <a:srgbClr val="6FBA3D"/>
                </a:solidFill>
                <a:effectLst>
                  <a:reflection blurRad="6350" stA="53000" endA="300" endPos="35500" dir="5400000" sy="-90000" algn="bl" rotWithShape="0"/>
                </a:effectLst>
                <a:latin typeface="Arial" panose="020B0604020202020204" pitchFamily="34" charset="0"/>
                <a:ea typeface="ＭＳ Ｐゴシック"/>
              </a:rPr>
              <a:t>2015</a:t>
            </a:r>
          </a:p>
        </p:txBody>
      </p:sp>
      <p:sp>
        <p:nvSpPr>
          <p:cNvPr id="94" name="Título 1"/>
          <p:cNvSpPr txBox="1">
            <a:spLocks/>
          </p:cNvSpPr>
          <p:nvPr/>
        </p:nvSpPr>
        <p:spPr>
          <a:xfrm>
            <a:off x="8589380" y="6104563"/>
            <a:ext cx="2166238" cy="475923"/>
          </a:xfrm>
          <a:prstGeom prst="rect">
            <a:avLst/>
          </a:prstGeom>
          <a:ln w="12700">
            <a:noFill/>
            <a:prstDash val="sysDash"/>
          </a:ln>
        </p:spPr>
        <p:txBody>
          <a:bodyPr vert="horz" lIns="91440" tIns="45720" rIns="91440" bIns="45720" rtlCol="0" anchor="ctr">
            <a:noAutofit/>
          </a:bodyPr>
          <a:lstStyle>
            <a:defPPr>
              <a:defRPr lang="es-CO"/>
            </a:defPPr>
            <a:lvl1pPr defTabSz="609585">
              <a:spcBef>
                <a:spcPct val="0"/>
              </a:spcBef>
              <a:buNone/>
              <a:defRPr sz="3200" b="1">
                <a:solidFill>
                  <a:srgbClr val="0033A0"/>
                </a:solidFill>
                <a:latin typeface="+mj-lt"/>
                <a:ea typeface="+mj-ea"/>
                <a:cs typeface="Arial" panose="020B0604020202020204" pitchFamily="34" charset="0"/>
              </a:defRPr>
            </a:lvl1pPr>
          </a:lstStyle>
          <a:p>
            <a:pPr algn="ctr" defTabSz="457200" fontAlgn="base">
              <a:spcAft>
                <a:spcPct val="0"/>
              </a:spcAft>
              <a:defRPr/>
            </a:pPr>
            <a:r>
              <a:rPr lang="es-CO" kern="0" dirty="0" smtClean="0">
                <a:ln w="0"/>
                <a:effectLst>
                  <a:reflection blurRad="6350" stA="53000" endA="300" endPos="35500" dir="5400000" sy="-90000" algn="bl" rotWithShape="0"/>
                </a:effectLst>
                <a:latin typeface="Arial" panose="020B0604020202020204" pitchFamily="34" charset="0"/>
                <a:ea typeface="ＭＳ Ｐゴシック"/>
              </a:rPr>
              <a:t>2017-2018</a:t>
            </a:r>
            <a:endParaRPr lang="es-CO" kern="0" dirty="0">
              <a:ln w="0"/>
              <a:effectLst>
                <a:reflection blurRad="6350" stA="53000" endA="300" endPos="35500" dir="5400000" sy="-90000" algn="bl" rotWithShape="0"/>
              </a:effectLst>
              <a:latin typeface="Arial" panose="020B0604020202020204" pitchFamily="34" charset="0"/>
              <a:ea typeface="ＭＳ Ｐゴシック"/>
            </a:endParaRPr>
          </a:p>
        </p:txBody>
      </p:sp>
      <p:sp>
        <p:nvSpPr>
          <p:cNvPr id="95" name="Rectángulo 94"/>
          <p:cNvSpPr/>
          <p:nvPr/>
        </p:nvSpPr>
        <p:spPr>
          <a:xfrm>
            <a:off x="8666962" y="1564032"/>
            <a:ext cx="1960271" cy="467555"/>
          </a:xfrm>
          <a:prstGeom prst="rect">
            <a:avLst/>
          </a:prstGeom>
          <a:solidFill>
            <a:schemeClr val="tx2">
              <a:lumMod val="60000"/>
              <a:lumOff val="40000"/>
            </a:schemeClr>
          </a:solidFill>
          <a:ln w="12700">
            <a:solidFill>
              <a:schemeClr val="tx2">
                <a:lumMod val="20000"/>
                <a:lumOff val="80000"/>
              </a:schemeClr>
            </a:solidFill>
            <a:prstDash val="sysDash"/>
          </a:ln>
          <a:effectLst/>
        </p:spPr>
        <p:style>
          <a:lnRef idx="2">
            <a:schemeClr val="accent1"/>
          </a:lnRef>
          <a:fillRef idx="0">
            <a:schemeClr val="accent1"/>
          </a:fillRef>
          <a:effectRef idx="1">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s-ES" sz="1200" b="1" dirty="0" smtClean="0">
                <a:solidFill>
                  <a:schemeClr val="bg1"/>
                </a:solidFill>
                <a:latin typeface="Arial" panose="020B0604020202020204" pitchFamily="34" charset="0"/>
                <a:cs typeface="Arial" panose="020B0604020202020204" pitchFamily="34" charset="0"/>
              </a:rPr>
              <a:t>Plan de cuidado individualizado</a:t>
            </a:r>
            <a:endParaRPr lang="es-ES" sz="1200" b="1" dirty="0">
              <a:solidFill>
                <a:schemeClr val="bg1"/>
              </a:solidFill>
              <a:latin typeface="Arial" panose="020B0604020202020204" pitchFamily="34" charset="0"/>
              <a:cs typeface="Arial" panose="020B0604020202020204" pitchFamily="34" charset="0"/>
            </a:endParaRPr>
          </a:p>
        </p:txBody>
      </p:sp>
      <p:sp>
        <p:nvSpPr>
          <p:cNvPr id="96" name="Rectángulo 95"/>
          <p:cNvSpPr/>
          <p:nvPr/>
        </p:nvSpPr>
        <p:spPr>
          <a:xfrm>
            <a:off x="8659848" y="2115244"/>
            <a:ext cx="1974500" cy="462482"/>
          </a:xfrm>
          <a:prstGeom prst="rect">
            <a:avLst/>
          </a:prstGeom>
          <a:solidFill>
            <a:schemeClr val="tx2">
              <a:lumMod val="60000"/>
              <a:lumOff val="40000"/>
            </a:schemeClr>
          </a:solidFill>
          <a:ln w="12700">
            <a:solidFill>
              <a:schemeClr val="tx2">
                <a:lumMod val="20000"/>
                <a:lumOff val="80000"/>
              </a:schemeClr>
            </a:solidFill>
            <a:prstDash val="sysDash"/>
          </a:ln>
          <a:effectLst/>
        </p:spPr>
        <p:style>
          <a:lnRef idx="2">
            <a:schemeClr val="accent1"/>
          </a:lnRef>
          <a:fillRef idx="0">
            <a:schemeClr val="accent1"/>
          </a:fillRef>
          <a:effectRef idx="1">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s-ES" sz="1200" b="1" dirty="0" smtClean="0">
                <a:solidFill>
                  <a:schemeClr val="bg1"/>
                </a:solidFill>
                <a:latin typeface="Arial" panose="020B0604020202020204" pitchFamily="34" charset="0"/>
                <a:cs typeface="Arial" panose="020B0604020202020204" pitchFamily="34" charset="0"/>
              </a:rPr>
              <a:t>Ingreso simultáneo medico y enfermera</a:t>
            </a:r>
            <a:endParaRPr lang="es-ES" sz="1200" b="1" dirty="0">
              <a:solidFill>
                <a:schemeClr val="bg1"/>
              </a:solidFill>
              <a:latin typeface="Arial" panose="020B0604020202020204" pitchFamily="34" charset="0"/>
              <a:cs typeface="Arial" panose="020B0604020202020204" pitchFamily="34" charset="0"/>
            </a:endParaRPr>
          </a:p>
        </p:txBody>
      </p:sp>
      <p:sp>
        <p:nvSpPr>
          <p:cNvPr id="97" name="Rectángulo 96"/>
          <p:cNvSpPr/>
          <p:nvPr/>
        </p:nvSpPr>
        <p:spPr>
          <a:xfrm>
            <a:off x="8659848" y="1018547"/>
            <a:ext cx="1960271" cy="467555"/>
          </a:xfrm>
          <a:prstGeom prst="rect">
            <a:avLst/>
          </a:prstGeom>
          <a:solidFill>
            <a:schemeClr val="tx2">
              <a:lumMod val="60000"/>
              <a:lumOff val="40000"/>
            </a:schemeClr>
          </a:solidFill>
          <a:ln w="12700">
            <a:solidFill>
              <a:schemeClr val="tx2">
                <a:lumMod val="20000"/>
                <a:lumOff val="80000"/>
              </a:schemeClr>
            </a:solidFill>
            <a:prstDash val="sysDash"/>
          </a:ln>
          <a:effectLst/>
        </p:spPr>
        <p:style>
          <a:lnRef idx="2">
            <a:schemeClr val="accent1"/>
          </a:lnRef>
          <a:fillRef idx="0">
            <a:schemeClr val="accent1"/>
          </a:fillRef>
          <a:effectRef idx="1">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s-ES" sz="1200" b="1" dirty="0" smtClean="0">
                <a:solidFill>
                  <a:schemeClr val="bg1"/>
                </a:solidFill>
                <a:latin typeface="Arial" panose="020B0604020202020204" pitchFamily="34" charset="0"/>
                <a:cs typeface="Arial" panose="020B0604020202020204" pitchFamily="34" charset="0"/>
              </a:rPr>
              <a:t>Clínicas de cuidado</a:t>
            </a:r>
            <a:endParaRPr lang="es-ES" sz="1200" b="1" dirty="0">
              <a:solidFill>
                <a:schemeClr val="bg1"/>
              </a:solidFill>
              <a:latin typeface="Arial" panose="020B0604020202020204" pitchFamily="34" charset="0"/>
              <a:cs typeface="Arial" panose="020B0604020202020204" pitchFamily="34" charset="0"/>
            </a:endParaRPr>
          </a:p>
        </p:txBody>
      </p:sp>
      <p:sp>
        <p:nvSpPr>
          <p:cNvPr id="98" name="Rectángulo 97"/>
          <p:cNvSpPr/>
          <p:nvPr/>
        </p:nvSpPr>
        <p:spPr>
          <a:xfrm>
            <a:off x="8659847" y="453908"/>
            <a:ext cx="1960271" cy="467555"/>
          </a:xfrm>
          <a:prstGeom prst="rect">
            <a:avLst/>
          </a:prstGeom>
          <a:solidFill>
            <a:schemeClr val="tx2">
              <a:lumMod val="60000"/>
              <a:lumOff val="40000"/>
            </a:schemeClr>
          </a:solidFill>
          <a:ln w="12700">
            <a:solidFill>
              <a:schemeClr val="tx2">
                <a:lumMod val="20000"/>
                <a:lumOff val="80000"/>
              </a:schemeClr>
            </a:solidFill>
            <a:prstDash val="sysDash"/>
          </a:ln>
          <a:effectLst/>
        </p:spPr>
        <p:style>
          <a:lnRef idx="2">
            <a:schemeClr val="accent1"/>
          </a:lnRef>
          <a:fillRef idx="0">
            <a:schemeClr val="accent1"/>
          </a:fillRef>
          <a:effectRef idx="1">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s-ES" sz="1200" b="1" dirty="0" smtClean="0">
                <a:solidFill>
                  <a:schemeClr val="bg1"/>
                </a:solidFill>
                <a:latin typeface="Arial" panose="020B0604020202020204" pitchFamily="34" charset="0"/>
                <a:cs typeface="Arial" panose="020B0604020202020204" pitchFamily="34" charset="0"/>
              </a:rPr>
              <a:t>Redes integradas</a:t>
            </a:r>
            <a:endParaRPr lang="es-ES" sz="1200" b="1" dirty="0">
              <a:solidFill>
                <a:schemeClr val="bg1"/>
              </a:solidFill>
              <a:latin typeface="Arial" panose="020B0604020202020204" pitchFamily="34" charset="0"/>
              <a:cs typeface="Arial" panose="020B0604020202020204" pitchFamily="34" charset="0"/>
            </a:endParaRPr>
          </a:p>
        </p:txBody>
      </p:sp>
      <p:sp>
        <p:nvSpPr>
          <p:cNvPr id="39" name="CuadroTexto 38"/>
          <p:cNvSpPr txBox="1"/>
          <p:nvPr/>
        </p:nvSpPr>
        <p:spPr>
          <a:xfrm>
            <a:off x="797619" y="1390308"/>
            <a:ext cx="859167" cy="646331"/>
          </a:xfrm>
          <a:prstGeom prst="rect">
            <a:avLst/>
          </a:prstGeom>
          <a:noFill/>
        </p:spPr>
        <p:txBody>
          <a:bodyPr wrap="square" rtlCol="0">
            <a:spAutoFit/>
          </a:bodyPr>
          <a:lstStyle/>
          <a:p>
            <a:r>
              <a:rPr lang="es-CO" sz="3600" b="1" dirty="0" smtClean="0">
                <a:solidFill>
                  <a:schemeClr val="bg1"/>
                </a:solidFill>
                <a:latin typeface="Arial" panose="020B0604020202020204" pitchFamily="34" charset="0"/>
                <a:cs typeface="Arial" panose="020B0604020202020204" pitchFamily="34" charset="0"/>
              </a:rPr>
              <a:t>3.</a:t>
            </a:r>
            <a:endParaRPr lang="es-CO" sz="3600" b="1" dirty="0">
              <a:solidFill>
                <a:schemeClr val="bg1"/>
              </a:solidFill>
              <a:latin typeface="Arial" panose="020B0604020202020204" pitchFamily="34" charset="0"/>
              <a:cs typeface="Arial" panose="020B0604020202020204" pitchFamily="34" charset="0"/>
            </a:endParaRPr>
          </a:p>
        </p:txBody>
      </p:sp>
      <p:sp>
        <p:nvSpPr>
          <p:cNvPr id="40" name="Rectángulo 39"/>
          <p:cNvSpPr/>
          <p:nvPr/>
        </p:nvSpPr>
        <p:spPr>
          <a:xfrm>
            <a:off x="438243" y="1937278"/>
            <a:ext cx="1328851" cy="307777"/>
          </a:xfrm>
          <a:prstGeom prst="rect">
            <a:avLst/>
          </a:prstGeom>
        </p:spPr>
        <p:txBody>
          <a:bodyPr wrap="square">
            <a:spAutoFit/>
          </a:bodyPr>
          <a:lstStyle/>
          <a:p>
            <a:pPr lvl="0" algn="ctr"/>
            <a:r>
              <a:rPr lang="es-CO" sz="1400" b="1" dirty="0" smtClean="0">
                <a:solidFill>
                  <a:schemeClr val="bg1"/>
                </a:solidFill>
                <a:latin typeface="Arial" panose="020B0604020202020204" pitchFamily="34" charset="0"/>
                <a:cs typeface="Arial" panose="020B0604020202020204" pitchFamily="34" charset="0"/>
              </a:rPr>
              <a:t>Intervención </a:t>
            </a:r>
            <a:endParaRPr lang="es-CO" sz="1400" b="1" dirty="0">
              <a:solidFill>
                <a:schemeClr val="bg1"/>
              </a:solidFill>
              <a:latin typeface="Arial" panose="020B0604020202020204" pitchFamily="34" charset="0"/>
              <a:cs typeface="Arial" panose="020B0604020202020204" pitchFamily="34" charset="0"/>
            </a:endParaRPr>
          </a:p>
        </p:txBody>
      </p:sp>
      <p:sp>
        <p:nvSpPr>
          <p:cNvPr id="41" name="CuadroTexto 40"/>
          <p:cNvSpPr txBox="1"/>
          <p:nvPr/>
        </p:nvSpPr>
        <p:spPr>
          <a:xfrm>
            <a:off x="438243" y="458051"/>
            <a:ext cx="10193552" cy="584775"/>
          </a:xfrm>
          <a:prstGeom prst="rect">
            <a:avLst/>
          </a:prstGeom>
          <a:noFill/>
        </p:spPr>
        <p:txBody>
          <a:bodyPr wrap="square">
            <a:spAutoFit/>
          </a:bodyPr>
          <a:lstStyle/>
          <a:p>
            <a:pPr>
              <a:defRPr/>
            </a:pPr>
            <a:r>
              <a:rPr lang="es-CO" sz="3200" b="1" dirty="0" smtClean="0">
                <a:solidFill>
                  <a:srgbClr val="00ACC8"/>
                </a:solidFill>
                <a:latin typeface="+mj-lt"/>
              </a:rPr>
              <a:t>Soluciones </a:t>
            </a:r>
            <a:r>
              <a:rPr lang="es-CO" sz="2400" b="1" dirty="0" smtClean="0">
                <a:solidFill>
                  <a:srgbClr val="002060"/>
                </a:solidFill>
                <a:latin typeface="+mj-lt"/>
              </a:rPr>
              <a:t>Modelo de atención paciente crónico  </a:t>
            </a:r>
            <a:endParaRPr lang="es-CO" sz="3200" b="1" dirty="0">
              <a:solidFill>
                <a:srgbClr val="002060"/>
              </a:solidFill>
              <a:latin typeface="+mj-lt"/>
            </a:endParaRPr>
          </a:p>
        </p:txBody>
      </p:sp>
    </p:spTree>
    <p:extLst>
      <p:ext uri="{BB962C8B-B14F-4D97-AF65-F5344CB8AC3E}">
        <p14:creationId xmlns:p14="http://schemas.microsoft.com/office/powerpoint/2010/main" val="3517774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circle(in)">
                                      <p:cBhvr>
                                        <p:cTn id="7" dur="2000"/>
                                        <p:tgtEl>
                                          <p:spTgt spid="71"/>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83"/>
                                        </p:tgtEl>
                                        <p:attrNameLst>
                                          <p:attrName>style.visibility</p:attrName>
                                        </p:attrNameLst>
                                      </p:cBhvr>
                                      <p:to>
                                        <p:strVal val="visible"/>
                                      </p:to>
                                    </p:set>
                                    <p:animEffect transition="in" filter="circle(in)">
                                      <p:cBhvr>
                                        <p:cTn id="10" dur="2000"/>
                                        <p:tgtEl>
                                          <p:spTgt spid="83"/>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circle(in)">
                                      <p:cBhvr>
                                        <p:cTn id="13" dur="2000"/>
                                        <p:tgtEl>
                                          <p:spTgt spid="84"/>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85"/>
                                        </p:tgtEl>
                                        <p:attrNameLst>
                                          <p:attrName>style.visibility</p:attrName>
                                        </p:attrNameLst>
                                      </p:cBhvr>
                                      <p:to>
                                        <p:strVal val="visible"/>
                                      </p:to>
                                    </p:set>
                                    <p:animEffect transition="in" filter="circle(in)">
                                      <p:cBhvr>
                                        <p:cTn id="16" dur="2000"/>
                                        <p:tgtEl>
                                          <p:spTgt spid="85"/>
                                        </p:tgtEl>
                                      </p:cBhvr>
                                    </p:animEffect>
                                  </p:childTnLst>
                                </p:cTn>
                              </p:par>
                              <p:par>
                                <p:cTn id="17" presetID="6" presetClass="entr" presetSubtype="16" fill="hold" grpId="0" nodeType="withEffect">
                                  <p:stCondLst>
                                    <p:cond delay="0"/>
                                  </p:stCondLst>
                                  <p:childTnLst>
                                    <p:set>
                                      <p:cBhvr>
                                        <p:cTn id="18" dur="1" fill="hold">
                                          <p:stCondLst>
                                            <p:cond delay="0"/>
                                          </p:stCondLst>
                                        </p:cTn>
                                        <p:tgtEl>
                                          <p:spTgt spid="86"/>
                                        </p:tgtEl>
                                        <p:attrNameLst>
                                          <p:attrName>style.visibility</p:attrName>
                                        </p:attrNameLst>
                                      </p:cBhvr>
                                      <p:to>
                                        <p:strVal val="visible"/>
                                      </p:to>
                                    </p:set>
                                    <p:animEffect transition="in" filter="circle(in)">
                                      <p:cBhvr>
                                        <p:cTn id="19" dur="2000"/>
                                        <p:tgtEl>
                                          <p:spTgt spid="86"/>
                                        </p:tgtEl>
                                      </p:cBhvr>
                                    </p:animEffect>
                                  </p:childTnLst>
                                </p:cTn>
                              </p:par>
                              <p:par>
                                <p:cTn id="20" presetID="6" presetClass="entr" presetSubtype="16" fill="hold" nodeType="withEffect">
                                  <p:stCondLst>
                                    <p:cond delay="0"/>
                                  </p:stCondLst>
                                  <p:childTnLst>
                                    <p:set>
                                      <p:cBhvr>
                                        <p:cTn id="21" dur="1" fill="hold">
                                          <p:stCondLst>
                                            <p:cond delay="0"/>
                                          </p:stCondLst>
                                        </p:cTn>
                                        <p:tgtEl>
                                          <p:spTgt spid="88"/>
                                        </p:tgtEl>
                                        <p:attrNameLst>
                                          <p:attrName>style.visibility</p:attrName>
                                        </p:attrNameLst>
                                      </p:cBhvr>
                                      <p:to>
                                        <p:strVal val="visible"/>
                                      </p:to>
                                    </p:set>
                                    <p:animEffect transition="in" filter="circle(in)">
                                      <p:cBhvr>
                                        <p:cTn id="22" dur="2000"/>
                                        <p:tgtEl>
                                          <p:spTgt spid="88"/>
                                        </p:tgtEl>
                                      </p:cBhvr>
                                    </p:animEffect>
                                  </p:childTnLst>
                                </p:cTn>
                              </p:par>
                              <p:par>
                                <p:cTn id="23" presetID="6" presetClass="entr" presetSubtype="16" fill="hold" grpId="0" nodeType="withEffect">
                                  <p:stCondLst>
                                    <p:cond delay="0"/>
                                  </p:stCondLst>
                                  <p:childTnLst>
                                    <p:set>
                                      <p:cBhvr>
                                        <p:cTn id="24" dur="1" fill="hold">
                                          <p:stCondLst>
                                            <p:cond delay="0"/>
                                          </p:stCondLst>
                                        </p:cTn>
                                        <p:tgtEl>
                                          <p:spTgt spid="95"/>
                                        </p:tgtEl>
                                        <p:attrNameLst>
                                          <p:attrName>style.visibility</p:attrName>
                                        </p:attrNameLst>
                                      </p:cBhvr>
                                      <p:to>
                                        <p:strVal val="visible"/>
                                      </p:to>
                                    </p:set>
                                    <p:animEffect transition="in" filter="circle(in)">
                                      <p:cBhvr>
                                        <p:cTn id="25" dur="2000"/>
                                        <p:tgtEl>
                                          <p:spTgt spid="95"/>
                                        </p:tgtEl>
                                      </p:cBhvr>
                                    </p:animEffect>
                                  </p:childTnLst>
                                </p:cTn>
                              </p:par>
                              <p:par>
                                <p:cTn id="26" presetID="6" presetClass="entr" presetSubtype="16" fill="hold" grpId="0" nodeType="withEffect">
                                  <p:stCondLst>
                                    <p:cond delay="0"/>
                                  </p:stCondLst>
                                  <p:childTnLst>
                                    <p:set>
                                      <p:cBhvr>
                                        <p:cTn id="27" dur="1" fill="hold">
                                          <p:stCondLst>
                                            <p:cond delay="0"/>
                                          </p:stCondLst>
                                        </p:cTn>
                                        <p:tgtEl>
                                          <p:spTgt spid="96"/>
                                        </p:tgtEl>
                                        <p:attrNameLst>
                                          <p:attrName>style.visibility</p:attrName>
                                        </p:attrNameLst>
                                      </p:cBhvr>
                                      <p:to>
                                        <p:strVal val="visible"/>
                                      </p:to>
                                    </p:set>
                                    <p:animEffect transition="in" filter="circle(in)">
                                      <p:cBhvr>
                                        <p:cTn id="28" dur="2000"/>
                                        <p:tgtEl>
                                          <p:spTgt spid="96"/>
                                        </p:tgtEl>
                                      </p:cBhvr>
                                    </p:animEffect>
                                  </p:childTnLst>
                                </p:cTn>
                              </p:par>
                              <p:par>
                                <p:cTn id="29" presetID="6" presetClass="entr" presetSubtype="16" fill="hold" grpId="0" nodeType="withEffect">
                                  <p:stCondLst>
                                    <p:cond delay="0"/>
                                  </p:stCondLst>
                                  <p:childTnLst>
                                    <p:set>
                                      <p:cBhvr>
                                        <p:cTn id="30" dur="1" fill="hold">
                                          <p:stCondLst>
                                            <p:cond delay="0"/>
                                          </p:stCondLst>
                                        </p:cTn>
                                        <p:tgtEl>
                                          <p:spTgt spid="97"/>
                                        </p:tgtEl>
                                        <p:attrNameLst>
                                          <p:attrName>style.visibility</p:attrName>
                                        </p:attrNameLst>
                                      </p:cBhvr>
                                      <p:to>
                                        <p:strVal val="visible"/>
                                      </p:to>
                                    </p:set>
                                    <p:animEffect transition="in" filter="circle(in)">
                                      <p:cBhvr>
                                        <p:cTn id="31" dur="2000"/>
                                        <p:tgtEl>
                                          <p:spTgt spid="97"/>
                                        </p:tgtEl>
                                      </p:cBhvr>
                                    </p:animEffect>
                                  </p:childTnLst>
                                </p:cTn>
                              </p:par>
                              <p:par>
                                <p:cTn id="32" presetID="6" presetClass="entr" presetSubtype="16" fill="hold" grpId="0" nodeType="withEffect">
                                  <p:stCondLst>
                                    <p:cond delay="0"/>
                                  </p:stCondLst>
                                  <p:childTnLst>
                                    <p:set>
                                      <p:cBhvr>
                                        <p:cTn id="33" dur="1" fill="hold">
                                          <p:stCondLst>
                                            <p:cond delay="0"/>
                                          </p:stCondLst>
                                        </p:cTn>
                                        <p:tgtEl>
                                          <p:spTgt spid="98"/>
                                        </p:tgtEl>
                                        <p:attrNameLst>
                                          <p:attrName>style.visibility</p:attrName>
                                        </p:attrNameLst>
                                      </p:cBhvr>
                                      <p:to>
                                        <p:strVal val="visible"/>
                                      </p:to>
                                    </p:set>
                                    <p:animEffect transition="in" filter="circle(in)">
                                      <p:cBhvr>
                                        <p:cTn id="34" dur="20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83" grpId="0" animBg="1"/>
      <p:bldP spid="84" grpId="0" animBg="1"/>
      <p:bldP spid="85" grpId="0" animBg="1"/>
      <p:bldP spid="86" grpId="0" animBg="1"/>
      <p:bldP spid="95" grpId="0" animBg="1"/>
      <p:bldP spid="96" grpId="0" animBg="1"/>
      <p:bldP spid="97" grpId="0" animBg="1"/>
      <p:bldP spid="9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lipse 6"/>
          <p:cNvSpPr/>
          <p:nvPr/>
        </p:nvSpPr>
        <p:spPr>
          <a:xfrm>
            <a:off x="7521162" y="1282018"/>
            <a:ext cx="3014640" cy="2854178"/>
          </a:xfrm>
          <a:prstGeom prst="ellipse">
            <a:avLst/>
          </a:prstGeom>
          <a:noFill/>
          <a:ln w="762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s-CO" sz="3200" b="1" i="0" u="none" strike="noStrike" kern="1200" cap="none" spc="0" normalizeH="0" baseline="0" noProof="0" dirty="0">
                <a:ln>
                  <a:noFill/>
                </a:ln>
                <a:solidFill>
                  <a:srgbClr val="70AD47"/>
                </a:solidFill>
                <a:effectLst/>
                <a:uLnTx/>
                <a:uFillTx/>
                <a:latin typeface="Arial" charset="0"/>
                <a:ea typeface="Arial" charset="0"/>
                <a:cs typeface="Arial" charset="0"/>
              </a:rPr>
              <a:t>Población Sana</a:t>
            </a:r>
            <a:endParaRPr kumimoji="0" lang="es-CO" sz="3200" b="0" i="0" u="none" strike="noStrike" kern="1200" cap="none" spc="0" normalizeH="0" baseline="0" noProof="0" dirty="0">
              <a:ln>
                <a:noFill/>
              </a:ln>
              <a:solidFill>
                <a:srgbClr val="70AD47"/>
              </a:solidFill>
              <a:effectLst/>
              <a:uLnTx/>
              <a:uFillTx/>
              <a:latin typeface="Arial" charset="0"/>
              <a:ea typeface="Arial" charset="0"/>
              <a:cs typeface="Arial" charset="0"/>
            </a:endParaRPr>
          </a:p>
        </p:txBody>
      </p:sp>
      <p:sp>
        <p:nvSpPr>
          <p:cNvPr id="8" name="Elipse 7"/>
          <p:cNvSpPr/>
          <p:nvPr/>
        </p:nvSpPr>
        <p:spPr>
          <a:xfrm>
            <a:off x="9519885" y="3411901"/>
            <a:ext cx="2299463" cy="2099121"/>
          </a:xfrm>
          <a:prstGeom prst="ellipse">
            <a:avLst/>
          </a:prstGeom>
          <a:noFill/>
          <a:ln w="762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s-CO" sz="2200" b="1" i="0" u="none" strike="noStrike" kern="1200" cap="none" spc="0" normalizeH="0" baseline="0" noProof="0" dirty="0">
                <a:ln>
                  <a:noFill/>
                </a:ln>
                <a:solidFill>
                  <a:srgbClr val="FFC000"/>
                </a:solidFill>
                <a:effectLst/>
                <a:uLnTx/>
                <a:uFillTx/>
                <a:latin typeface="Arial" charset="0"/>
                <a:ea typeface="Arial" charset="0"/>
                <a:cs typeface="Arial" charset="0"/>
              </a:rPr>
              <a:t>Población en riesgo</a:t>
            </a:r>
            <a:endParaRPr kumimoji="0" lang="es-CO" sz="2200" b="0" i="0" u="none" strike="noStrike" kern="1200" cap="none" spc="0" normalizeH="0" baseline="0" noProof="0" dirty="0">
              <a:ln>
                <a:noFill/>
              </a:ln>
              <a:solidFill>
                <a:srgbClr val="FFC000"/>
              </a:solidFill>
              <a:effectLst/>
              <a:uLnTx/>
              <a:uFillTx/>
              <a:latin typeface="Arial" charset="0"/>
              <a:ea typeface="Arial" charset="0"/>
              <a:cs typeface="Arial" charset="0"/>
            </a:endParaRPr>
          </a:p>
        </p:txBody>
      </p:sp>
      <p:sp>
        <p:nvSpPr>
          <p:cNvPr id="9" name="Elipse 8"/>
          <p:cNvSpPr/>
          <p:nvPr/>
        </p:nvSpPr>
        <p:spPr>
          <a:xfrm>
            <a:off x="8073102" y="4125106"/>
            <a:ext cx="1910759" cy="1495064"/>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es-CO" sz="1800" b="1" i="0" u="none" strike="noStrike" kern="1200" cap="none" spc="0" normalizeH="0" baseline="0" noProof="0" dirty="0">
                <a:ln>
                  <a:noFill/>
                </a:ln>
                <a:solidFill>
                  <a:srgbClr val="FF0000"/>
                </a:solidFill>
                <a:effectLst/>
                <a:uLnTx/>
                <a:uFillTx/>
                <a:latin typeface="Arial" charset="0"/>
                <a:ea typeface="Arial" charset="0"/>
                <a:cs typeface="Arial" charset="0"/>
              </a:rPr>
              <a:t>Población Enferma</a:t>
            </a:r>
            <a:endParaRPr kumimoji="0" lang="es-CO" sz="1800" b="0" i="0" u="none" strike="noStrike" kern="1200" cap="none" spc="0" normalizeH="0" baseline="0" noProof="0" dirty="0">
              <a:ln>
                <a:noFill/>
              </a:ln>
              <a:solidFill>
                <a:srgbClr val="FF0000"/>
              </a:solidFill>
              <a:effectLst/>
              <a:uLnTx/>
              <a:uFillTx/>
              <a:latin typeface="Arial" charset="0"/>
              <a:ea typeface="Arial" charset="0"/>
              <a:cs typeface="Arial" charset="0"/>
            </a:endParaRPr>
          </a:p>
        </p:txBody>
      </p:sp>
      <p:sp>
        <p:nvSpPr>
          <p:cNvPr id="10" name="CuadroTexto 9"/>
          <p:cNvSpPr txBox="1"/>
          <p:nvPr/>
        </p:nvSpPr>
        <p:spPr>
          <a:xfrm>
            <a:off x="670150" y="1051618"/>
            <a:ext cx="3597050" cy="461665"/>
          </a:xfrm>
          <a:prstGeom prst="rect">
            <a:avLst/>
          </a:prstGeom>
          <a:noFill/>
        </p:spPr>
        <p:txBody>
          <a:bodyPr wrap="square" rtlCol="0">
            <a:spAutoFit/>
          </a:bodyPr>
          <a:lstStyle/>
          <a:p>
            <a:pPr marL="0" marR="0" lvl="0" indent="0" algn="l" defTabSz="608945"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noProof="0" dirty="0">
                <a:ln>
                  <a:noFill/>
                </a:ln>
                <a:solidFill>
                  <a:srgbClr val="214092"/>
                </a:solidFill>
                <a:effectLst/>
                <a:uLnTx/>
                <a:uFillTx/>
                <a:latin typeface="Arial" charset="0"/>
                <a:ea typeface="Arial" charset="0"/>
                <a:cs typeface="Arial" charset="0"/>
              </a:rPr>
              <a:t>Riesgo en salud</a:t>
            </a:r>
          </a:p>
        </p:txBody>
      </p:sp>
      <p:cxnSp>
        <p:nvCxnSpPr>
          <p:cNvPr id="11" name="Conector recto 10"/>
          <p:cNvCxnSpPr/>
          <p:nvPr/>
        </p:nvCxnSpPr>
        <p:spPr>
          <a:xfrm>
            <a:off x="670150" y="718457"/>
            <a:ext cx="1085782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 name="Rectángulo 11"/>
          <p:cNvSpPr/>
          <p:nvPr/>
        </p:nvSpPr>
        <p:spPr>
          <a:xfrm>
            <a:off x="670150" y="533149"/>
            <a:ext cx="930050" cy="18530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ángulo 12"/>
          <p:cNvSpPr/>
          <p:nvPr/>
        </p:nvSpPr>
        <p:spPr>
          <a:xfrm>
            <a:off x="10994571" y="6132538"/>
            <a:ext cx="533400" cy="254000"/>
          </a:xfrm>
          <a:prstGeom prst="rect">
            <a:avLst/>
          </a:prstGeom>
          <a:solidFill>
            <a:srgbClr val="214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CuadroTexto 13"/>
          <p:cNvSpPr txBox="1"/>
          <p:nvPr/>
        </p:nvSpPr>
        <p:spPr>
          <a:xfrm>
            <a:off x="670150" y="1700268"/>
            <a:ext cx="5877214" cy="175432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800" b="1" i="0" u="none" strike="noStrike" kern="1200" cap="none" spc="0" normalizeH="0" baseline="0" noProof="0" dirty="0" smtClean="0">
                <a:ln>
                  <a:noFill/>
                </a:ln>
                <a:solidFill>
                  <a:srgbClr val="53565A"/>
                </a:solidFill>
                <a:effectLst/>
                <a:uLnTx/>
                <a:uFillTx/>
                <a:latin typeface="Arial" charset="0"/>
                <a:ea typeface="Arial" charset="0"/>
                <a:cs typeface="Arial" charset="0"/>
              </a:rPr>
              <a:t>Anticipación a enfermedades y los traumatismos para que: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1" i="0" u="none" strike="noStrike" kern="1200" cap="none" spc="0" normalizeH="0" baseline="0" noProof="0" dirty="0" smtClean="0">
              <a:ln>
                <a:noFill/>
              </a:ln>
              <a:solidFill>
                <a:srgbClr val="53565A"/>
              </a:solidFill>
              <a:effectLst/>
              <a:uLnTx/>
              <a:uFillTx/>
              <a:latin typeface="Arial" charset="0"/>
              <a:ea typeface="Arial" charset="0"/>
              <a:cs typeface="Arial" charset="0"/>
            </a:endParaRPr>
          </a:p>
          <a:p>
            <a:pPr marL="285750" marR="0" lvl="0" indent="-285750" algn="l" defTabSz="914400" rtl="0" eaLnBrk="1" fontAlgn="auto" latinLnBrk="0" hangingPunct="1">
              <a:lnSpc>
                <a:spcPct val="100000"/>
              </a:lnSpc>
              <a:spcBef>
                <a:spcPts val="0"/>
              </a:spcBef>
              <a:spcAft>
                <a:spcPts val="0"/>
              </a:spcAft>
              <a:buClrTx/>
              <a:buSzTx/>
              <a:buFont typeface="Wingdings" charset="2"/>
              <a:buChar char="§"/>
              <a:tabLst/>
              <a:defRPr/>
            </a:pPr>
            <a:r>
              <a:rPr kumimoji="0" lang="es-CO" sz="1800" b="0" i="0" u="none" strike="noStrike" kern="1200" cap="none" spc="0" normalizeH="0" baseline="0" noProof="0" dirty="0" smtClean="0">
                <a:ln>
                  <a:noFill/>
                </a:ln>
                <a:solidFill>
                  <a:srgbClr val="53565A"/>
                </a:solidFill>
                <a:effectLst/>
                <a:uLnTx/>
                <a:uFillTx/>
                <a:latin typeface="Arial" charset="0"/>
                <a:ea typeface="Arial" charset="0"/>
                <a:cs typeface="Arial" charset="0"/>
              </a:rPr>
              <a:t>No se presenten</a:t>
            </a:r>
          </a:p>
          <a:p>
            <a:pPr marL="285750" marR="0" lvl="0" indent="-285750" algn="l" defTabSz="914400" rtl="0" eaLnBrk="1" fontAlgn="auto" latinLnBrk="0" hangingPunct="1">
              <a:lnSpc>
                <a:spcPct val="100000"/>
              </a:lnSpc>
              <a:spcBef>
                <a:spcPts val="0"/>
              </a:spcBef>
              <a:spcAft>
                <a:spcPts val="0"/>
              </a:spcAft>
              <a:buClrTx/>
              <a:buSzTx/>
              <a:buFont typeface="Wingdings" charset="2"/>
              <a:buChar char="§"/>
              <a:tabLst/>
              <a:defRPr/>
            </a:pPr>
            <a:r>
              <a:rPr kumimoji="0" lang="es-CO" sz="1800" b="0" i="0" u="none" strike="noStrike" kern="1200" cap="none" spc="0" normalizeH="0" baseline="0" noProof="0" dirty="0" smtClean="0">
                <a:ln>
                  <a:noFill/>
                </a:ln>
                <a:solidFill>
                  <a:srgbClr val="53565A"/>
                </a:solidFill>
                <a:effectLst/>
                <a:uLnTx/>
                <a:uFillTx/>
                <a:latin typeface="Arial" charset="0"/>
                <a:ea typeface="Arial" charset="0"/>
                <a:cs typeface="Arial" charset="0"/>
              </a:rPr>
              <a:t>Si se presentan, detectarlos a tiempo y tratarlos para acortar su evolución y consecuencias</a:t>
            </a:r>
          </a:p>
        </p:txBody>
      </p:sp>
      <p:sp>
        <p:nvSpPr>
          <p:cNvPr id="15" name="Redondear rectángulo de esquina del mismo lado 14"/>
          <p:cNvSpPr/>
          <p:nvPr/>
        </p:nvSpPr>
        <p:spPr>
          <a:xfrm>
            <a:off x="475381" y="3925250"/>
            <a:ext cx="6599737" cy="1435100"/>
          </a:xfrm>
          <a:prstGeom prst="round2SameRect">
            <a:avLst>
              <a:gd name="adj1" fmla="val 7707"/>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_tradnl" sz="1800" b="0" i="0" u="none" strike="noStrike" kern="1200" cap="none" spc="0" normalizeH="0" baseline="0" noProof="0" smtClean="0">
                <a:ln>
                  <a:noFill/>
                </a:ln>
                <a:solidFill>
                  <a:prstClr val="white"/>
                </a:solidFill>
                <a:effectLst/>
                <a:uLnTx/>
                <a:uFillTx/>
                <a:latin typeface="Calibri" panose="020F0502020204030204"/>
                <a:ea typeface="+mn-ea"/>
                <a:cs typeface="+mn-cs"/>
              </a:rPr>
              <a:t> </a:t>
            </a:r>
            <a:endParaRPr kumimoji="0" lang="es-ES_trad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CuadroTexto 15"/>
          <p:cNvSpPr txBox="1"/>
          <p:nvPr/>
        </p:nvSpPr>
        <p:spPr>
          <a:xfrm>
            <a:off x="756143" y="4176111"/>
            <a:ext cx="2374900"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800" b="0" i="0" u="none" strike="noStrike" kern="1200" cap="none" spc="0" normalizeH="0" baseline="0" noProof="0" dirty="0" smtClean="0">
                <a:ln>
                  <a:noFill/>
                </a:ln>
                <a:solidFill>
                  <a:srgbClr val="53565A"/>
                </a:solidFill>
                <a:effectLst/>
                <a:uLnTx/>
                <a:uFillTx/>
                <a:latin typeface="Arial" charset="0"/>
                <a:ea typeface="Arial" charset="0"/>
                <a:cs typeface="Arial" charset="0"/>
              </a:rPr>
              <a:t>Identificación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800" b="0" i="0" u="none" strike="noStrike" kern="1200" cap="none" spc="0" normalizeH="0" baseline="0" noProof="0" dirty="0" smtClean="0">
                <a:ln>
                  <a:noFill/>
                </a:ln>
                <a:solidFill>
                  <a:srgbClr val="53565A"/>
                </a:solidFill>
                <a:effectLst/>
                <a:uLnTx/>
                <a:uFillTx/>
                <a:latin typeface="Arial" charset="0"/>
                <a:ea typeface="Arial" charset="0"/>
                <a:cs typeface="Arial" charset="0"/>
              </a:rPr>
              <a:t>Clasificación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800" b="0" i="0" u="none" strike="noStrike" kern="1200" cap="none" spc="0" normalizeH="0" baseline="0" noProof="0" dirty="0" smtClean="0">
                <a:ln>
                  <a:noFill/>
                </a:ln>
                <a:solidFill>
                  <a:srgbClr val="53565A"/>
                </a:solidFill>
                <a:effectLst/>
                <a:uLnTx/>
                <a:uFillTx/>
                <a:latin typeface="Arial" charset="0"/>
                <a:ea typeface="Arial" charset="0"/>
                <a:cs typeface="Arial" charset="0"/>
              </a:rPr>
              <a:t>Acciones integradas </a:t>
            </a:r>
            <a:endParaRPr kumimoji="0" lang="es-CO" sz="1800" b="0" i="0" u="none" strike="noStrike" kern="1200" cap="none" spc="0" normalizeH="0" baseline="0" noProof="0" dirty="0">
              <a:ln>
                <a:noFill/>
              </a:ln>
              <a:solidFill>
                <a:srgbClr val="53565A"/>
              </a:solidFill>
              <a:effectLst/>
              <a:uLnTx/>
              <a:uFillTx/>
              <a:latin typeface="Arial" charset="0"/>
              <a:ea typeface="Arial" charset="0"/>
              <a:cs typeface="Arial" charset="0"/>
            </a:endParaRPr>
          </a:p>
        </p:txBody>
      </p:sp>
      <p:sp>
        <p:nvSpPr>
          <p:cNvPr id="17" name="CuadroTexto 16"/>
          <p:cNvSpPr txBox="1"/>
          <p:nvPr/>
        </p:nvSpPr>
        <p:spPr>
          <a:xfrm>
            <a:off x="6125837" y="4633636"/>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8" name="CuadroTexto 17"/>
          <p:cNvSpPr txBox="1"/>
          <p:nvPr/>
        </p:nvSpPr>
        <p:spPr>
          <a:xfrm>
            <a:off x="3557218" y="4176111"/>
            <a:ext cx="3517900"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800" b="0" i="0" u="none" strike="noStrike" kern="1200" cap="none" spc="0" normalizeH="0" baseline="0" noProof="0" dirty="0" smtClean="0">
                <a:ln>
                  <a:noFill/>
                </a:ln>
                <a:solidFill>
                  <a:srgbClr val="53565A"/>
                </a:solidFill>
                <a:effectLst/>
                <a:uLnTx/>
                <a:uFillTx/>
                <a:latin typeface="Arial" charset="0"/>
                <a:ea typeface="Arial" charset="0"/>
                <a:cs typeface="Arial" charset="0"/>
              </a:rPr>
              <a:t>Mejor nivel de salud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800" b="0" i="0" u="none" strike="noStrike" kern="1200" cap="none" spc="0" normalizeH="0" baseline="0" noProof="0" dirty="0" smtClean="0">
                <a:ln>
                  <a:noFill/>
                </a:ln>
                <a:solidFill>
                  <a:srgbClr val="53565A"/>
                </a:solidFill>
                <a:effectLst/>
                <a:uLnTx/>
                <a:uFillTx/>
                <a:latin typeface="Arial" charset="0"/>
                <a:ea typeface="Arial" charset="0"/>
                <a:cs typeface="Arial" charset="0"/>
              </a:rPr>
              <a:t>Mejor experiencia de usuarios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1800" b="0" i="0" u="none" strike="noStrike" kern="1200" cap="none" spc="0" normalizeH="0" baseline="0" noProof="0" dirty="0" smtClean="0">
                <a:ln>
                  <a:noFill/>
                </a:ln>
                <a:solidFill>
                  <a:srgbClr val="53565A"/>
                </a:solidFill>
                <a:effectLst/>
                <a:uLnTx/>
                <a:uFillTx/>
                <a:latin typeface="Arial" charset="0"/>
                <a:ea typeface="Arial" charset="0"/>
                <a:cs typeface="Arial" charset="0"/>
              </a:rPr>
              <a:t>Costos</a:t>
            </a:r>
            <a:endParaRPr kumimoji="0" lang="es-CO" sz="1800" b="0" i="0" u="none" strike="noStrike" kern="1200" cap="none" spc="0" normalizeH="0" baseline="0" noProof="0" dirty="0">
              <a:ln>
                <a:noFill/>
              </a:ln>
              <a:solidFill>
                <a:srgbClr val="53565A"/>
              </a:solidFill>
              <a:effectLst/>
              <a:uLnTx/>
              <a:uFillTx/>
              <a:latin typeface="Arial" charset="0"/>
              <a:ea typeface="Arial" charset="0"/>
              <a:cs typeface="Arial" charset="0"/>
            </a:endParaRPr>
          </a:p>
        </p:txBody>
      </p:sp>
      <p:sp>
        <p:nvSpPr>
          <p:cNvPr id="19" name="Cheurón 18"/>
          <p:cNvSpPr/>
          <p:nvPr/>
        </p:nvSpPr>
        <p:spPr>
          <a:xfrm>
            <a:off x="3044653" y="4502313"/>
            <a:ext cx="207206" cy="262645"/>
          </a:xfrm>
          <a:prstGeom prst="chevron">
            <a:avLst/>
          </a:prstGeom>
          <a:solidFill>
            <a:srgbClr val="03B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Cheurón 19"/>
          <p:cNvSpPr/>
          <p:nvPr/>
        </p:nvSpPr>
        <p:spPr>
          <a:xfrm>
            <a:off x="3203502" y="4502313"/>
            <a:ext cx="194867" cy="262647"/>
          </a:xfrm>
          <a:prstGeom prst="chevron">
            <a:avLst/>
          </a:prstGeom>
          <a:solidFill>
            <a:srgbClr val="03B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078653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2"/>
          <p:cNvSpPr>
            <a:spLocks noGrp="1" noChangeArrowheads="1"/>
          </p:cNvSpPr>
          <p:nvPr>
            <p:ph type="title" idx="4294967295"/>
          </p:nvPr>
        </p:nvSpPr>
        <p:spPr>
          <a:xfrm>
            <a:off x="630287" y="1287223"/>
            <a:ext cx="3793736" cy="1800539"/>
          </a:xfrm>
          <a:noFill/>
        </p:spPr>
        <p:txBody>
          <a:bodyPr vert="horz" wrap="square" lIns="69056" tIns="34529" rIns="69056" bIns="34529" numCol="1" rtlCol="0" anchor="ctr" anchorCtr="0" compatLnSpc="1">
            <a:prstTxWarp prst="textNoShape">
              <a:avLst/>
            </a:prstTxWarp>
            <a:noAutofit/>
          </a:bodyPr>
          <a:lstStyle/>
          <a:p>
            <a:r>
              <a:rPr lang="en-US" sz="2000" dirty="0" smtClean="0">
                <a:solidFill>
                  <a:srgbClr val="53565A"/>
                </a:solidFill>
                <a:latin typeface="Arial" charset="0"/>
                <a:ea typeface="ＭＳ Ｐゴシック" pitchFamily="32" charset="0"/>
                <a:cs typeface="Arial" charset="0"/>
              </a:rPr>
              <a:t>¿De </a:t>
            </a:r>
            <a:r>
              <a:rPr lang="en-US" sz="2000" dirty="0" err="1" smtClean="0">
                <a:solidFill>
                  <a:srgbClr val="53565A"/>
                </a:solidFill>
                <a:latin typeface="Arial" charset="0"/>
                <a:ea typeface="ＭＳ Ｐゴシック" pitchFamily="32" charset="0"/>
                <a:cs typeface="Arial" charset="0"/>
              </a:rPr>
              <a:t>qué</a:t>
            </a:r>
            <a:r>
              <a:rPr lang="en-US" sz="2000" dirty="0" smtClean="0">
                <a:solidFill>
                  <a:srgbClr val="53565A"/>
                </a:solidFill>
                <a:latin typeface="Arial" charset="0"/>
                <a:ea typeface="ＭＳ Ｐゴシック" pitchFamily="32" charset="0"/>
                <a:cs typeface="Arial" charset="0"/>
              </a:rPr>
              <a:t> </a:t>
            </a:r>
            <a:r>
              <a:rPr lang="en-US" sz="2000" dirty="0" err="1" smtClean="0">
                <a:solidFill>
                  <a:srgbClr val="53565A"/>
                </a:solidFill>
                <a:latin typeface="Arial" charset="0"/>
                <a:ea typeface="ＭＳ Ｐゴシック" pitchFamily="32" charset="0"/>
                <a:cs typeface="Arial" charset="0"/>
              </a:rPr>
              <a:t>depende</a:t>
            </a:r>
            <a:r>
              <a:rPr lang="en-US" sz="2000" dirty="0" smtClean="0">
                <a:solidFill>
                  <a:srgbClr val="53565A"/>
                </a:solidFill>
                <a:latin typeface="Arial" charset="0"/>
                <a:ea typeface="ＭＳ Ｐゴシック" pitchFamily="32" charset="0"/>
                <a:cs typeface="Arial" charset="0"/>
              </a:rPr>
              <a:t> la </a:t>
            </a:r>
            <a:r>
              <a:rPr lang="en-US" sz="2000" dirty="0" err="1" smtClean="0">
                <a:solidFill>
                  <a:srgbClr val="53565A"/>
                </a:solidFill>
                <a:latin typeface="Arial" charset="0"/>
                <a:ea typeface="ＭＳ Ｐゴシック" pitchFamily="32" charset="0"/>
                <a:cs typeface="Arial" charset="0"/>
              </a:rPr>
              <a:t>salud</a:t>
            </a:r>
            <a:r>
              <a:rPr lang="en-US" sz="2000" dirty="0" smtClean="0">
                <a:solidFill>
                  <a:srgbClr val="53565A"/>
                </a:solidFill>
                <a:latin typeface="Arial" charset="0"/>
                <a:ea typeface="ＭＳ Ｐゴシック" pitchFamily="32" charset="0"/>
                <a:cs typeface="Arial" charset="0"/>
              </a:rPr>
              <a:t> </a:t>
            </a:r>
            <a:br>
              <a:rPr lang="en-US" sz="2000" dirty="0" smtClean="0">
                <a:solidFill>
                  <a:srgbClr val="53565A"/>
                </a:solidFill>
                <a:latin typeface="Arial" charset="0"/>
                <a:ea typeface="ＭＳ Ｐゴシック" pitchFamily="32" charset="0"/>
                <a:cs typeface="Arial" charset="0"/>
              </a:rPr>
            </a:br>
            <a:r>
              <a:rPr lang="en-US" sz="2000" dirty="0" smtClean="0">
                <a:solidFill>
                  <a:srgbClr val="53565A"/>
                </a:solidFill>
                <a:latin typeface="Arial" charset="0"/>
                <a:ea typeface="ＭＳ Ｐゴシック" pitchFamily="32" charset="0"/>
                <a:cs typeface="Arial" charset="0"/>
              </a:rPr>
              <a:t>de las personas? </a:t>
            </a:r>
            <a:br>
              <a:rPr lang="en-US" sz="2000" dirty="0" smtClean="0">
                <a:solidFill>
                  <a:srgbClr val="53565A"/>
                </a:solidFill>
                <a:latin typeface="Arial" charset="0"/>
                <a:ea typeface="ＭＳ Ｐゴシック" pitchFamily="32" charset="0"/>
                <a:cs typeface="Arial" charset="0"/>
              </a:rPr>
            </a:br>
            <a:r>
              <a:rPr lang="en-US" sz="2000" dirty="0" smtClean="0">
                <a:solidFill>
                  <a:srgbClr val="53565A"/>
                </a:solidFill>
                <a:latin typeface="Arial" charset="0"/>
                <a:ea typeface="ＭＳ Ｐゴシック" pitchFamily="32" charset="0"/>
                <a:cs typeface="Arial" charset="0"/>
              </a:rPr>
              <a:t/>
            </a:r>
            <a:br>
              <a:rPr lang="en-US" sz="2000" dirty="0" smtClean="0">
                <a:solidFill>
                  <a:srgbClr val="53565A"/>
                </a:solidFill>
                <a:latin typeface="Arial" charset="0"/>
                <a:ea typeface="ＭＳ Ｐゴシック" pitchFamily="32" charset="0"/>
                <a:cs typeface="Arial" charset="0"/>
              </a:rPr>
            </a:br>
            <a:r>
              <a:rPr lang="en-US" sz="2000" dirty="0" smtClean="0">
                <a:solidFill>
                  <a:srgbClr val="53565A"/>
                </a:solidFill>
                <a:latin typeface="Arial" charset="0"/>
                <a:ea typeface="ＭＳ Ｐゴシック" pitchFamily="32" charset="0"/>
                <a:cs typeface="Arial" charset="0"/>
              </a:rPr>
              <a:t>¿</a:t>
            </a:r>
            <a:r>
              <a:rPr lang="en-US" sz="2000" dirty="0" err="1" smtClean="0">
                <a:solidFill>
                  <a:srgbClr val="53565A"/>
                </a:solidFill>
                <a:latin typeface="Arial" charset="0"/>
                <a:ea typeface="ＭＳ Ｐゴシック" pitchFamily="32" charset="0"/>
                <a:cs typeface="Arial" charset="0"/>
              </a:rPr>
              <a:t>En</a:t>
            </a:r>
            <a:r>
              <a:rPr lang="en-US" sz="2000" dirty="0" smtClean="0">
                <a:solidFill>
                  <a:srgbClr val="53565A"/>
                </a:solidFill>
                <a:latin typeface="Arial" charset="0"/>
                <a:ea typeface="ＭＳ Ｐゴシック" pitchFamily="32" charset="0"/>
                <a:cs typeface="Arial" charset="0"/>
              </a:rPr>
              <a:t> </a:t>
            </a:r>
            <a:r>
              <a:rPr lang="en-US" sz="2000" dirty="0" err="1" smtClean="0">
                <a:solidFill>
                  <a:srgbClr val="53565A"/>
                </a:solidFill>
                <a:latin typeface="Arial" charset="0"/>
                <a:ea typeface="ＭＳ Ｐゴシック" pitchFamily="32" charset="0"/>
                <a:cs typeface="Arial" charset="0"/>
              </a:rPr>
              <a:t>qué</a:t>
            </a:r>
            <a:r>
              <a:rPr lang="en-US" sz="2000" dirty="0" smtClean="0">
                <a:solidFill>
                  <a:srgbClr val="53565A"/>
                </a:solidFill>
                <a:latin typeface="Arial" charset="0"/>
                <a:ea typeface="ＭＳ Ｐゴシック" pitchFamily="32" charset="0"/>
                <a:cs typeface="Arial" charset="0"/>
              </a:rPr>
              <a:t> </a:t>
            </a:r>
            <a:r>
              <a:rPr lang="en-US" sz="2000" dirty="0" err="1" smtClean="0">
                <a:solidFill>
                  <a:srgbClr val="53565A"/>
                </a:solidFill>
                <a:latin typeface="Arial" charset="0"/>
                <a:ea typeface="ＭＳ Ｐゴシック" pitchFamily="32" charset="0"/>
                <a:cs typeface="Arial" charset="0"/>
              </a:rPr>
              <a:t>nos</a:t>
            </a:r>
            <a:r>
              <a:rPr lang="en-US" sz="2000" dirty="0" smtClean="0">
                <a:solidFill>
                  <a:srgbClr val="53565A"/>
                </a:solidFill>
                <a:latin typeface="Arial" charset="0"/>
                <a:ea typeface="ＭＳ Ｐゴシック" pitchFamily="32" charset="0"/>
                <a:cs typeface="Arial" charset="0"/>
              </a:rPr>
              <a:t> </a:t>
            </a:r>
            <a:r>
              <a:rPr lang="en-US" sz="2000" dirty="0" err="1" smtClean="0">
                <a:solidFill>
                  <a:srgbClr val="53565A"/>
                </a:solidFill>
                <a:latin typeface="Arial" charset="0"/>
                <a:ea typeface="ＭＳ Ｐゴシック" pitchFamily="32" charset="0"/>
                <a:cs typeface="Arial" charset="0"/>
              </a:rPr>
              <a:t>gastamos</a:t>
            </a:r>
            <a:r>
              <a:rPr lang="en-US" sz="2000" dirty="0" smtClean="0">
                <a:solidFill>
                  <a:srgbClr val="53565A"/>
                </a:solidFill>
                <a:latin typeface="Arial" charset="0"/>
                <a:ea typeface="ＭＳ Ｐゴシック" pitchFamily="32" charset="0"/>
                <a:cs typeface="Arial" charset="0"/>
              </a:rPr>
              <a:t> los </a:t>
            </a:r>
            <a:r>
              <a:rPr lang="en-US" sz="2000" dirty="0" err="1" smtClean="0">
                <a:solidFill>
                  <a:srgbClr val="53565A"/>
                </a:solidFill>
                <a:latin typeface="Arial" charset="0"/>
                <a:ea typeface="ＭＳ Ｐゴシック" pitchFamily="32" charset="0"/>
                <a:cs typeface="Arial" charset="0"/>
              </a:rPr>
              <a:t>recursos</a:t>
            </a:r>
            <a:r>
              <a:rPr lang="en-US" sz="2000" dirty="0" smtClean="0">
                <a:solidFill>
                  <a:srgbClr val="53565A"/>
                </a:solidFill>
                <a:latin typeface="Arial" charset="0"/>
                <a:ea typeface="ＭＳ Ｐゴシック" pitchFamily="32" charset="0"/>
                <a:cs typeface="Arial" charset="0"/>
              </a:rPr>
              <a:t> de la </a:t>
            </a:r>
            <a:r>
              <a:rPr lang="en-US" sz="2000" dirty="0" err="1" smtClean="0">
                <a:solidFill>
                  <a:srgbClr val="53565A"/>
                </a:solidFill>
                <a:latin typeface="Arial" charset="0"/>
                <a:ea typeface="ＭＳ Ｐゴシック" pitchFamily="32" charset="0"/>
                <a:cs typeface="Arial" charset="0"/>
              </a:rPr>
              <a:t>salud</a:t>
            </a:r>
            <a:r>
              <a:rPr lang="en-US" sz="2000" dirty="0" smtClean="0">
                <a:solidFill>
                  <a:srgbClr val="53565A"/>
                </a:solidFill>
                <a:latin typeface="Arial" charset="0"/>
                <a:ea typeface="ＭＳ Ｐゴシック" pitchFamily="32" charset="0"/>
                <a:cs typeface="Arial" charset="0"/>
              </a:rPr>
              <a:t> </a:t>
            </a:r>
            <a:r>
              <a:rPr lang="en-US" sz="2000" dirty="0" err="1" smtClean="0">
                <a:solidFill>
                  <a:srgbClr val="53565A"/>
                </a:solidFill>
                <a:latin typeface="Arial" charset="0"/>
                <a:ea typeface="ＭＳ Ｐゴシック" pitchFamily="32" charset="0"/>
                <a:cs typeface="Arial" charset="0"/>
              </a:rPr>
              <a:t>en</a:t>
            </a:r>
            <a:r>
              <a:rPr lang="en-US" sz="2000" dirty="0" smtClean="0">
                <a:solidFill>
                  <a:srgbClr val="53565A"/>
                </a:solidFill>
                <a:latin typeface="Arial" charset="0"/>
                <a:ea typeface="ＭＳ Ｐゴシック" pitchFamily="32" charset="0"/>
                <a:cs typeface="Arial" charset="0"/>
              </a:rPr>
              <a:t> el </a:t>
            </a:r>
            <a:r>
              <a:rPr lang="en-US" sz="2000" dirty="0" err="1" smtClean="0">
                <a:solidFill>
                  <a:srgbClr val="53565A"/>
                </a:solidFill>
                <a:latin typeface="Arial" charset="0"/>
                <a:ea typeface="ＭＳ Ｐゴシック" pitchFamily="32" charset="0"/>
                <a:cs typeface="Arial" charset="0"/>
              </a:rPr>
              <a:t>mundo</a:t>
            </a:r>
            <a:r>
              <a:rPr lang="en-US" sz="2000" dirty="0" smtClean="0">
                <a:solidFill>
                  <a:srgbClr val="53565A"/>
                </a:solidFill>
                <a:latin typeface="Arial" charset="0"/>
                <a:ea typeface="ＭＳ Ｐゴシック" pitchFamily="32" charset="0"/>
                <a:cs typeface="Arial" charset="0"/>
              </a:rPr>
              <a:t>?</a:t>
            </a:r>
            <a:endParaRPr lang="en-US" sz="2000" dirty="0">
              <a:solidFill>
                <a:srgbClr val="53565A"/>
              </a:solidFill>
              <a:latin typeface="Arial" charset="0"/>
              <a:ea typeface="ＭＳ Ｐゴシック" pitchFamily="32" charset="0"/>
              <a:cs typeface="Arial" charset="0"/>
            </a:endParaRPr>
          </a:p>
        </p:txBody>
      </p:sp>
      <p:grpSp>
        <p:nvGrpSpPr>
          <p:cNvPr id="2" name="Grupo 1"/>
          <p:cNvGrpSpPr/>
          <p:nvPr/>
        </p:nvGrpSpPr>
        <p:grpSpPr>
          <a:xfrm>
            <a:off x="4377390" y="1071564"/>
            <a:ext cx="6914643" cy="5588139"/>
            <a:chOff x="1974586" y="1844824"/>
            <a:chExt cx="3031396" cy="3611548"/>
          </a:xfrm>
        </p:grpSpPr>
        <p:cxnSp>
          <p:nvCxnSpPr>
            <p:cNvPr id="6" name="Conector recto 5"/>
            <p:cNvCxnSpPr/>
            <p:nvPr/>
          </p:nvCxnSpPr>
          <p:spPr>
            <a:xfrm>
              <a:off x="1995030" y="4996863"/>
              <a:ext cx="3010952" cy="0"/>
            </a:xfrm>
            <a:prstGeom prst="line">
              <a:avLst/>
            </a:prstGeom>
            <a:ln w="76200">
              <a:solidFill>
                <a:schemeClr val="tx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 name="Rectángulo 2"/>
            <p:cNvSpPr/>
            <p:nvPr/>
          </p:nvSpPr>
          <p:spPr>
            <a:xfrm>
              <a:off x="2131405" y="4036340"/>
              <a:ext cx="1157288" cy="614363"/>
            </a:xfrm>
            <a:prstGeom prst="rect">
              <a:avLst/>
            </a:prstGeom>
            <a:solidFill>
              <a:srgbClr val="CC0099"/>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36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Rectángulo 6"/>
            <p:cNvSpPr/>
            <p:nvPr/>
          </p:nvSpPr>
          <p:spPr>
            <a:xfrm>
              <a:off x="2131405" y="4650703"/>
              <a:ext cx="1157288" cy="314325"/>
            </a:xfrm>
            <a:prstGeom prst="rect">
              <a:avLst/>
            </a:prstGeom>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36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ectángulo 9"/>
            <p:cNvSpPr/>
            <p:nvPr/>
          </p:nvSpPr>
          <p:spPr>
            <a:xfrm>
              <a:off x="2131405" y="3414834"/>
              <a:ext cx="1157288" cy="614363"/>
            </a:xfrm>
            <a:prstGeom prst="rect">
              <a:avLst/>
            </a:prstGeom>
            <a:solidFill>
              <a:srgbClr val="FF33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36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ángulo 10"/>
            <p:cNvSpPr/>
            <p:nvPr/>
          </p:nvSpPr>
          <p:spPr>
            <a:xfrm>
              <a:off x="2131405" y="1874039"/>
              <a:ext cx="1157288" cy="1540795"/>
            </a:xfrm>
            <a:prstGeom prst="rect">
              <a:avLst/>
            </a:prstGeom>
            <a:solidFill>
              <a:srgbClr val="00B05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36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CuadroTexto 3"/>
            <p:cNvSpPr txBox="1"/>
            <p:nvPr/>
          </p:nvSpPr>
          <p:spPr>
            <a:xfrm>
              <a:off x="2337698" y="2298188"/>
              <a:ext cx="753908" cy="53569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1" i="0" u="none" strike="noStrike" kern="1200" cap="none" spc="0" normalizeH="0" baseline="0" noProof="0" dirty="0">
                  <a:ln>
                    <a:noFill/>
                  </a:ln>
                  <a:solidFill>
                    <a:prstClr val="white"/>
                  </a:solidFill>
                  <a:effectLst/>
                  <a:uLnTx/>
                  <a:uFillTx/>
                  <a:latin typeface="Calibri"/>
                  <a:ea typeface="+mn-ea"/>
                  <a:cs typeface="+mn-cs"/>
                </a:rPr>
                <a:t>Comportamientos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1" i="0" u="none" strike="noStrike" kern="1200" cap="none" spc="0" normalizeH="0" baseline="0" noProof="0" dirty="0">
                  <a:ln>
                    <a:noFill/>
                  </a:ln>
                  <a:solidFill>
                    <a:prstClr val="white"/>
                  </a:solidFill>
                  <a:effectLst/>
                  <a:uLnTx/>
                  <a:uFillTx/>
                  <a:latin typeface="Calibri"/>
                  <a:ea typeface="+mn-ea"/>
                  <a:cs typeface="+mn-cs"/>
                </a:rPr>
                <a:t>En Salud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1" i="0" u="none" strike="noStrike" kern="1200" cap="none" spc="0" normalizeH="0" baseline="0" noProof="0" dirty="0">
                  <a:ln>
                    <a:noFill/>
                  </a:ln>
                  <a:solidFill>
                    <a:prstClr val="white"/>
                  </a:solidFill>
                  <a:effectLst/>
                  <a:uLnTx/>
                  <a:uFillTx/>
                  <a:latin typeface="Calibri"/>
                  <a:ea typeface="+mn-ea"/>
                  <a:cs typeface="+mn-cs"/>
                </a:rPr>
                <a:t>50%</a:t>
              </a:r>
            </a:p>
          </p:txBody>
        </p:sp>
        <p:sp>
          <p:nvSpPr>
            <p:cNvPr id="12" name="CuadroTexto 11"/>
            <p:cNvSpPr txBox="1"/>
            <p:nvPr/>
          </p:nvSpPr>
          <p:spPr>
            <a:xfrm>
              <a:off x="2487341" y="3530820"/>
              <a:ext cx="445424" cy="37697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1" i="0" u="none" strike="noStrike" kern="1200" cap="none" spc="0" normalizeH="0" baseline="0" noProof="0" dirty="0">
                  <a:ln>
                    <a:noFill/>
                  </a:ln>
                  <a:solidFill>
                    <a:prstClr val="white"/>
                  </a:solidFill>
                  <a:effectLst/>
                  <a:uLnTx/>
                  <a:uFillTx/>
                  <a:latin typeface="Calibri"/>
                  <a:ea typeface="+mn-ea"/>
                  <a:cs typeface="+mn-cs"/>
                </a:rPr>
                <a:t>Ambiente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1" i="0" u="none" strike="noStrike" kern="1200" cap="none" spc="0" normalizeH="0" baseline="0" noProof="0" dirty="0">
                  <a:ln>
                    <a:noFill/>
                  </a:ln>
                  <a:solidFill>
                    <a:prstClr val="white"/>
                  </a:solidFill>
                  <a:effectLst/>
                  <a:uLnTx/>
                  <a:uFillTx/>
                  <a:latin typeface="Calibri"/>
                  <a:ea typeface="+mn-ea"/>
                  <a:cs typeface="+mn-cs"/>
                </a:rPr>
                <a:t>20%</a:t>
              </a:r>
            </a:p>
          </p:txBody>
        </p:sp>
        <p:sp>
          <p:nvSpPr>
            <p:cNvPr id="13" name="CuadroTexto 12"/>
            <p:cNvSpPr txBox="1"/>
            <p:nvPr/>
          </p:nvSpPr>
          <p:spPr>
            <a:xfrm>
              <a:off x="2486857" y="4182927"/>
              <a:ext cx="409759" cy="37697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1" i="0" u="none" strike="noStrike" kern="1200" cap="none" spc="0" normalizeH="0" baseline="0" noProof="0" dirty="0">
                  <a:ln>
                    <a:noFill/>
                  </a:ln>
                  <a:solidFill>
                    <a:prstClr val="white"/>
                  </a:solidFill>
                  <a:effectLst/>
                  <a:uLnTx/>
                  <a:uFillTx/>
                  <a:latin typeface="Calibri"/>
                  <a:ea typeface="+mn-ea"/>
                  <a:cs typeface="+mn-cs"/>
                </a:rPr>
                <a:t>Genética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1" i="0" u="none" strike="noStrike" kern="1200" cap="none" spc="0" normalizeH="0" baseline="0" noProof="0" dirty="0">
                  <a:ln>
                    <a:noFill/>
                  </a:ln>
                  <a:solidFill>
                    <a:prstClr val="white"/>
                  </a:solidFill>
                  <a:effectLst/>
                  <a:uLnTx/>
                  <a:uFillTx/>
                  <a:latin typeface="Calibri"/>
                  <a:ea typeface="+mn-ea"/>
                  <a:cs typeface="+mn-cs"/>
                </a:rPr>
                <a:t>20%</a:t>
              </a:r>
            </a:p>
          </p:txBody>
        </p:sp>
        <p:sp>
          <p:nvSpPr>
            <p:cNvPr id="14" name="CuadroTexto 13"/>
            <p:cNvSpPr txBox="1"/>
            <p:nvPr/>
          </p:nvSpPr>
          <p:spPr>
            <a:xfrm>
              <a:off x="2394894" y="4629851"/>
              <a:ext cx="630312" cy="37697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1" i="0" u="none" strike="noStrike" kern="1200" cap="none" spc="0" normalizeH="0" baseline="0" noProof="0" dirty="0">
                  <a:ln>
                    <a:noFill/>
                  </a:ln>
                  <a:solidFill>
                    <a:prstClr val="white"/>
                  </a:solidFill>
                  <a:effectLst/>
                  <a:uLnTx/>
                  <a:uFillTx/>
                  <a:latin typeface="Calibri"/>
                  <a:ea typeface="+mn-ea"/>
                  <a:cs typeface="+mn-cs"/>
                </a:rPr>
                <a:t>Acceso a Salud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1" i="0" u="none" strike="noStrike" kern="1200" cap="none" spc="0" normalizeH="0" baseline="0" noProof="0" dirty="0">
                  <a:ln>
                    <a:noFill/>
                  </a:ln>
                  <a:solidFill>
                    <a:prstClr val="white"/>
                  </a:solidFill>
                  <a:effectLst/>
                  <a:uLnTx/>
                  <a:uFillTx/>
                  <a:latin typeface="Calibri"/>
                  <a:ea typeface="+mn-ea"/>
                  <a:cs typeface="+mn-cs"/>
                </a:rPr>
                <a:t>10%</a:t>
              </a:r>
            </a:p>
          </p:txBody>
        </p:sp>
        <p:sp>
          <p:nvSpPr>
            <p:cNvPr id="15" name="Rectángulo 14"/>
            <p:cNvSpPr/>
            <p:nvPr/>
          </p:nvSpPr>
          <p:spPr>
            <a:xfrm>
              <a:off x="3717315" y="1980960"/>
              <a:ext cx="1157288" cy="2981345"/>
            </a:xfrm>
            <a:prstGeom prst="rect">
              <a:avLst/>
            </a:prstGeom>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36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CuadroTexto 15"/>
            <p:cNvSpPr txBox="1"/>
            <p:nvPr/>
          </p:nvSpPr>
          <p:spPr>
            <a:xfrm>
              <a:off x="3923507" y="3291830"/>
              <a:ext cx="744907" cy="37697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1" i="0" u="none" strike="noStrike" kern="1200" cap="none" spc="0" normalizeH="0" baseline="0" noProof="0" dirty="0">
                  <a:ln>
                    <a:noFill/>
                  </a:ln>
                  <a:solidFill>
                    <a:prstClr val="white"/>
                  </a:solidFill>
                  <a:effectLst/>
                  <a:uLnTx/>
                  <a:uFillTx/>
                  <a:latin typeface="Calibri"/>
                  <a:ea typeface="+mn-ea"/>
                  <a:cs typeface="+mn-cs"/>
                </a:rPr>
                <a:t>Servicios Médicos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1" i="0" u="none" strike="noStrike" kern="1200" cap="none" spc="0" normalizeH="0" baseline="0" noProof="0" dirty="0">
                  <a:ln>
                    <a:noFill/>
                  </a:ln>
                  <a:solidFill>
                    <a:prstClr val="white"/>
                  </a:solidFill>
                  <a:effectLst/>
                  <a:uLnTx/>
                  <a:uFillTx/>
                  <a:latin typeface="Calibri"/>
                  <a:ea typeface="+mn-ea"/>
                  <a:cs typeface="+mn-cs"/>
                </a:rPr>
                <a:t>96%</a:t>
              </a:r>
            </a:p>
          </p:txBody>
        </p:sp>
        <p:sp>
          <p:nvSpPr>
            <p:cNvPr id="17" name="Rectángulo 16"/>
            <p:cNvSpPr/>
            <p:nvPr/>
          </p:nvSpPr>
          <p:spPr>
            <a:xfrm>
              <a:off x="3717315" y="1897906"/>
              <a:ext cx="1158064" cy="113296"/>
            </a:xfrm>
            <a:prstGeom prst="rect">
              <a:avLst/>
            </a:prstGeom>
            <a:solidFill>
              <a:srgbClr val="00B05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36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CuadroTexto 19"/>
            <p:cNvSpPr txBox="1"/>
            <p:nvPr/>
          </p:nvSpPr>
          <p:spPr>
            <a:xfrm>
              <a:off x="3975627" y="1844824"/>
              <a:ext cx="626611" cy="21824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600" b="1" i="0" u="none" strike="noStrike" kern="1200" cap="none" spc="0" normalizeH="0" baseline="0" noProof="0" dirty="0">
                  <a:ln>
                    <a:noFill/>
                  </a:ln>
                  <a:solidFill>
                    <a:prstClr val="white"/>
                  </a:solidFill>
                  <a:effectLst/>
                  <a:uLnTx/>
                  <a:uFillTx/>
                  <a:latin typeface="Calibri"/>
                  <a:ea typeface="+mn-ea"/>
                  <a:cs typeface="+mn-cs"/>
                </a:rPr>
                <a:t>Prevención 4%</a:t>
              </a:r>
            </a:p>
          </p:txBody>
        </p:sp>
        <p:sp>
          <p:nvSpPr>
            <p:cNvPr id="21" name="Text Box 11"/>
            <p:cNvSpPr txBox="1">
              <a:spLocks noChangeArrowheads="1"/>
            </p:cNvSpPr>
            <p:nvPr/>
          </p:nvSpPr>
          <p:spPr bwMode="auto">
            <a:xfrm>
              <a:off x="1974586" y="5038656"/>
              <a:ext cx="1434302" cy="417716"/>
            </a:xfrm>
            <a:prstGeom prst="rect">
              <a:avLst/>
            </a:prstGeom>
            <a:noFill/>
            <a:ln w="9525">
              <a:noFill/>
              <a:miter lim="800000"/>
              <a:headEnd/>
              <a:tailEnd/>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800" b="0" i="0" u="none" strike="noStrike" kern="1200" cap="none" spc="0" normalizeH="0" baseline="0" noProof="0" dirty="0">
                  <a:ln>
                    <a:noFill/>
                  </a:ln>
                  <a:solidFill>
                    <a:srgbClr val="53565A"/>
                  </a:solidFill>
                  <a:effectLst/>
                  <a:uLnTx/>
                  <a:uFillTx/>
                  <a:latin typeface="Arial" charset="0"/>
                  <a:ea typeface="Arial" charset="0"/>
                  <a:cs typeface="Arial" charset="0"/>
                </a:rPr>
                <a:t>Factores influenciadores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800" b="0" i="0" u="none" strike="noStrike" kern="1200" cap="none" spc="0" normalizeH="0" baseline="0" noProof="0" dirty="0">
                  <a:ln>
                    <a:noFill/>
                  </a:ln>
                  <a:solidFill>
                    <a:srgbClr val="53565A"/>
                  </a:solidFill>
                  <a:effectLst/>
                  <a:uLnTx/>
                  <a:uFillTx/>
                  <a:latin typeface="Arial" charset="0"/>
                  <a:ea typeface="Arial" charset="0"/>
                  <a:cs typeface="Arial" charset="0"/>
                </a:rPr>
                <a:t>de la salud</a:t>
              </a:r>
            </a:p>
          </p:txBody>
        </p:sp>
        <p:sp>
          <p:nvSpPr>
            <p:cNvPr id="22" name="Text Box 12"/>
            <p:cNvSpPr txBox="1">
              <a:spLocks noChangeArrowheads="1"/>
            </p:cNvSpPr>
            <p:nvPr/>
          </p:nvSpPr>
          <p:spPr bwMode="auto">
            <a:xfrm>
              <a:off x="3834804" y="5102772"/>
              <a:ext cx="1064822" cy="238695"/>
            </a:xfrm>
            <a:prstGeom prst="rect">
              <a:avLst/>
            </a:prstGeom>
            <a:noFill/>
            <a:ln w="9525">
              <a:noFill/>
              <a:miter lim="800000"/>
              <a:headEnd/>
              <a:tailEnd/>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800" b="0" i="0" u="none" strike="noStrike" kern="1200" cap="none" spc="0" normalizeH="0" baseline="0" noProof="0" dirty="0">
                  <a:ln>
                    <a:noFill/>
                  </a:ln>
                  <a:solidFill>
                    <a:srgbClr val="53565A"/>
                  </a:solidFill>
                  <a:effectLst/>
                  <a:uLnTx/>
                  <a:uFillTx/>
                  <a:latin typeface="Arial" charset="0"/>
                  <a:ea typeface="Arial" charset="0"/>
                  <a:cs typeface="Arial" charset="0"/>
                </a:rPr>
                <a:t>Gastos en Salud USA</a:t>
              </a:r>
            </a:p>
          </p:txBody>
        </p:sp>
        <p:cxnSp>
          <p:nvCxnSpPr>
            <p:cNvPr id="23" name="Conector recto 22"/>
            <p:cNvCxnSpPr>
              <a:stCxn id="11" idx="3"/>
              <a:endCxn id="17" idx="1"/>
            </p:cNvCxnSpPr>
            <p:nvPr/>
          </p:nvCxnSpPr>
          <p:spPr>
            <a:xfrm flipV="1">
              <a:off x="3288693" y="1954554"/>
              <a:ext cx="428622" cy="689882"/>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7" name="Conector recto 26"/>
            <p:cNvCxnSpPr>
              <a:stCxn id="10" idx="3"/>
              <a:endCxn id="17" idx="1"/>
            </p:cNvCxnSpPr>
            <p:nvPr/>
          </p:nvCxnSpPr>
          <p:spPr>
            <a:xfrm flipV="1">
              <a:off x="3288693" y="1954555"/>
              <a:ext cx="428622" cy="1767461"/>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0" name="Conector recto 29"/>
            <p:cNvCxnSpPr>
              <a:stCxn id="16" idx="1"/>
              <a:endCxn id="7" idx="3"/>
            </p:cNvCxnSpPr>
            <p:nvPr/>
          </p:nvCxnSpPr>
          <p:spPr>
            <a:xfrm flipH="1">
              <a:off x="3288693" y="3480315"/>
              <a:ext cx="634814" cy="1327551"/>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25" name="Conector recto 24"/>
          <p:cNvCxnSpPr/>
          <p:nvPr/>
        </p:nvCxnSpPr>
        <p:spPr>
          <a:xfrm>
            <a:off x="670150" y="718457"/>
            <a:ext cx="1085782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6" name="Rectángulo 25"/>
          <p:cNvSpPr/>
          <p:nvPr/>
        </p:nvSpPr>
        <p:spPr>
          <a:xfrm>
            <a:off x="670150" y="533149"/>
            <a:ext cx="930050" cy="18530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36871399"/>
      </p:ext>
    </p:extLst>
  </p:cSld>
  <p:clrMapOvr>
    <a:masterClrMapping/>
  </p:clrMapOvr>
  <p:transition/>
  <p:timing>
    <p:tnLst>
      <p:par>
        <p:cTn id="1" dur="indefinite" restart="never" nodeType="tmRoot"/>
      </p:par>
    </p:tnLst>
  </p:timing>
</p:sld>
</file>

<file path=ppt/theme/_rels/them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image" Target="../media/image12.jpeg"/></Relationships>
</file>

<file path=ppt/theme/theme1.xml><?xml version="1.0" encoding="utf-8"?>
<a:theme xmlns:a="http://schemas.openxmlformats.org/drawingml/2006/main" name="Presentación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Tema de Office">
  <a:themeElements>
    <a:clrScheme name="Suramericana">
      <a:dk1>
        <a:srgbClr val="1C2F79"/>
      </a:dk1>
      <a:lt1>
        <a:sysClr val="window" lastClr="FFFFFF"/>
      </a:lt1>
      <a:dk2>
        <a:srgbClr val="1E9EB0"/>
      </a:dk2>
      <a:lt2>
        <a:srgbClr val="E6E6E6"/>
      </a:lt2>
      <a:accent1>
        <a:srgbClr val="40BAD5"/>
      </a:accent1>
      <a:accent2>
        <a:srgbClr val="00A6A3"/>
      </a:accent2>
      <a:accent3>
        <a:srgbClr val="6FBA3D"/>
      </a:accent3>
      <a:accent4>
        <a:srgbClr val="FFF421"/>
      </a:accent4>
      <a:accent5>
        <a:srgbClr val="6D368B"/>
      </a:accent5>
      <a:accent6>
        <a:srgbClr val="E81F67"/>
      </a:accent6>
      <a:hlink>
        <a:srgbClr val="F37E28"/>
      </a:hlink>
      <a:folHlink>
        <a:srgbClr val="EB4D29"/>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4_Tema de Office">
  <a:themeElements>
    <a:clrScheme name="Personalizado 8">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D1FF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Diseño personalizado">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Theme">
  <a:themeElements>
    <a:clrScheme name="5_Office Theme 1">
      <a:dk1>
        <a:srgbClr val="1C2F79"/>
      </a:dk1>
      <a:lt1>
        <a:srgbClr val="FFFFFF"/>
      </a:lt1>
      <a:dk2>
        <a:srgbClr val="1E9EB0"/>
      </a:dk2>
      <a:lt2>
        <a:srgbClr val="E6E6E6"/>
      </a:lt2>
      <a:accent1>
        <a:srgbClr val="40BAD5"/>
      </a:accent1>
      <a:accent2>
        <a:srgbClr val="00A6A3"/>
      </a:accent2>
      <a:accent3>
        <a:srgbClr val="FFFFFF"/>
      </a:accent3>
      <a:accent4>
        <a:srgbClr val="162766"/>
      </a:accent4>
      <a:accent5>
        <a:srgbClr val="AFD9E7"/>
      </a:accent5>
      <a:accent6>
        <a:srgbClr val="009693"/>
      </a:accent6>
      <a:hlink>
        <a:srgbClr val="F37E28"/>
      </a:hlink>
      <a:folHlink>
        <a:srgbClr val="EB4D29"/>
      </a:folHlink>
    </a:clrScheme>
    <a:fontScheme name="5_Office Theme">
      <a:majorFont>
        <a:latin typeface="Arial Bold"/>
        <a:ea typeface=""/>
        <a:cs typeface=""/>
      </a:majorFont>
      <a:minorFont>
        <a:latin typeface="Arial"/>
        <a:ea typeface=""/>
        <a:cs typeface=""/>
      </a:minorFont>
    </a:fontScheme>
    <a:fmtScheme name="Viajes">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5_Office Theme 1">
        <a:dk1>
          <a:srgbClr val="1C2F79"/>
        </a:dk1>
        <a:lt1>
          <a:srgbClr val="FFFFFF"/>
        </a:lt1>
        <a:dk2>
          <a:srgbClr val="1E9EB0"/>
        </a:dk2>
        <a:lt2>
          <a:srgbClr val="E6E6E6"/>
        </a:lt2>
        <a:accent1>
          <a:srgbClr val="40BAD5"/>
        </a:accent1>
        <a:accent2>
          <a:srgbClr val="00A6A3"/>
        </a:accent2>
        <a:accent3>
          <a:srgbClr val="FFFFFF"/>
        </a:accent3>
        <a:accent4>
          <a:srgbClr val="162766"/>
        </a:accent4>
        <a:accent5>
          <a:srgbClr val="AFD9E7"/>
        </a:accent5>
        <a:accent6>
          <a:srgbClr val="009693"/>
        </a:accent6>
        <a:hlink>
          <a:srgbClr val="F37E28"/>
        </a:hlink>
        <a:folHlink>
          <a:srgbClr val="EB4D29"/>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19_Median">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8.xml><?xml version="1.0" encoding="utf-8"?>
<a:theme xmlns:a="http://schemas.openxmlformats.org/drawingml/2006/main" name="5_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2_Office Theme">
  <a:themeElements>
    <a:clrScheme name="Suramericana">
      <a:dk1>
        <a:srgbClr val="1C2F79"/>
      </a:dk1>
      <a:lt1>
        <a:sysClr val="window" lastClr="FFFFFF"/>
      </a:lt1>
      <a:dk2>
        <a:srgbClr val="1E9EB0"/>
      </a:dk2>
      <a:lt2>
        <a:srgbClr val="E6E6E6"/>
      </a:lt2>
      <a:accent1>
        <a:srgbClr val="40BAD5"/>
      </a:accent1>
      <a:accent2>
        <a:srgbClr val="00A6A3"/>
      </a:accent2>
      <a:accent3>
        <a:srgbClr val="6FBA3D"/>
      </a:accent3>
      <a:accent4>
        <a:srgbClr val="FFF421"/>
      </a:accent4>
      <a:accent5>
        <a:srgbClr val="6D368B"/>
      </a:accent5>
      <a:accent6>
        <a:srgbClr val="E81F67"/>
      </a:accent6>
      <a:hlink>
        <a:srgbClr val="F37E28"/>
      </a:hlink>
      <a:folHlink>
        <a:srgbClr val="EB4D29"/>
      </a:folHlink>
    </a:clrScheme>
    <a:fontScheme name="2_Office Theme">
      <a:majorFont>
        <a:latin typeface="Arial Bold"/>
        <a:ea typeface="ＭＳ Ｐゴシック"/>
        <a:cs typeface="Arial Bold"/>
      </a:majorFont>
      <a:minorFont>
        <a:latin typeface="Arial"/>
        <a:ea typeface="ＭＳ Ｐゴシック"/>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Presentación3</Template>
  <TotalTime>6079</TotalTime>
  <Words>4620</Words>
  <Application>Microsoft Office PowerPoint</Application>
  <PresentationFormat>Panorámica</PresentationFormat>
  <Paragraphs>863</Paragraphs>
  <Slides>57</Slides>
  <Notes>20</Notes>
  <HiddenSlides>0</HiddenSlides>
  <MMClips>0</MMClips>
  <ScaleCrop>false</ScaleCrop>
  <HeadingPairs>
    <vt:vector size="6" baseType="variant">
      <vt:variant>
        <vt:lpstr>Fuentes usadas</vt:lpstr>
      </vt:variant>
      <vt:variant>
        <vt:i4>27</vt:i4>
      </vt:variant>
      <vt:variant>
        <vt:lpstr>Tema</vt:lpstr>
      </vt:variant>
      <vt:variant>
        <vt:i4>9</vt:i4>
      </vt:variant>
      <vt:variant>
        <vt:lpstr>Títulos de diapositiva</vt:lpstr>
      </vt:variant>
      <vt:variant>
        <vt:i4>57</vt:i4>
      </vt:variant>
    </vt:vector>
  </HeadingPairs>
  <TitlesOfParts>
    <vt:vector size="93" baseType="lpstr">
      <vt:lpstr>Arial Unicode MS</vt:lpstr>
      <vt:lpstr>ＭＳ Ｐゴシック</vt:lpstr>
      <vt:lpstr>ＭＳ Ｐゴシック</vt:lpstr>
      <vt:lpstr>Arial</vt:lpstr>
      <vt:lpstr>Arial Black</vt:lpstr>
      <vt:lpstr>Arial Bold</vt:lpstr>
      <vt:lpstr>Arial Narrow</vt:lpstr>
      <vt:lpstr>Arial-BoldMT</vt:lpstr>
      <vt:lpstr>Bebas Neue</vt:lpstr>
      <vt:lpstr>Berlin Sans FB Demi</vt:lpstr>
      <vt:lpstr>Britannic Bold</vt:lpstr>
      <vt:lpstr>Calibri</vt:lpstr>
      <vt:lpstr>Calibri Light</vt:lpstr>
      <vt:lpstr>Cambria Math</vt:lpstr>
      <vt:lpstr>Courier</vt:lpstr>
      <vt:lpstr>Courier New</vt:lpstr>
      <vt:lpstr>DejaVu Sans Condensed</vt:lpstr>
      <vt:lpstr>DIN Offc</vt:lpstr>
      <vt:lpstr>FS Joey</vt:lpstr>
      <vt:lpstr>Lato</vt:lpstr>
      <vt:lpstr>Merriweather Sans</vt:lpstr>
      <vt:lpstr>Tahoma</vt:lpstr>
      <vt:lpstr>Times New Roman</vt:lpstr>
      <vt:lpstr>Tw Cen MT</vt:lpstr>
      <vt:lpstr>Verdana</vt:lpstr>
      <vt:lpstr>Wingdings</vt:lpstr>
      <vt:lpstr>Wingdings 2</vt:lpstr>
      <vt:lpstr>Presentación3</vt:lpstr>
      <vt:lpstr>Tema de Office</vt:lpstr>
      <vt:lpstr>1_Tema de Office</vt:lpstr>
      <vt:lpstr>4_Tema de Office</vt:lpstr>
      <vt:lpstr>1_Diseño personalizado</vt:lpstr>
      <vt:lpstr>5_Office Theme</vt:lpstr>
      <vt:lpstr>19_Median</vt:lpstr>
      <vt:lpstr>5_Tema de Office</vt:lpstr>
      <vt:lpstr>2_Office Theme</vt:lpstr>
      <vt:lpstr>Presentación de PowerPoint</vt:lpstr>
      <vt:lpstr>Presentación de PowerPoint</vt:lpstr>
      <vt:lpstr>Nuestro talento humano, punto de partida para gestionar el riesgo en salud </vt:lpstr>
      <vt:lpstr>Presentación de PowerPoint</vt:lpstr>
      <vt:lpstr>Presentación de PowerPoint</vt:lpstr>
      <vt:lpstr>Evolución del modelo de salud</vt:lpstr>
      <vt:lpstr>Presentación de PowerPoint</vt:lpstr>
      <vt:lpstr>Presentación de PowerPoint</vt:lpstr>
      <vt:lpstr>¿De qué depende la salud  de las personas?   ¿En qué nos gastamos los recursos de la salud en el mundo?</vt:lpstr>
      <vt:lpstr>El hoy para construir el mañana</vt:lpstr>
      <vt:lpstr>El hoy para construir el mañana</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BENEFICIOS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PROGRAMAS ESPECIALES: IPS ESPECIALIZADAS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Suramericana de Seguros S.A.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Relacionamiento con clientes</dc:title>
  <dc:creator>nroman</dc:creator>
  <cp:lastModifiedBy>Gabriel Mesa Nicholls</cp:lastModifiedBy>
  <cp:revision>508</cp:revision>
  <dcterms:created xsi:type="dcterms:W3CDTF">2012-05-02T18:33:22Z</dcterms:created>
  <dcterms:modified xsi:type="dcterms:W3CDTF">2018-12-18T16:28:29Z</dcterms:modified>
</cp:coreProperties>
</file>